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4F2D926-CAEA-4242-AE74-6829C178AF3E}" type="datetimeFigureOut">
              <a:rPr lang="en-US" smtClean="0"/>
              <a:pPr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0B72D9B-C054-439F-AB43-198B17CB4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LAZY FRIDAY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Durica</a:t>
            </a:r>
            <a:endParaRPr lang="en-US" dirty="0" smtClean="0"/>
          </a:p>
          <a:p>
            <a:r>
              <a:rPr lang="en-US" dirty="0" smtClean="0"/>
              <a:t>Luis Guan</a:t>
            </a:r>
          </a:p>
          <a:p>
            <a:r>
              <a:rPr lang="en-US" dirty="0" smtClean="0"/>
              <a:t>Jimmy Tran</a:t>
            </a:r>
          </a:p>
          <a:p>
            <a:r>
              <a:rPr lang="en-US" dirty="0" smtClean="0"/>
              <a:t>Kenneth Troughton</a:t>
            </a:r>
          </a:p>
          <a:p>
            <a:r>
              <a:rPr lang="en-US" dirty="0" smtClean="0"/>
              <a:t>Jason Yip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 android app for the masses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Have you ever wanted to control your desktop through your mobile device?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Have you ever wanted to write a document, email, or browse the internet without typing anything?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Have you ever wanted to launch your favorite applications and games on your desktop with a single button press?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Have you ever wanted to do any of the above from </a:t>
            </a:r>
            <a:r>
              <a:rPr lang="en-US" i="1" dirty="0" smtClean="0"/>
              <a:t>anywhere?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Lazy Friday!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Phone application dedicated to making your life easier (edit: lazier)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Desktop based application that grabs the host’s IP address and allows a mobile device to connect wirelessly through a wireless internet connection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Use your phone as a wireless mouse and keyboard utilizing all of the control that’s included in those input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Control your pc via your android phone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Use speech recognition to transcribe documents, write emails, and browse the internet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Launch executable files with the touch of a button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Create your own macros and macro profile to customize your phone’s interaction with your desktop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Upload a text document with the path of each executable file you want to macro for unlimited macros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Server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828800"/>
          </a:xfrm>
        </p:spPr>
        <p:txBody>
          <a:bodyPr>
            <a:normAutofit fontScale="925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Two options to set up macros: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Parsing a .txt file with a list of the executable </a:t>
            </a:r>
            <a:r>
              <a:rPr lang="en-US" dirty="0" smtClean="0"/>
              <a:t>paths</a:t>
            </a:r>
            <a:endParaRPr lang="en-US" dirty="0" smtClean="0"/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Parsing the paths directly into the server interface </a:t>
            </a:r>
          </a:p>
        </p:txBody>
      </p:sp>
      <p:pic>
        <p:nvPicPr>
          <p:cNvPr id="1026" name="Picture 2" descr="C:\Users\Kenneth\Desktop\server_file_pat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352800"/>
            <a:ext cx="3505200" cy="3505200"/>
          </a:xfrm>
          <a:prstGeom prst="rect">
            <a:avLst/>
          </a:prstGeom>
          <a:noFill/>
        </p:spPr>
      </p:pic>
      <p:pic>
        <p:nvPicPr>
          <p:cNvPr id="1028" name="Picture 4" descr="C:\Users\Kenneth\Desktop\server_pa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352800"/>
            <a:ext cx="35052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Client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Remotus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Opens a socket connection between mobile phone and computer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Gives the user control of the mouse via simple track pad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Lets user type on computer using phone’s keyboard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we did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Overhauled UI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Enhanced mouse track pad, adding buttons and multi-touch capabilities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Augmented keyboard controls to support complex macros and symbols/ASCII keys not supported on </a:t>
            </a:r>
            <a:r>
              <a:rPr lang="en-US" dirty="0" smtClean="0"/>
              <a:t>A</a:t>
            </a:r>
            <a:r>
              <a:rPr lang="en-US" dirty="0" smtClean="0"/>
              <a:t>ndroid keyboards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Streamlined voice recognition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91</TotalTime>
  <Words>302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LAZY FRIDAY</vt:lpstr>
      <vt:lpstr>An android app for the masses</vt:lpstr>
      <vt:lpstr>Lazy Friday!</vt:lpstr>
      <vt:lpstr>Features</vt:lpstr>
      <vt:lpstr>Server Interface</vt:lpstr>
      <vt:lpstr>Client Interface</vt:lpstr>
      <vt:lpstr>Remotus</vt:lpstr>
      <vt:lpstr>What we did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FRIDAY</dc:title>
  <dc:creator>Kenneth</dc:creator>
  <cp:lastModifiedBy>Kenneth</cp:lastModifiedBy>
  <cp:revision>15</cp:revision>
  <dcterms:created xsi:type="dcterms:W3CDTF">2011-11-20T05:10:27Z</dcterms:created>
  <dcterms:modified xsi:type="dcterms:W3CDTF">2011-11-20T22:39:40Z</dcterms:modified>
</cp:coreProperties>
</file>