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587"/>
  </p:normalViewPr>
  <p:slideViewPr>
    <p:cSldViewPr snapToGrid="0" snapToObjects="1">
      <p:cViewPr varScale="1">
        <p:scale>
          <a:sx n="87" d="100"/>
          <a:sy n="87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2E82-029A-7F4F-8031-9DCF9F6F5197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856F-5975-BC4D-9C91-1328F6A6F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Project Group 18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UST Freshmen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Chatbot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01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 </a:t>
            </a:r>
            <a:r>
              <a:rPr lang="en-US" dirty="0"/>
              <a:t>Yee San </a:t>
            </a:r>
            <a:r>
              <a:rPr lang="en-US" dirty="0" smtClean="0"/>
              <a:t>Samuel</a:t>
            </a:r>
          </a:p>
          <a:p>
            <a:r>
              <a:rPr lang="en-US" dirty="0" smtClean="0"/>
              <a:t>Leung </a:t>
            </a:r>
            <a:r>
              <a:rPr lang="en-US" dirty="0" err="1"/>
              <a:t>Cheuk</a:t>
            </a:r>
            <a:r>
              <a:rPr lang="en-US" dirty="0"/>
              <a:t> </a:t>
            </a:r>
            <a:r>
              <a:rPr lang="en-US" dirty="0" smtClean="0"/>
              <a:t>Nam</a:t>
            </a:r>
          </a:p>
          <a:p>
            <a:r>
              <a:rPr lang="en-US" dirty="0" smtClean="0"/>
              <a:t>Liu </a:t>
            </a:r>
            <a:r>
              <a:rPr lang="en-US" dirty="0"/>
              <a:t>Yan </a:t>
            </a:r>
            <a:r>
              <a:rPr lang="en-US" dirty="0" smtClean="0"/>
              <a:t>Ho</a:t>
            </a:r>
          </a:p>
          <a:p>
            <a:r>
              <a:rPr lang="en-US" dirty="0" smtClean="0"/>
              <a:t>Fung </a:t>
            </a:r>
            <a:r>
              <a:rPr lang="en-US" dirty="0"/>
              <a:t>Yuk </a:t>
            </a:r>
            <a:r>
              <a:rPr lang="en-US" dirty="0" smtClean="0"/>
              <a:t>Cheung</a:t>
            </a:r>
          </a:p>
          <a:p>
            <a:r>
              <a:rPr lang="en-US" dirty="0" smtClean="0"/>
              <a:t>Lai </a:t>
            </a:r>
            <a:r>
              <a:rPr lang="en-US" dirty="0" err="1"/>
              <a:t>Yui</a:t>
            </a:r>
            <a:r>
              <a:rPr lang="en-US" dirty="0"/>
              <a:t> Fung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&lt;- Societies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33" y="1696974"/>
            <a:ext cx="34535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 Help users find webpages of UST societies, e.g. Debating Society, Drama Society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4" y="1388258"/>
            <a:ext cx="8141110" cy="49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9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2" y="1935726"/>
            <a:ext cx="10058400" cy="28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&lt;-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200" dirty="0" smtClean="0"/>
              <a:t>Help users find estimated arrival time of bus route 91 and 91M at UST north gate / south gate based on current time</a:t>
            </a:r>
          </a:p>
          <a:p>
            <a:pPr>
              <a:buFontTx/>
              <a:buChar char="-"/>
            </a:pPr>
            <a:r>
              <a:rPr lang="en-US" sz="2200" dirty="0" smtClean="0"/>
              <a:t>Arrival time are crawled from official KMB database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80536"/>
            <a:ext cx="10058400" cy="27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&lt;- Minibus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 smtClean="0"/>
              <a:t>Help users find estimated arrival time of minibus route 11 based on current time</a:t>
            </a:r>
          </a:p>
          <a:p>
            <a:pPr>
              <a:buFontTx/>
              <a:buChar char="-"/>
            </a:pPr>
            <a:r>
              <a:rPr lang="en-US" sz="2200" dirty="0" smtClean="0"/>
              <a:t>Minibus records are self-collected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4672"/>
            <a:ext cx="10186898" cy="706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92852"/>
            <a:ext cx="10186899" cy="6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Guide users how to properly use our </a:t>
            </a:r>
            <a:r>
              <a:rPr lang="en-US" sz="2200" dirty="0" err="1" smtClean="0"/>
              <a:t>chatbot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Mediator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Each category has different functionalities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Category class wraps all subcategories into a whole</a:t>
            </a:r>
          </a:p>
          <a:p>
            <a:pPr>
              <a:buFont typeface="Symbol" charset="2"/>
              <a:buChar char="Þ"/>
            </a:pPr>
            <a:r>
              <a:rPr lang="en-US" dirty="0" smtClean="0"/>
              <a:t> better maintenance</a:t>
            </a:r>
          </a:p>
          <a:p>
            <a:pPr>
              <a:buFontTx/>
              <a:buChar char="-"/>
            </a:pPr>
            <a:r>
              <a:rPr lang="en-US" dirty="0" smtClean="0"/>
              <a:t>Marker interface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Mimic </a:t>
            </a:r>
            <a:r>
              <a:rPr lang="en-US" dirty="0" err="1" smtClean="0"/>
              <a:t>java.lang.Serializable</a:t>
            </a:r>
            <a:r>
              <a:rPr lang="en-US" dirty="0" smtClean="0"/>
              <a:t> and </a:t>
            </a:r>
            <a:r>
              <a:rPr lang="en-US" dirty="0" err="1" smtClean="0"/>
              <a:t>java.lang.Clonable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Create two markers </a:t>
            </a:r>
            <a:r>
              <a:rPr lang="en-US" dirty="0" err="1" smtClean="0"/>
              <a:t>SQLAccessible</a:t>
            </a:r>
            <a:r>
              <a:rPr lang="en-US" dirty="0" smtClean="0"/>
              <a:t>, </a:t>
            </a:r>
            <a:r>
              <a:rPr lang="en-US" dirty="0" err="1" smtClean="0"/>
              <a:t>StaticAccessible</a:t>
            </a:r>
            <a:r>
              <a:rPr lang="en-US" dirty="0"/>
              <a:t> </a:t>
            </a:r>
            <a:r>
              <a:rPr lang="en-US" dirty="0" smtClean="0"/>
              <a:t>to signify SQL database and Static database are available</a:t>
            </a:r>
          </a:p>
          <a:p>
            <a:pPr>
              <a:buFont typeface="Symbol" charset="2"/>
              <a:buChar char="Þ"/>
            </a:pPr>
            <a:r>
              <a:rPr lang="en-US" dirty="0" smtClean="0"/>
              <a:t> Enhance readability</a:t>
            </a:r>
          </a:p>
        </p:txBody>
      </p:sp>
    </p:spTree>
    <p:extLst>
      <p:ext uri="{BB962C8B-B14F-4D97-AF65-F5344CB8AC3E}">
        <p14:creationId xmlns:p14="http://schemas.microsoft.com/office/powerpoint/2010/main" val="27573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/ 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Wagner-Fischer’s Algorithm to handle users’ typos</a:t>
            </a:r>
          </a:p>
          <a:p>
            <a:pPr>
              <a:buFontTx/>
              <a:buChar char="-"/>
            </a:pPr>
            <a:r>
              <a:rPr lang="en-US" dirty="0" smtClean="0"/>
              <a:t>JSON, </a:t>
            </a:r>
            <a:r>
              <a:rPr lang="en-US" dirty="0" err="1" smtClean="0"/>
              <a:t>Jsoup</a:t>
            </a:r>
            <a:r>
              <a:rPr lang="en-US" dirty="0" smtClean="0"/>
              <a:t> for web crawling</a:t>
            </a:r>
          </a:p>
          <a:p>
            <a:pPr>
              <a:buFontTx/>
              <a:buChar char="-"/>
            </a:pPr>
            <a:r>
              <a:rPr lang="en-US" dirty="0"/>
              <a:t>(</a:t>
            </a:r>
            <a:r>
              <a:rPr lang="en-US" dirty="0" smtClean="0"/>
              <a:t>Named Entity Recognizer)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TimeTable</a:t>
            </a:r>
            <a:r>
              <a:rPr lang="en-US" dirty="0" smtClean="0"/>
              <a:t> feature</a:t>
            </a:r>
          </a:p>
          <a:p>
            <a:pPr>
              <a:buFontTx/>
              <a:buChar char="-"/>
            </a:pPr>
            <a:r>
              <a:rPr lang="en-US" dirty="0" smtClean="0"/>
              <a:t>Vague LINE Message API documentation</a:t>
            </a:r>
          </a:p>
          <a:p>
            <a:pPr>
              <a:buFont typeface="Symbol" charset="2"/>
              <a:buChar char="Þ"/>
            </a:pPr>
            <a:r>
              <a:rPr lang="en-US" dirty="0" smtClean="0"/>
              <a:t> Don’t know how to reply user at certain point in method (</a:t>
            </a:r>
            <a:r>
              <a:rPr lang="en-US" dirty="0" err="1" smtClean="0"/>
              <a:t>System.in</a:t>
            </a:r>
            <a:r>
              <a:rPr lang="en-US" dirty="0" smtClean="0"/>
              <a:t>)</a:t>
            </a:r>
          </a:p>
          <a:p>
            <a:pPr>
              <a:buFont typeface="Symbol" charset="2"/>
              <a:buChar char="Þ"/>
            </a:pPr>
            <a:r>
              <a:rPr lang="en-US" dirty="0" smtClean="0"/>
              <a:t> Have to modify the whole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of us only have few knowledge on Java Spring and </a:t>
            </a:r>
            <a:r>
              <a:rPr lang="en-US" dirty="0" err="1" smtClean="0"/>
              <a:t>Gradle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Huge workload, not only dealing with this course</a:t>
            </a:r>
          </a:p>
          <a:p>
            <a:pPr>
              <a:buFontTx/>
              <a:buChar char="-"/>
            </a:pPr>
            <a:r>
              <a:rPr lang="en-US" dirty="0" smtClean="0"/>
              <a:t>Time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2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Hierarchy of our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425"/>
            <a:ext cx="10515600" cy="561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 smtClean="0"/>
              <a:t>Category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Academic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Course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CourseWebsiteSearch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CreditTransfer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Staff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Campus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CampusETA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Function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</a:t>
            </a:r>
            <a:r>
              <a:rPr lang="en-US" sz="1400" dirty="0" err="1" smtClean="0"/>
              <a:t>TimeTable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Social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Recreation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Societies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</a:t>
            </a:r>
            <a:r>
              <a:rPr lang="en-US" sz="1400" i="1" dirty="0" smtClean="0"/>
              <a:t>Transport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Bus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&lt;- Minibus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&lt;- Instruction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93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-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25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</a:t>
            </a:r>
            <a:r>
              <a:rPr lang="en-US" dirty="0" err="1" smtClean="0"/>
              <a:t>CourseWebsiteSearch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-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131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</a:t>
            </a:r>
            <a:r>
              <a:rPr lang="en-US" dirty="0" err="1" smtClean="0"/>
              <a:t>CreditTransfer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 smtClean="0"/>
              <a:t>Provide credit transfer information for students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aken local / non-local examinations, e.g. HKALE, GCEAL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promoted from local institution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i</a:t>
            </a:r>
            <a:r>
              <a:rPr lang="en-US" sz="2200" dirty="0" smtClean="0"/>
              <a:t>n exchange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99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&lt;-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6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Help users find the office location, contact info of professor / TA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26" y="1330389"/>
            <a:ext cx="8139901" cy="53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&lt;- </a:t>
            </a:r>
            <a:r>
              <a:rPr lang="en-US" dirty="0" err="1" smtClean="0"/>
              <a:t>CampusETA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200" dirty="0" smtClean="0"/>
              <a:t>Help users estimate the arrival time from one location to another throughout the UST campus</a:t>
            </a:r>
          </a:p>
          <a:p>
            <a:pPr>
              <a:buFontTx/>
              <a:buChar char="-"/>
            </a:pPr>
            <a:r>
              <a:rPr lang="en-US" sz="2200" dirty="0" smtClean="0"/>
              <a:t>Data crawled from </a:t>
            </a:r>
            <a:r>
              <a:rPr lang="en-US" sz="2200" dirty="0" err="1" smtClean="0"/>
              <a:t>pathadvisor.ust.hk</a:t>
            </a: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34519"/>
            <a:ext cx="10058400" cy="35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&lt;- </a:t>
            </a:r>
            <a:r>
              <a:rPr lang="en-US" dirty="0" err="1" smtClean="0"/>
              <a:t>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Assist users to manage their time effectively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48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&lt;- Recreation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17" y="1825625"/>
            <a:ext cx="348307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dirty="0" smtClean="0"/>
              <a:t>Help users search websites for booking UST amenities, e.g. library study room, music room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14" y="1580841"/>
            <a:ext cx="8076019" cy="49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383</Words>
  <Application>Microsoft Macintosh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Symbol</vt:lpstr>
      <vt:lpstr>Arial</vt:lpstr>
      <vt:lpstr>Office Theme</vt:lpstr>
      <vt:lpstr>Project Group 18 UST Freshmen Chatbot</vt:lpstr>
      <vt:lpstr>Basic Hierarchy of our chatbot</vt:lpstr>
      <vt:lpstr>Academic &lt;- Course</vt:lpstr>
      <vt:lpstr>Academic &lt;- CourseWebsiteSearch</vt:lpstr>
      <vt:lpstr>Academic &lt;- CreditTransfer</vt:lpstr>
      <vt:lpstr>Academic &lt;- Staff</vt:lpstr>
      <vt:lpstr>Campus &lt;- CampusETA</vt:lpstr>
      <vt:lpstr>Function &lt;- TimeTable</vt:lpstr>
      <vt:lpstr>Social &lt;- Recreation</vt:lpstr>
      <vt:lpstr>Social &lt;- Societies</vt:lpstr>
      <vt:lpstr>PowerPoint Presentation</vt:lpstr>
      <vt:lpstr>Transport &lt;- Bus</vt:lpstr>
      <vt:lpstr>Transport &lt;- Minibus</vt:lpstr>
      <vt:lpstr>Instruction</vt:lpstr>
      <vt:lpstr>Design Pattern</vt:lpstr>
      <vt:lpstr>Algorithms / Libraries used</vt:lpstr>
      <vt:lpstr>Technical Difficulty</vt:lpstr>
      <vt:lpstr>Team Difficulty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18 UST Freshmen Chatbot</dc:title>
  <dc:creator>Cheuk Nam LEUNG</dc:creator>
  <cp:lastModifiedBy>Cheuk Nam LEUNG</cp:lastModifiedBy>
  <cp:revision>33</cp:revision>
  <dcterms:created xsi:type="dcterms:W3CDTF">2017-11-26T07:35:06Z</dcterms:created>
  <dcterms:modified xsi:type="dcterms:W3CDTF">2017-11-26T12:03:32Z</dcterms:modified>
</cp:coreProperties>
</file>