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587"/>
  </p:normalViewPr>
  <p:slideViewPr>
    <p:cSldViewPr snapToGrid="0" snapToObjects="1">
      <p:cViewPr varScale="1">
        <p:scale>
          <a:sx n="87" d="100"/>
          <a:sy n="87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6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Project Group 18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UST Freshmen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Chatbot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01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 </a:t>
            </a:r>
            <a:r>
              <a:rPr lang="en-US" dirty="0"/>
              <a:t>Yee San </a:t>
            </a:r>
            <a:r>
              <a:rPr lang="en-US" dirty="0" smtClean="0"/>
              <a:t>Samuel</a:t>
            </a:r>
          </a:p>
          <a:p>
            <a:r>
              <a:rPr lang="en-US" dirty="0" smtClean="0"/>
              <a:t>Leung </a:t>
            </a:r>
            <a:r>
              <a:rPr lang="en-US" dirty="0" err="1"/>
              <a:t>Cheuk</a:t>
            </a:r>
            <a:r>
              <a:rPr lang="en-US" dirty="0"/>
              <a:t> </a:t>
            </a:r>
            <a:r>
              <a:rPr lang="en-US" dirty="0" smtClean="0"/>
              <a:t>Nam</a:t>
            </a:r>
          </a:p>
          <a:p>
            <a:r>
              <a:rPr lang="en-US" dirty="0" smtClean="0"/>
              <a:t>Liu </a:t>
            </a:r>
            <a:r>
              <a:rPr lang="en-US" dirty="0"/>
              <a:t>Yan </a:t>
            </a:r>
            <a:r>
              <a:rPr lang="en-US" dirty="0" smtClean="0"/>
              <a:t>Ho</a:t>
            </a:r>
          </a:p>
          <a:p>
            <a:r>
              <a:rPr lang="en-US" dirty="0" smtClean="0"/>
              <a:t>Fung </a:t>
            </a:r>
            <a:r>
              <a:rPr lang="en-US" dirty="0"/>
              <a:t>Yuk </a:t>
            </a:r>
            <a:r>
              <a:rPr lang="en-US" dirty="0" smtClean="0"/>
              <a:t>Cheung</a:t>
            </a:r>
          </a:p>
          <a:p>
            <a:r>
              <a:rPr lang="en-US" dirty="0" smtClean="0"/>
              <a:t>Lai </a:t>
            </a:r>
            <a:r>
              <a:rPr lang="en-US" dirty="0" err="1"/>
              <a:t>Yui</a:t>
            </a:r>
            <a:r>
              <a:rPr lang="en-US" dirty="0"/>
              <a:t> Fung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3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&lt;- Societies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33" y="1696974"/>
            <a:ext cx="34535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-  Help users find webpages of UST societies, e.g. Debating Society, Drama Society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4" y="1388258"/>
            <a:ext cx="8141110" cy="49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9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2" y="1935726"/>
            <a:ext cx="10058400" cy="28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&lt;-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200" dirty="0" smtClean="0"/>
              <a:t>Help users find estimated arrival time of bus route 91 and 91M at UST north gate / south gate based on current time</a:t>
            </a:r>
          </a:p>
          <a:p>
            <a:pPr>
              <a:buFontTx/>
              <a:buChar char="-"/>
            </a:pPr>
            <a:r>
              <a:rPr lang="en-US" sz="2200" dirty="0" smtClean="0"/>
              <a:t>Arrival time are crawled from official KMB database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80536"/>
            <a:ext cx="10058400" cy="27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&lt;- Minibus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dirty="0" smtClean="0"/>
              <a:t>Help users find estimated arrival time of minibus route 11 based on current time</a:t>
            </a:r>
          </a:p>
          <a:p>
            <a:pPr>
              <a:buFontTx/>
              <a:buChar char="-"/>
            </a:pPr>
            <a:r>
              <a:rPr lang="en-US" sz="2200" dirty="0" smtClean="0"/>
              <a:t>Minibus records are self-collected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4672"/>
            <a:ext cx="10186898" cy="706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492852"/>
            <a:ext cx="10186899" cy="6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6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- Guide users how to properly use our </a:t>
            </a:r>
            <a:r>
              <a:rPr lang="en-US" sz="2200" dirty="0" err="1" smtClean="0"/>
              <a:t>chatbot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4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Hierarchy of our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425"/>
            <a:ext cx="10515600" cy="5616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 smtClean="0"/>
              <a:t>Category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</a:t>
            </a:r>
            <a:r>
              <a:rPr lang="en-US" sz="1400" i="1" dirty="0" smtClean="0"/>
              <a:t>Academic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Course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</a:t>
            </a:r>
            <a:r>
              <a:rPr lang="en-US" sz="1400" dirty="0" err="1" smtClean="0"/>
              <a:t>CourseWebsiteSearch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</a:t>
            </a:r>
            <a:r>
              <a:rPr lang="en-US" sz="1400" dirty="0" err="1" smtClean="0"/>
              <a:t>CreditTransfer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Staff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</a:t>
            </a:r>
            <a:r>
              <a:rPr lang="en-US" sz="1400" i="1" dirty="0" smtClean="0"/>
              <a:t>Campus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</a:t>
            </a:r>
            <a:r>
              <a:rPr lang="en-US" sz="1400" dirty="0" err="1" smtClean="0"/>
              <a:t>CampusETA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</a:t>
            </a:r>
            <a:r>
              <a:rPr lang="en-US" sz="1400" i="1" dirty="0" smtClean="0"/>
              <a:t>Function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</a:t>
            </a:r>
            <a:r>
              <a:rPr lang="en-US" sz="1400" dirty="0" err="1" smtClean="0"/>
              <a:t>TimeTable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</a:t>
            </a:r>
            <a:r>
              <a:rPr lang="en-US" sz="1400" i="1" dirty="0" smtClean="0"/>
              <a:t>Social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Recreation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Societies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</a:t>
            </a:r>
            <a:r>
              <a:rPr lang="en-US" sz="1400" i="1" dirty="0" smtClean="0"/>
              <a:t>Transport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Bus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Minibus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Instruction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935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&lt;-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-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25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&lt;- </a:t>
            </a:r>
            <a:r>
              <a:rPr lang="en-US" dirty="0" err="1" smtClean="0"/>
              <a:t>CourseWebsiteSearch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-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131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&lt;- </a:t>
            </a:r>
            <a:r>
              <a:rPr lang="en-US" dirty="0" err="1" smtClean="0"/>
              <a:t>CreditTransfer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dirty="0" smtClean="0"/>
              <a:t>Provide credit transfer information for students</a:t>
            </a:r>
          </a:p>
          <a:p>
            <a:pPr>
              <a:buFont typeface="Arial" charset="0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aken local / non-local examinations, e.g. HKALE, GCEAL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promoted from local institution</a:t>
            </a:r>
          </a:p>
          <a:p>
            <a:pPr>
              <a:buFont typeface="Arial" charset="0"/>
              <a:buChar char="•"/>
            </a:pPr>
            <a:r>
              <a:rPr lang="en-US" sz="2200" dirty="0"/>
              <a:t>i</a:t>
            </a:r>
            <a:r>
              <a:rPr lang="en-US" sz="2200" dirty="0" smtClean="0"/>
              <a:t>n exchange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99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&lt;-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62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- Help users find the office location, contact info of professor / TA 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26" y="1330389"/>
            <a:ext cx="8139901" cy="53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&lt;- </a:t>
            </a:r>
            <a:r>
              <a:rPr lang="en-US" dirty="0" err="1" smtClean="0"/>
              <a:t>CampusETA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200" dirty="0" smtClean="0"/>
              <a:t>Help users estimate the arrival time from one location to another throughout the UST campus</a:t>
            </a:r>
          </a:p>
          <a:p>
            <a:pPr>
              <a:buFontTx/>
              <a:buChar char="-"/>
            </a:pPr>
            <a:r>
              <a:rPr lang="en-US" sz="2200" dirty="0" smtClean="0"/>
              <a:t>Data crawled from </a:t>
            </a:r>
            <a:r>
              <a:rPr lang="en-US" sz="2200" dirty="0" err="1" smtClean="0"/>
              <a:t>pathadvisor.ust.hk</a:t>
            </a:r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34519"/>
            <a:ext cx="10058400" cy="35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4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&lt;- </a:t>
            </a:r>
            <a:r>
              <a:rPr lang="en-US" dirty="0" err="1" smtClean="0"/>
              <a:t>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- Assist users to manage their time effectively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48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&lt;- Recreation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17" y="1825625"/>
            <a:ext cx="348307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200" dirty="0" smtClean="0"/>
              <a:t>Help users search websites for booking UST amenities, e.g. library study room, music room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14" y="1580841"/>
            <a:ext cx="8076019" cy="49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261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Project Group 18 UST Freshmen Chatbot</vt:lpstr>
      <vt:lpstr>Basic Hierarchy of our chatbot</vt:lpstr>
      <vt:lpstr>Academic &lt;- Course</vt:lpstr>
      <vt:lpstr>Academic &lt;- CourseWebsiteSearch</vt:lpstr>
      <vt:lpstr>Academic &lt;- CreditTransfer</vt:lpstr>
      <vt:lpstr>Academic &lt;- Staff</vt:lpstr>
      <vt:lpstr>Campus &lt;- CampusETA</vt:lpstr>
      <vt:lpstr>Function &lt;- TimeTable</vt:lpstr>
      <vt:lpstr>Social &lt;- Recreation</vt:lpstr>
      <vt:lpstr>Social &lt;- Societies</vt:lpstr>
      <vt:lpstr>PowerPoint Presentation</vt:lpstr>
      <vt:lpstr>Transport &lt;- Bus</vt:lpstr>
      <vt:lpstr>Transport &lt;- Minibus</vt:lpstr>
      <vt:lpstr>Instruction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Group 18 UST Freshmen Chatbot</dc:title>
  <dc:creator>Cheuk Nam LEUNG</dc:creator>
  <cp:lastModifiedBy>Cheuk Nam LEUNG</cp:lastModifiedBy>
  <cp:revision>26</cp:revision>
  <dcterms:created xsi:type="dcterms:W3CDTF">2017-11-26T07:35:06Z</dcterms:created>
  <dcterms:modified xsi:type="dcterms:W3CDTF">2017-11-26T10:34:18Z</dcterms:modified>
</cp:coreProperties>
</file>