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6782-7296-4C47-BBC7-CE4DDDA26CE3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BBE6-5BD1-4F4A-9292-E46290B6E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38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6782-7296-4C47-BBC7-CE4DDDA26CE3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BBE6-5BD1-4F4A-9292-E46290B6E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0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6782-7296-4C47-BBC7-CE4DDDA26CE3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BBE6-5BD1-4F4A-9292-E46290B6E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87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6782-7296-4C47-BBC7-CE4DDDA26CE3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BBE6-5BD1-4F4A-9292-E46290B6E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03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6782-7296-4C47-BBC7-CE4DDDA26CE3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BBE6-5BD1-4F4A-9292-E46290B6E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60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6782-7296-4C47-BBC7-CE4DDDA26CE3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BBE6-5BD1-4F4A-9292-E46290B6E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1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6782-7296-4C47-BBC7-CE4DDDA26CE3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BBE6-5BD1-4F4A-9292-E46290B6E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94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6782-7296-4C47-BBC7-CE4DDDA26CE3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BBE6-5BD1-4F4A-9292-E46290B6E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56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6782-7296-4C47-BBC7-CE4DDDA26CE3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BBE6-5BD1-4F4A-9292-E46290B6E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90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6782-7296-4C47-BBC7-CE4DDDA26CE3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BBE6-5BD1-4F4A-9292-E46290B6E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13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6782-7296-4C47-BBC7-CE4DDDA26CE3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BBE6-5BD1-4F4A-9292-E46290B6E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35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86782-7296-4C47-BBC7-CE4DDDA26CE3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7BBE6-5BD1-4F4A-9292-E46290B6E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38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Система управления банкоматом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54200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Олейников Евгений Павлович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5203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Цели проекта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1707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Цель</a:t>
            </a:r>
            <a:r>
              <a:rPr lang="en-US" dirty="0" smtClean="0"/>
              <a:t>:</a:t>
            </a:r>
            <a:r>
              <a:rPr lang="ru-RU" dirty="0" smtClean="0"/>
              <a:t> Управление электронным счётом</a:t>
            </a:r>
          </a:p>
          <a:p>
            <a:pPr marL="0" indent="0">
              <a:buNone/>
            </a:pPr>
            <a:r>
              <a:rPr lang="ru-RU" dirty="0" smtClean="0"/>
              <a:t>Проект был создан в целях тренировки базовых навыков владения системой управления базами данных </a:t>
            </a:r>
            <a:r>
              <a:rPr lang="en-US" dirty="0" smtClean="0"/>
              <a:t>SQLite</a:t>
            </a:r>
            <a:r>
              <a:rPr lang="ru-RU" dirty="0" smtClean="0"/>
              <a:t> </a:t>
            </a:r>
            <a:r>
              <a:rPr lang="en-US" dirty="0" smtClean="0"/>
              <a:t>Studio </a:t>
            </a:r>
            <a:r>
              <a:rPr lang="ru-RU" dirty="0" smtClean="0"/>
              <a:t>и графическим модулем </a:t>
            </a:r>
            <a:r>
              <a:rPr lang="en-US" dirty="0" smtClean="0"/>
              <a:t>PyQt5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2463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Структура проекта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56556"/>
            <a:ext cx="7267575" cy="50490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 smtClean="0"/>
              <a:t>В проекте есть файл </a:t>
            </a:r>
            <a:r>
              <a:rPr lang="en-US" sz="2000" dirty="0" smtClean="0"/>
              <a:t>controller.py</a:t>
            </a:r>
            <a:r>
              <a:rPr lang="ru-RU" sz="2000" dirty="0" smtClean="0"/>
              <a:t>, который управляет открытием других окон и передачей в них параметров. В директории </a:t>
            </a:r>
            <a:r>
              <a:rPr lang="en-US" sz="2000" dirty="0" smtClean="0"/>
              <a:t>widgets </a:t>
            </a:r>
            <a:r>
              <a:rPr lang="ru-RU" sz="2000" dirty="0" smtClean="0"/>
              <a:t>находятся все существующие окна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Главное окно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Окно регистрации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Окно авторизации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Окно профиля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Окно пополнения счёта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Окно снятия денежных средств со счёта</a:t>
            </a:r>
          </a:p>
          <a:p>
            <a:pPr marL="0" indent="0">
              <a:buNone/>
            </a:pPr>
            <a:r>
              <a:rPr lang="ru-RU" sz="2000" dirty="0" smtClean="0"/>
              <a:t>В директории </a:t>
            </a:r>
            <a:r>
              <a:rPr lang="en-US" sz="2000" dirty="0" err="1" smtClean="0"/>
              <a:t>ui</a:t>
            </a:r>
            <a:r>
              <a:rPr lang="ru-RU" sz="2000" dirty="0" smtClean="0"/>
              <a:t> расположены все пользовательские интерфейсы.</a:t>
            </a:r>
          </a:p>
          <a:p>
            <a:pPr marL="0" indent="0">
              <a:buNone/>
            </a:pPr>
            <a:r>
              <a:rPr lang="ru-RU" sz="2000" dirty="0" smtClean="0"/>
              <a:t>Также создана директория </a:t>
            </a:r>
            <a:r>
              <a:rPr lang="en-US" sz="2000" dirty="0" smtClean="0"/>
              <a:t>service</a:t>
            </a:r>
            <a:r>
              <a:rPr lang="ru-RU" sz="2000" dirty="0" smtClean="0"/>
              <a:t>, в которой находятся вспомогательные функции (например, функция логирования).</a:t>
            </a:r>
          </a:p>
          <a:p>
            <a:pPr marL="0" indent="0">
              <a:buNone/>
            </a:pPr>
            <a:r>
              <a:rPr lang="ru-RU" sz="2000" dirty="0" smtClean="0"/>
              <a:t>И, наконец, в директории </a:t>
            </a:r>
            <a:r>
              <a:rPr lang="en-US" sz="2000" dirty="0" smtClean="0"/>
              <a:t>media </a:t>
            </a:r>
            <a:r>
              <a:rPr lang="ru-RU" sz="2000" dirty="0" smtClean="0"/>
              <a:t>расположены медиа файлы.</a:t>
            </a:r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563" y="1656556"/>
            <a:ext cx="1312772" cy="468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06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789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Карта приложения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10656"/>
            <a:ext cx="2124075" cy="2129635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 rot="19474415">
            <a:off x="2978548" y="2701131"/>
            <a:ext cx="1123950" cy="415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 rot="2125585" flipV="1">
            <a:off x="2978547" y="4434686"/>
            <a:ext cx="1123950" cy="415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550" y="1690688"/>
            <a:ext cx="2247900" cy="166986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398" y="4147361"/>
            <a:ext cx="2158204" cy="251297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6758" y="1357511"/>
            <a:ext cx="1708733" cy="2706290"/>
          </a:xfrm>
          <a:prstGeom prst="rect">
            <a:avLst/>
          </a:prstGeom>
        </p:spPr>
      </p:pic>
      <p:sp>
        <p:nvSpPr>
          <p:cNvPr id="12" name="Стрелка вправо 11"/>
          <p:cNvSpPr/>
          <p:nvPr/>
        </p:nvSpPr>
        <p:spPr>
          <a:xfrm>
            <a:off x="6762750" y="2295525"/>
            <a:ext cx="1009650" cy="415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 rot="7072044">
            <a:off x="8189329" y="4270737"/>
            <a:ext cx="529212" cy="415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rot="14527956" flipH="1">
            <a:off x="9283706" y="4270736"/>
            <a:ext cx="529212" cy="415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2748" y="4847662"/>
            <a:ext cx="1343127" cy="181267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3253" y="4847662"/>
            <a:ext cx="1353124" cy="181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0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Заключение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0396" y="1751888"/>
            <a:ext cx="10533404" cy="442507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Выводы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Реализовав данный проект я изучил основы создания проектов с помощью библиотеки </a:t>
            </a:r>
            <a:r>
              <a:rPr lang="en-US" sz="2000" dirty="0" smtClean="0"/>
              <a:t>PyQt5</a:t>
            </a:r>
            <a:r>
              <a:rPr lang="ru-RU" sz="2000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Научился создавать базы данных с помощью СУБД </a:t>
            </a:r>
            <a:r>
              <a:rPr lang="en-US" sz="2000" dirty="0" smtClean="0"/>
              <a:t>SQLite Studio.</a:t>
            </a:r>
            <a:endParaRPr lang="ru-RU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000" dirty="0"/>
              <a:t>Б</a:t>
            </a:r>
            <a:r>
              <a:rPr lang="ru-RU" sz="2000" dirty="0" smtClean="0"/>
              <a:t>ыли изучены базовые возможности системы контроля версий </a:t>
            </a:r>
            <a:r>
              <a:rPr lang="en-US" sz="2000" dirty="0" smtClean="0"/>
              <a:t>GitHub</a:t>
            </a:r>
            <a:r>
              <a:rPr lang="ru-RU" sz="20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/>
              <a:t>Д</a:t>
            </a:r>
            <a:r>
              <a:rPr lang="ru-RU" sz="2000" dirty="0" smtClean="0"/>
              <a:t>ля удобства ведения проекта, а также для его удобного запуска на других устройствах.</a:t>
            </a:r>
          </a:p>
          <a:p>
            <a:pPr marL="0" indent="0">
              <a:buNone/>
            </a:pPr>
            <a:r>
              <a:rPr lang="ru-RU" dirty="0" smtClean="0"/>
              <a:t>Возможности для доработки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Добавление метода перевода денежных средств на телефон.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П</a:t>
            </a:r>
            <a:r>
              <a:rPr lang="ru-RU" sz="2000" dirty="0" smtClean="0"/>
              <a:t>еревод денежных средств с одного счёта на другой</a:t>
            </a:r>
            <a:r>
              <a:rPr lang="ru-RU" sz="20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Пополнение электронного кошелька.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90608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19125"/>
            <a:ext cx="10515600" cy="55578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Список использованных информационных источников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Интернет-ресурс</a:t>
            </a:r>
            <a:r>
              <a:rPr lang="en-US" sz="2000" dirty="0" smtClean="0"/>
              <a:t>: </a:t>
            </a:r>
            <a:r>
              <a:rPr lang="ru-RU" sz="2000" dirty="0" smtClean="0"/>
              <a:t>документация </a:t>
            </a:r>
            <a:r>
              <a:rPr lang="en-US" sz="2000" dirty="0" smtClean="0"/>
              <a:t>PyQt5 [https://doc.qt.io/qt-5/qlineedit.html#echoMode-prop] (</a:t>
            </a:r>
            <a:r>
              <a:rPr lang="ru-RU" sz="2000" dirty="0" smtClean="0"/>
              <a:t>Дата обращения</a:t>
            </a:r>
            <a:r>
              <a:rPr lang="en-US" sz="2000" dirty="0" smtClean="0"/>
              <a:t>: </a:t>
            </a:r>
            <a:r>
              <a:rPr lang="ru-RU" sz="2000" dirty="0" smtClean="0"/>
              <a:t>12.11.2020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Интернет-ресурс</a:t>
            </a:r>
            <a:r>
              <a:rPr lang="en-US" sz="2000" dirty="0" smtClean="0"/>
              <a:t>: </a:t>
            </a:r>
            <a:r>
              <a:rPr lang="ru-RU" sz="2000" dirty="0" smtClean="0"/>
              <a:t>Форум </a:t>
            </a:r>
            <a:r>
              <a:rPr lang="en-US" sz="2000" dirty="0" smtClean="0"/>
              <a:t>[https://stackoverflow.com/questions/20749819/pyqt5-failing-import-of-qtgui] (</a:t>
            </a:r>
            <a:r>
              <a:rPr lang="ru-RU" sz="2000" dirty="0" smtClean="0"/>
              <a:t>Дата обращения</a:t>
            </a:r>
            <a:r>
              <a:rPr lang="en-US" sz="2000" dirty="0" smtClean="0"/>
              <a:t>: </a:t>
            </a:r>
            <a:r>
              <a:rPr lang="ru-RU" sz="2000" dirty="0" smtClean="0"/>
              <a:t>12.11.2020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Интернет-ресурс</a:t>
            </a:r>
            <a:r>
              <a:rPr lang="en-US" sz="2000" dirty="0" smtClean="0"/>
              <a:t>: </a:t>
            </a:r>
            <a:r>
              <a:rPr lang="ru-RU" sz="2000" dirty="0" smtClean="0"/>
              <a:t>документация </a:t>
            </a:r>
            <a:r>
              <a:rPr lang="en-US" sz="2000" dirty="0" smtClean="0"/>
              <a:t>SQLite3 [https://pythonru.com/osnovy/sqlite-v-python]</a:t>
            </a:r>
            <a:r>
              <a:rPr lang="ru-RU" sz="2000" dirty="0"/>
              <a:t> </a:t>
            </a:r>
            <a:r>
              <a:rPr lang="en-US" sz="2000" dirty="0" smtClean="0"/>
              <a:t>(</a:t>
            </a:r>
            <a:r>
              <a:rPr lang="ru-RU" sz="2000" dirty="0" smtClean="0"/>
              <a:t>Дата обращения</a:t>
            </a:r>
            <a:r>
              <a:rPr lang="en-US" sz="2000" dirty="0" smtClean="0"/>
              <a:t>: </a:t>
            </a:r>
            <a:r>
              <a:rPr lang="ru-RU" sz="2000" dirty="0" smtClean="0"/>
              <a:t>12.11.2020</a:t>
            </a:r>
            <a:r>
              <a:rPr lang="en-US" sz="2000" dirty="0" smtClean="0"/>
              <a:t>)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9107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234</Words>
  <Application>Microsoft Office PowerPoint</Application>
  <PresentationFormat>Широкоэкранный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Система управления банкоматом</vt:lpstr>
      <vt:lpstr>Цели проекта</vt:lpstr>
      <vt:lpstr>Структура проекта</vt:lpstr>
      <vt:lpstr>Карта приложения</vt:lpstr>
      <vt:lpstr>Заключение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управления банкоматом</dc:title>
  <dc:creator>RePack by Diakov</dc:creator>
  <cp:lastModifiedBy>RePack by Diakov</cp:lastModifiedBy>
  <cp:revision>8</cp:revision>
  <dcterms:created xsi:type="dcterms:W3CDTF">2020-11-12T19:55:37Z</dcterms:created>
  <dcterms:modified xsi:type="dcterms:W3CDTF">2020-11-12T21:07:30Z</dcterms:modified>
</cp:coreProperties>
</file>