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3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C8A1-B395-4143-9BF4-CBBA381C017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1D84-E6CB-4CC1-A5C6-7655A390C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проекта «</a:t>
            </a:r>
            <a:r>
              <a:rPr lang="en-US" dirty="0" smtClean="0"/>
              <a:t>Heroes of might 				and magic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2805" y="208332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Board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2805" y="2452656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2869" y="3976592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r>
              <a:rPr lang="en-US" dirty="0"/>
              <a:t> </a:t>
            </a:r>
            <a:r>
              <a:rPr lang="en-US" dirty="0" smtClean="0"/>
              <a:t>Menu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2741" y="4374287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ChoiceUnit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2741" y="358395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units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>
            <a:off x="1623685" y="2267990"/>
            <a:ext cx="9875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</p:cNvCxnSpPr>
          <p:nvPr/>
        </p:nvCxnSpPr>
        <p:spPr>
          <a:xfrm flipV="1">
            <a:off x="1466527" y="2464308"/>
            <a:ext cx="1144698" cy="1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3102" y="226799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Мини-игра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>
            <a:off x="2217886" y="3768622"/>
            <a:ext cx="46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3102" y="3583956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окна выбора персонажей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18" idx="3"/>
          </p:cNvCxnSpPr>
          <p:nvPr/>
        </p:nvCxnSpPr>
        <p:spPr>
          <a:xfrm>
            <a:off x="4056589" y="2452656"/>
            <a:ext cx="760508" cy="4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0"/>
          </p:cNvCxnSpPr>
          <p:nvPr/>
        </p:nvCxnSpPr>
        <p:spPr>
          <a:xfrm flipV="1">
            <a:off x="4444452" y="2922309"/>
            <a:ext cx="372645" cy="6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0229" y="273764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Альфа версия игры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7" idx="3"/>
          </p:cNvCxnSpPr>
          <p:nvPr/>
        </p:nvCxnSpPr>
        <p:spPr>
          <a:xfrm>
            <a:off x="1623685" y="4161258"/>
            <a:ext cx="1169481" cy="7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3"/>
          </p:cNvCxnSpPr>
          <p:nvPr/>
        </p:nvCxnSpPr>
        <p:spPr>
          <a:xfrm flipV="1">
            <a:off x="2099649" y="4273966"/>
            <a:ext cx="693453" cy="2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олилиния 38"/>
          <p:cNvSpPr/>
          <p:nvPr/>
        </p:nvSpPr>
        <p:spPr>
          <a:xfrm>
            <a:off x="4554301" y="3044858"/>
            <a:ext cx="2398190" cy="1260335"/>
          </a:xfrm>
          <a:custGeom>
            <a:avLst/>
            <a:gdLst>
              <a:gd name="connsiteX0" fmla="*/ 2327266 w 2398190"/>
              <a:gd name="connsiteY0" fmla="*/ 0 h 1260335"/>
              <a:gd name="connsiteX1" fmla="*/ 2138730 w 2398190"/>
              <a:gd name="connsiteY1" fmla="*/ 989814 h 1260335"/>
              <a:gd name="connsiteX2" fmla="*/ 215662 w 2398190"/>
              <a:gd name="connsiteY2" fmla="*/ 1244338 h 1260335"/>
              <a:gd name="connsiteX3" fmla="*/ 45979 w 2398190"/>
              <a:gd name="connsiteY3" fmla="*/ 1234911 h 126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190" h="1260335">
                <a:moveTo>
                  <a:pt x="2327266" y="0"/>
                </a:moveTo>
                <a:cubicBezTo>
                  <a:pt x="2408965" y="391212"/>
                  <a:pt x="2490664" y="782424"/>
                  <a:pt x="2138730" y="989814"/>
                </a:cubicBezTo>
                <a:cubicBezTo>
                  <a:pt x="1786796" y="1197204"/>
                  <a:pt x="564454" y="1203488"/>
                  <a:pt x="215662" y="1244338"/>
                </a:cubicBezTo>
                <a:cubicBezTo>
                  <a:pt x="-133130" y="1285188"/>
                  <a:pt x="45979" y="1234911"/>
                  <a:pt x="45979" y="12349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29020" y="4100829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Бета версия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753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Проектирование проекта «Heroes of might     and magic»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проекта «Heroes of might     and magic»</dc:title>
  <dc:creator>RePack by Diakov</dc:creator>
  <cp:lastModifiedBy>RePack by Diakov</cp:lastModifiedBy>
  <cp:revision>3</cp:revision>
  <dcterms:created xsi:type="dcterms:W3CDTF">2020-12-11T17:06:17Z</dcterms:created>
  <dcterms:modified xsi:type="dcterms:W3CDTF">2020-12-11T18:12:58Z</dcterms:modified>
</cp:coreProperties>
</file>