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0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2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12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83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781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33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83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951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60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19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7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C8A1-B395-4143-9BF4-CBBA381C0171}" type="datetimeFigureOut">
              <a:rPr lang="ru-RU" smtClean="0"/>
              <a:pPr/>
              <a:t>12.12.2020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1D84-E6CB-4CC1-A5C6-7655A390C8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91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проекта «</a:t>
            </a:r>
            <a:r>
              <a:rPr lang="en-US" dirty="0" smtClean="0"/>
              <a:t>Heroes of might 				and magic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82805" y="208332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Board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82805" y="2413468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Unit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82869" y="3976592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r>
              <a:rPr lang="en-US" dirty="0"/>
              <a:t> </a:t>
            </a:r>
            <a:r>
              <a:rPr lang="en-US" dirty="0" err="1" smtClean="0"/>
              <a:t>StartMenu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82741" y="4361224"/>
            <a:ext cx="181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err="1" smtClean="0"/>
              <a:t>ChoiceUnit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82741" y="358395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units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" idx="3"/>
          </p:cNvCxnSpPr>
          <p:nvPr/>
        </p:nvCxnSpPr>
        <p:spPr>
          <a:xfrm>
            <a:off x="1623685" y="2267990"/>
            <a:ext cx="98754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3"/>
          </p:cNvCxnSpPr>
          <p:nvPr/>
        </p:nvCxnSpPr>
        <p:spPr>
          <a:xfrm flipV="1">
            <a:off x="1466527" y="2425120"/>
            <a:ext cx="1144698" cy="17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0950" y="2267990"/>
            <a:ext cx="136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Мини-игра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>
            <a:off x="2217886" y="3768622"/>
            <a:ext cx="468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93102" y="3583956"/>
            <a:ext cx="33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окна выбора персонажей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18" idx="3"/>
          </p:cNvCxnSpPr>
          <p:nvPr/>
        </p:nvCxnSpPr>
        <p:spPr>
          <a:xfrm>
            <a:off x="4056590" y="2452656"/>
            <a:ext cx="760507" cy="46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0"/>
          </p:cNvCxnSpPr>
          <p:nvPr/>
        </p:nvCxnSpPr>
        <p:spPr>
          <a:xfrm flipV="1">
            <a:off x="4444452" y="2922309"/>
            <a:ext cx="372645" cy="66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24698" y="2763769"/>
            <a:ext cx="245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Альфа версия игры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stCxn id="7" idx="3"/>
          </p:cNvCxnSpPr>
          <p:nvPr/>
        </p:nvCxnSpPr>
        <p:spPr>
          <a:xfrm>
            <a:off x="2071307" y="4161258"/>
            <a:ext cx="721859" cy="7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8" idx="3"/>
          </p:cNvCxnSpPr>
          <p:nvPr/>
        </p:nvCxnSpPr>
        <p:spPr>
          <a:xfrm flipV="1">
            <a:off x="2099649" y="4260903"/>
            <a:ext cx="693453" cy="28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олилиния 38"/>
          <p:cNvSpPr/>
          <p:nvPr/>
        </p:nvSpPr>
        <p:spPr>
          <a:xfrm>
            <a:off x="4554301" y="3044858"/>
            <a:ext cx="2398190" cy="1260335"/>
          </a:xfrm>
          <a:custGeom>
            <a:avLst/>
            <a:gdLst>
              <a:gd name="connsiteX0" fmla="*/ 2327266 w 2398190"/>
              <a:gd name="connsiteY0" fmla="*/ 0 h 1260335"/>
              <a:gd name="connsiteX1" fmla="*/ 2138730 w 2398190"/>
              <a:gd name="connsiteY1" fmla="*/ 989814 h 1260335"/>
              <a:gd name="connsiteX2" fmla="*/ 215662 w 2398190"/>
              <a:gd name="connsiteY2" fmla="*/ 1244338 h 1260335"/>
              <a:gd name="connsiteX3" fmla="*/ 45979 w 2398190"/>
              <a:gd name="connsiteY3" fmla="*/ 1234911 h 1260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8190" h="1260335">
                <a:moveTo>
                  <a:pt x="2327266" y="0"/>
                </a:moveTo>
                <a:cubicBezTo>
                  <a:pt x="2408965" y="391212"/>
                  <a:pt x="2490664" y="782424"/>
                  <a:pt x="2138730" y="989814"/>
                </a:cubicBezTo>
                <a:cubicBezTo>
                  <a:pt x="1786796" y="1197204"/>
                  <a:pt x="564454" y="1203488"/>
                  <a:pt x="215662" y="1244338"/>
                </a:cubicBezTo>
                <a:cubicBezTo>
                  <a:pt x="-133130" y="1285188"/>
                  <a:pt x="45979" y="1234911"/>
                  <a:pt x="45979" y="12349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2729020" y="4100829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Бета версия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66753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</Words>
  <Application>Microsoft Office PowerPoint</Application>
  <PresentationFormat>Произвольный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Проектирование проекта «Heroes of might     and magic»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проекта «Heroes of might     and magic»</dc:title>
  <dc:creator>RePack by Diakov</dc:creator>
  <cp:lastModifiedBy>Владислав</cp:lastModifiedBy>
  <cp:revision>4</cp:revision>
  <dcterms:created xsi:type="dcterms:W3CDTF">2020-12-11T17:06:17Z</dcterms:created>
  <dcterms:modified xsi:type="dcterms:W3CDTF">2020-12-12T20:27:32Z</dcterms:modified>
</cp:coreProperties>
</file>