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781800" cy="99187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AB380B9B-C8AB-4A2D-B33A-33A8CB7FFF8E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3265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8" rIns="91275" bIns="4563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4CA1580B-1D05-4A27-8201-97716AB620D9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4929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CH" smtClean="0"/>
              <a:t>Dezember 2005</a:t>
            </a:r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C5210C-1733-4F8E-9CF5-1D0BEA7457AA}" type="slidenum">
              <a:rPr lang="de-CH" smtClean="0"/>
              <a:pPr/>
              <a:t>1</a:t>
            </a:fld>
            <a:endParaRPr lang="de-CH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277435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FEC43-2FCE-468A-B355-48204D92E03D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3A5CD-561C-4033-AC6A-1C8F7EEA5E42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3B81D-740D-43EE-A387-8C4DD4D10629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3A108-C035-4BF2-A087-A137461A120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DD7E6-A560-4F7C-860F-74470BA1E93E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03D07-78F8-4DAD-974E-D46913BCC14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46B39-3C55-4FAE-9D2A-BEA811121ED1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74B5C-5E41-447F-93B4-DA3BEE60B5A7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6D6FB-E0D5-4932-88CA-2790D73FB5D9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7DC55-3BEE-4F9E-83A0-FF731003FA59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6DF06-2958-4519-A24F-F46579D1DBA1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8F39EDE-D274-499E-89C2-8E292FE75270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ChangeArrowheads="1"/>
          </p:cNvSpPr>
          <p:nvPr/>
        </p:nvSpPr>
        <p:spPr bwMode="auto">
          <a:xfrm>
            <a:off x="107950" y="188913"/>
            <a:ext cx="19081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 anchor="ctr"/>
          <a:lstStyle/>
          <a:p>
            <a:pPr algn="ctr"/>
            <a:endParaRPr lang="de-DE" sz="2000">
              <a:solidFill>
                <a:schemeClr val="tx2"/>
              </a:solidFill>
            </a:endParaRPr>
          </a:p>
        </p:txBody>
      </p:sp>
      <p:sp>
        <p:nvSpPr>
          <p:cNvPr id="15362" name="Text Box 10"/>
          <p:cNvSpPr txBox="1">
            <a:spLocks noChangeArrowheads="1"/>
          </p:cNvSpPr>
          <p:nvPr/>
        </p:nvSpPr>
        <p:spPr bwMode="auto">
          <a:xfrm>
            <a:off x="2339975" y="115888"/>
            <a:ext cx="4968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>
            <a:spAutoFit/>
          </a:bodyPr>
          <a:lstStyle/>
          <a:p>
            <a:pPr>
              <a:spcBef>
                <a:spcPct val="50000"/>
              </a:spcBef>
            </a:pPr>
            <a:r>
              <a:rPr lang="de-CH" sz="1400" b="1" dirty="0"/>
              <a:t>          </a:t>
            </a:r>
            <a:r>
              <a:rPr lang="de-CH" sz="1400" b="1"/>
              <a:t>[</a:t>
            </a:r>
            <a:r>
              <a:rPr lang="de-CH" sz="1400" b="1" smtClean="0"/>
              <a:t>Studien-</a:t>
            </a:r>
            <a:r>
              <a:rPr lang="de-CH" sz="1400" b="1"/>
              <a:t> </a:t>
            </a:r>
            <a:r>
              <a:rPr lang="de-CH" sz="1400" b="1" smtClean="0"/>
              <a:t>oder  </a:t>
            </a:r>
            <a:r>
              <a:rPr lang="de-CH" sz="1400" b="1" dirty="0"/>
              <a:t>Bachelorarbeits-Titel]</a:t>
            </a:r>
          </a:p>
        </p:txBody>
      </p:sp>
      <p:sp>
        <p:nvSpPr>
          <p:cNvPr id="15363" name="Text Box 14"/>
          <p:cNvSpPr txBox="1">
            <a:spLocks noChangeArrowheads="1"/>
          </p:cNvSpPr>
          <p:nvPr/>
        </p:nvSpPr>
        <p:spPr bwMode="auto">
          <a:xfrm>
            <a:off x="6072188" y="500063"/>
            <a:ext cx="2928937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>
            <a:spAutoFit/>
          </a:bodyPr>
          <a:lstStyle/>
          <a:p>
            <a:pPr>
              <a:spcBef>
                <a:spcPct val="50000"/>
              </a:spcBef>
              <a:tabLst>
                <a:tab pos="1079500" algn="l"/>
              </a:tabLst>
            </a:pPr>
            <a:r>
              <a:rPr lang="de-CH" sz="1200"/>
              <a:t>Betreuer:  	[Titel Vorname Name]</a:t>
            </a:r>
          </a:p>
          <a:p>
            <a:pPr>
              <a:spcBef>
                <a:spcPct val="50000"/>
              </a:spcBef>
              <a:tabLst>
                <a:tab pos="1079500" algn="l"/>
              </a:tabLst>
            </a:pPr>
            <a:r>
              <a:rPr lang="de-CH" sz="1200"/>
              <a:t>Experte: 	[Titel Vorname Name]</a:t>
            </a:r>
          </a:p>
          <a:p>
            <a:pPr>
              <a:spcBef>
                <a:spcPct val="50000"/>
              </a:spcBef>
              <a:tabLst>
                <a:tab pos="1079500" algn="l"/>
              </a:tabLst>
            </a:pPr>
            <a:r>
              <a:rPr lang="de-CH" sz="1200"/>
              <a:t>Projektpartner: 	[Firma Ort / Institut]</a:t>
            </a:r>
          </a:p>
        </p:txBody>
      </p:sp>
      <p:sp>
        <p:nvSpPr>
          <p:cNvPr id="15364" name="Text Box 18"/>
          <p:cNvSpPr txBox="1">
            <a:spLocks noChangeArrowheads="1"/>
          </p:cNvSpPr>
          <p:nvPr/>
        </p:nvSpPr>
        <p:spPr bwMode="auto">
          <a:xfrm>
            <a:off x="179388" y="765175"/>
            <a:ext cx="353536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CH" sz="1200"/>
              <a:t>[Bachelorarbeit Frühjahrssemester 2009]</a:t>
            </a:r>
          </a:p>
          <a:p>
            <a:pPr>
              <a:spcBef>
                <a:spcPct val="50000"/>
              </a:spcBef>
            </a:pPr>
            <a:r>
              <a:rPr lang="de-CH" sz="1200"/>
              <a:t>Themengebiet [gem. Vorgabe]</a:t>
            </a:r>
          </a:p>
        </p:txBody>
      </p:sp>
      <p:sp>
        <p:nvSpPr>
          <p:cNvPr id="15365" name="AutoShape 20"/>
          <p:cNvSpPr>
            <a:spLocks noChangeArrowheads="1"/>
          </p:cNvSpPr>
          <p:nvPr/>
        </p:nvSpPr>
        <p:spPr bwMode="auto">
          <a:xfrm>
            <a:off x="4140200" y="1341438"/>
            <a:ext cx="144463" cy="5516562"/>
          </a:xfrm>
          <a:prstGeom prst="upDownArrow">
            <a:avLst>
              <a:gd name="adj1" fmla="val 50000"/>
              <a:gd name="adj2" fmla="val 7637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de-DE"/>
          </a:p>
        </p:txBody>
      </p:sp>
      <p:sp>
        <p:nvSpPr>
          <p:cNvPr id="15366" name="Text Box 21"/>
          <p:cNvSpPr txBox="1">
            <a:spLocks noChangeArrowheads="1"/>
          </p:cNvSpPr>
          <p:nvPr/>
        </p:nvSpPr>
        <p:spPr bwMode="auto">
          <a:xfrm rot="-5400000">
            <a:off x="4167982" y="3715543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CH"/>
              <a:t>60cm</a:t>
            </a:r>
          </a:p>
        </p:txBody>
      </p:sp>
      <p:sp>
        <p:nvSpPr>
          <p:cNvPr id="15367" name="Text Box 22"/>
          <p:cNvSpPr txBox="1">
            <a:spLocks noChangeArrowheads="1"/>
          </p:cNvSpPr>
          <p:nvPr/>
        </p:nvSpPr>
        <p:spPr bwMode="auto">
          <a:xfrm>
            <a:off x="0" y="1484313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15368" name="Rectangle 23"/>
          <p:cNvSpPr>
            <a:spLocks noChangeArrowheads="1"/>
          </p:cNvSpPr>
          <p:nvPr/>
        </p:nvSpPr>
        <p:spPr bwMode="auto">
          <a:xfrm>
            <a:off x="0" y="1341438"/>
            <a:ext cx="9144000" cy="5516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CH"/>
              <a:t>                                                                                                     ca. 57 cm</a:t>
            </a:r>
          </a:p>
        </p:txBody>
      </p:sp>
      <p:sp>
        <p:nvSpPr>
          <p:cNvPr id="15369" name="AutoShape 24"/>
          <p:cNvSpPr>
            <a:spLocks noChangeArrowheads="1"/>
          </p:cNvSpPr>
          <p:nvPr/>
        </p:nvSpPr>
        <p:spPr bwMode="auto">
          <a:xfrm>
            <a:off x="8316913" y="1341438"/>
            <a:ext cx="142875" cy="5327650"/>
          </a:xfrm>
          <a:prstGeom prst="upDownArrow">
            <a:avLst>
              <a:gd name="adj1" fmla="val 50000"/>
              <a:gd name="adj2" fmla="val 74577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de-DE"/>
          </a:p>
        </p:txBody>
      </p:sp>
      <p:sp>
        <p:nvSpPr>
          <p:cNvPr id="15370" name="Text Box 25"/>
          <p:cNvSpPr txBox="1">
            <a:spLocks noChangeArrowheads="1"/>
          </p:cNvSpPr>
          <p:nvPr/>
        </p:nvSpPr>
        <p:spPr bwMode="auto">
          <a:xfrm>
            <a:off x="3779838" y="476250"/>
            <a:ext cx="7207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CH" sz="900"/>
          </a:p>
          <a:p>
            <a:endParaRPr lang="de-CH" sz="900"/>
          </a:p>
          <a:p>
            <a:endParaRPr lang="de-CH" sz="900"/>
          </a:p>
          <a:p>
            <a:pPr algn="ctr"/>
            <a:r>
              <a:rPr lang="de-CH" sz="900"/>
              <a:t>Foto</a:t>
            </a:r>
          </a:p>
        </p:txBody>
      </p:sp>
      <p:sp>
        <p:nvSpPr>
          <p:cNvPr id="15371" name="Text Box 27"/>
          <p:cNvSpPr txBox="1">
            <a:spLocks noChangeArrowheads="1"/>
          </p:cNvSpPr>
          <p:nvPr/>
        </p:nvSpPr>
        <p:spPr bwMode="auto">
          <a:xfrm>
            <a:off x="4643438" y="476250"/>
            <a:ext cx="719137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CH" sz="900"/>
          </a:p>
          <a:p>
            <a:endParaRPr lang="de-CH" sz="900"/>
          </a:p>
          <a:p>
            <a:endParaRPr lang="de-CH" sz="900"/>
          </a:p>
          <a:p>
            <a:pPr algn="ctr"/>
            <a:r>
              <a:rPr lang="de-CH" sz="900"/>
              <a:t>Foto</a:t>
            </a:r>
          </a:p>
        </p:txBody>
      </p:sp>
      <p:sp>
        <p:nvSpPr>
          <p:cNvPr id="15372" name="Text Box 28"/>
          <p:cNvSpPr txBox="1">
            <a:spLocks noChangeArrowheads="1"/>
          </p:cNvSpPr>
          <p:nvPr/>
        </p:nvSpPr>
        <p:spPr bwMode="auto">
          <a:xfrm>
            <a:off x="3481388" y="1125538"/>
            <a:ext cx="21796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CH" sz="900"/>
              <a:t>         Vorn. Name        Vorn. Name</a:t>
            </a:r>
          </a:p>
        </p:txBody>
      </p:sp>
      <p:sp>
        <p:nvSpPr>
          <p:cNvPr id="15373" name="Text Box 29"/>
          <p:cNvSpPr txBox="1">
            <a:spLocks noChangeArrowheads="1"/>
          </p:cNvSpPr>
          <p:nvPr/>
        </p:nvSpPr>
        <p:spPr bwMode="auto">
          <a:xfrm>
            <a:off x="1023938" y="23685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5374" name="Text Box 30"/>
          <p:cNvSpPr txBox="1">
            <a:spLocks noChangeArrowheads="1"/>
          </p:cNvSpPr>
          <p:nvPr/>
        </p:nvSpPr>
        <p:spPr bwMode="auto">
          <a:xfrm>
            <a:off x="2316163" y="2925763"/>
            <a:ext cx="45100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CH" sz="2000"/>
              <a:t>Verfügbare Fläche zur</a:t>
            </a:r>
          </a:p>
          <a:p>
            <a:pPr algn="ctr"/>
            <a:r>
              <a:rPr lang="de-CH" sz="2000"/>
              <a:t>individuellen Gestaltung</a:t>
            </a:r>
            <a:r>
              <a:rPr lang="de-CH" sz="4000"/>
              <a:t> </a:t>
            </a:r>
          </a:p>
        </p:txBody>
      </p:sp>
      <p:sp>
        <p:nvSpPr>
          <p:cNvPr id="15375" name="Line 32"/>
          <p:cNvSpPr>
            <a:spLocks noChangeShapeType="1"/>
          </p:cNvSpPr>
          <p:nvPr/>
        </p:nvSpPr>
        <p:spPr bwMode="auto">
          <a:xfrm>
            <a:off x="8893175" y="48688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5376" name="Line 33"/>
          <p:cNvSpPr>
            <a:spLocks noChangeShapeType="1"/>
          </p:cNvSpPr>
          <p:nvPr/>
        </p:nvSpPr>
        <p:spPr bwMode="auto">
          <a:xfrm>
            <a:off x="7956550" y="66690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5377" name="Text Box 34"/>
          <p:cNvSpPr txBox="1">
            <a:spLocks noChangeArrowheads="1"/>
          </p:cNvSpPr>
          <p:nvPr/>
        </p:nvSpPr>
        <p:spPr bwMode="auto">
          <a:xfrm>
            <a:off x="6372225" y="5661025"/>
            <a:ext cx="16160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CH" sz="1000"/>
              <a:t>Bitte jeweils einen Rand</a:t>
            </a:r>
          </a:p>
          <a:p>
            <a:r>
              <a:rPr lang="de-CH" sz="1000"/>
              <a:t>von 3 cm zur Posterkante</a:t>
            </a:r>
          </a:p>
          <a:p>
            <a:r>
              <a:rPr lang="de-CH" sz="1000"/>
              <a:t>einhalten </a:t>
            </a:r>
          </a:p>
        </p:txBody>
      </p:sp>
      <p:sp>
        <p:nvSpPr>
          <p:cNvPr id="15378" name="AutoShape 37"/>
          <p:cNvSpPr>
            <a:spLocks noChangeArrowheads="1"/>
          </p:cNvSpPr>
          <p:nvPr/>
        </p:nvSpPr>
        <p:spPr bwMode="auto">
          <a:xfrm>
            <a:off x="250825" y="5084763"/>
            <a:ext cx="8640763" cy="144462"/>
          </a:xfrm>
          <a:prstGeom prst="leftRightArrow">
            <a:avLst>
              <a:gd name="adj1" fmla="val 50000"/>
              <a:gd name="adj2" fmla="val 1196268"/>
            </a:avLst>
          </a:prstGeom>
          <a:solidFill>
            <a:srgbClr val="EF070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5379" name="Text Box 39"/>
          <p:cNvSpPr txBox="1">
            <a:spLocks noChangeArrowheads="1"/>
          </p:cNvSpPr>
          <p:nvPr/>
        </p:nvSpPr>
        <p:spPr bwMode="auto">
          <a:xfrm>
            <a:off x="3903663" y="5176838"/>
            <a:ext cx="149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CH"/>
              <a:t>ca. 112.9 cm</a:t>
            </a:r>
          </a:p>
        </p:txBody>
      </p:sp>
      <p:pic>
        <p:nvPicPr>
          <p:cNvPr id="15381" name="Picture 42" descr="Informatik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9512" y="188640"/>
            <a:ext cx="144084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83" name="Text Box 41"/>
          <p:cNvSpPr txBox="1">
            <a:spLocks noChangeArrowheads="1"/>
          </p:cNvSpPr>
          <p:nvPr/>
        </p:nvSpPr>
        <p:spPr bwMode="auto">
          <a:xfrm>
            <a:off x="2454275" y="2198688"/>
            <a:ext cx="423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CH"/>
              <a:t>Muster zur Gestaltung eines A0-Posters</a:t>
            </a:r>
          </a:p>
        </p:txBody>
      </p:sp>
      <p:sp>
        <p:nvSpPr>
          <p:cNvPr id="15384" name="Text Box 41"/>
          <p:cNvSpPr txBox="1">
            <a:spLocks noChangeArrowheads="1"/>
          </p:cNvSpPr>
          <p:nvPr/>
        </p:nvSpPr>
        <p:spPr bwMode="auto">
          <a:xfrm>
            <a:off x="1900238" y="1700213"/>
            <a:ext cx="53451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CH" sz="1000"/>
              <a:t>[</a:t>
            </a:r>
            <a:r>
              <a:rPr lang="de-DE" sz="1000" b="1"/>
              <a:t>Texte in eckigen Klammern bitte auswählen oder ausfüllen und Klammern entfernen</a:t>
            </a:r>
            <a:r>
              <a:rPr lang="de-DE" sz="1000"/>
              <a:t> </a:t>
            </a:r>
            <a:r>
              <a:rPr lang="de-CH" sz="100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Standarddesign</vt:lpstr>
      <vt:lpstr>PowerPoint Presentation</vt:lpstr>
    </vt:vector>
  </TitlesOfParts>
  <Company>HSR, Abteilung Informatik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Jeanette Ebnöther</dc:creator>
  <cp:lastModifiedBy>Furrer Claudia</cp:lastModifiedBy>
  <cp:revision>28</cp:revision>
  <dcterms:created xsi:type="dcterms:W3CDTF">2005-11-30T15:17:50Z</dcterms:created>
  <dcterms:modified xsi:type="dcterms:W3CDTF">2016-09-19T11:37:45Z</dcterms:modified>
</cp:coreProperties>
</file>