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8" r:id="rId2"/>
    <p:sldId id="269" r:id="rId3"/>
    <p:sldId id="270" r:id="rId4"/>
    <p:sldId id="271" r:id="rId5"/>
    <p:sldId id="272" r:id="rId6"/>
    <p:sldId id="27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8C455-7919-F54C-91CF-87F96A5CE7EE}" type="datetimeFigureOut">
              <a:rPr kumimoji="1" lang="ko-KR" altLang="en-US" smtClean="0"/>
              <a:t>2024. 4. 22.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0833A7-9BFD-6747-A115-600D729E881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7096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cdbfb342b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cdbfb342b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cdbfb342dc_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2cdbfb342dc_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2cdbfb342dc_9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2cdbfb342dc_9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2cdbfb342dc_9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2cdbfb342dc_9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2cdbfb342dc_9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2cdbfb342dc_9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2cdbfb342dc_9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2cdbfb342dc_9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9AA61-18A3-E3C2-7D4B-C4CC0DEBF3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0BE0B8-8FD7-A70C-C9A3-C7D888A757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DADC93-0AC5-F1E1-DC4B-1B02BE6D3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A4F30-F49A-2149-A174-6CE69DB4F268}" type="datetimeFigureOut">
              <a:rPr kumimoji="1" lang="ko-KR" altLang="en-US" smtClean="0"/>
              <a:t>2024. 4. 22.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E29701-58C1-784A-14F9-01BA5FE75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D44A90-E388-6F28-B422-FCEA5583F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B3347-B1DE-6440-B2AD-FD4A96C9646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30970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0E48D9-CE02-6AB4-122B-9B338CAD2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4C5E7E-4265-D529-977B-C425592EE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230E98-D27C-5242-1D9D-C6C99F2A4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A4F30-F49A-2149-A174-6CE69DB4F268}" type="datetimeFigureOut">
              <a:rPr kumimoji="1" lang="ko-KR" altLang="en-US" smtClean="0"/>
              <a:t>2024. 4. 22.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CB80EF-5617-C285-EE2F-7E08C8C9D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34BAF3-3288-D35D-7F8F-4FCE52D2B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B3347-B1DE-6440-B2AD-FD4A96C9646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39844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32B4434-CD89-92FE-E62C-7AEEFC1EE0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3562DE-F91B-C35F-2BF0-97432F0F0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488930-52D4-84D4-8711-BCE73C6A1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A4F30-F49A-2149-A174-6CE69DB4F268}" type="datetimeFigureOut">
              <a:rPr kumimoji="1" lang="ko-KR" altLang="en-US" smtClean="0"/>
              <a:t>2024. 4. 22.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AFAD99-8482-4EFE-60EC-D1CC013E9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C77BA-ABB3-254D-21B2-41E903D6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B3347-B1DE-6440-B2AD-FD4A96C9646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74634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15561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1B78C-65F3-3F78-FF14-DF637692F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F500BC-3C9E-49AA-4432-A82861F35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1E6FCB-84FE-BE34-2575-83B4641C8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A4F30-F49A-2149-A174-6CE69DB4F268}" type="datetimeFigureOut">
              <a:rPr kumimoji="1" lang="ko-KR" altLang="en-US" smtClean="0"/>
              <a:t>2024. 4. 22.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813ABC-5BE2-1589-66D6-00898AC56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110D37-AB9C-3461-6478-209847804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B3347-B1DE-6440-B2AD-FD4A96C9646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79925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4C52DD-08A3-1110-0EF0-79DA9D5CA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BE6C69-30BF-CC7A-A16E-6B095C4EA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F0E678-6111-2D16-2310-92D1BB1DF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A4F30-F49A-2149-A174-6CE69DB4F268}" type="datetimeFigureOut">
              <a:rPr kumimoji="1" lang="ko-KR" altLang="en-US" smtClean="0"/>
              <a:t>2024. 4. 22.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3BF22F-1037-2D68-D348-F656EB5F0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8A91C0-F4F9-C6ED-1BBB-A16268D38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B3347-B1DE-6440-B2AD-FD4A96C9646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33284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00F5E7-FC00-A4CE-8927-301DFD243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F72F80-8C78-A659-C2F9-F3D1EA6679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ACF936-F5EE-A896-90C3-06C55F6F1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9D8B73-0DAA-EB49-1310-C3B3DCB2B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A4F30-F49A-2149-A174-6CE69DB4F268}" type="datetimeFigureOut">
              <a:rPr kumimoji="1" lang="ko-KR" altLang="en-US" smtClean="0"/>
              <a:t>2024. 4. 22.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99CA7B-29DB-B4FE-A683-0FE2A96F3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E368E6-14B8-06AD-49D4-32CC4CA11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B3347-B1DE-6440-B2AD-FD4A96C9646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6293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96A40-4D49-D22E-001B-80FB81E14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C8C210-FACA-68D9-5901-B0989D702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F99BC4-8CB7-DF20-31E8-B2B706CDD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BB9AB4-9A3C-1E52-5864-4C5C6B8ACC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7CAF069-129B-5C87-994E-120EA12A6F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D552828-E404-6749-19A3-B0419E936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A4F30-F49A-2149-A174-6CE69DB4F268}" type="datetimeFigureOut">
              <a:rPr kumimoji="1" lang="ko-KR" altLang="en-US" smtClean="0"/>
              <a:t>2024. 4. 22.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A03901-DE6E-393F-2421-A59209D6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0F5E16-DD10-5FA5-5A55-D2D4BFFFD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B3347-B1DE-6440-B2AD-FD4A96C9646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99489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63DC3B-0931-8EA8-293B-53B859532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F306ED-C217-E3BF-FA15-0A21552A5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A4F30-F49A-2149-A174-6CE69DB4F268}" type="datetimeFigureOut">
              <a:rPr kumimoji="1" lang="ko-KR" altLang="en-US" smtClean="0"/>
              <a:t>2024. 4. 22.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D3C1C7-457A-0AEA-2FAA-E038DC1CB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D53C92-8432-7D3D-1CA5-60A9FD2B7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B3347-B1DE-6440-B2AD-FD4A96C9646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55315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EA22B7E-3091-7397-2379-03C4C985E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A4F30-F49A-2149-A174-6CE69DB4F268}" type="datetimeFigureOut">
              <a:rPr kumimoji="1" lang="ko-KR" altLang="en-US" smtClean="0"/>
              <a:t>2024. 4. 22.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FC01D5-E16B-D194-17AA-E7E092760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B482A1-86B5-65CC-9EA4-4BD1E3E4D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B3347-B1DE-6440-B2AD-FD4A96C9646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3705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BD27D1-BF45-4AA9-F78F-6C225CD5E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4BDDF2-71D2-9984-8A4F-7F7CAE944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E5FA82-D52D-EE83-81C8-78D545707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C2886C-C0B2-F9E9-6186-4621D8A8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A4F30-F49A-2149-A174-6CE69DB4F268}" type="datetimeFigureOut">
              <a:rPr kumimoji="1" lang="ko-KR" altLang="en-US" smtClean="0"/>
              <a:t>2024. 4. 22.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C2E231-41D1-F71C-FDA4-258F70F01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5AA9D5-3BCC-4DDD-1CD7-439AE1DA7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B3347-B1DE-6440-B2AD-FD4A96C9646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96806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B1BBC-207D-AB73-5C33-C9BC8CCC1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3EA1955-779A-4438-3D34-3D4BA94EC7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E87B2B-BD8E-FAD6-2DBC-C74A2CB0C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55EE02-B1DE-5B12-050E-E4F87D901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A4F30-F49A-2149-A174-6CE69DB4F268}" type="datetimeFigureOut">
              <a:rPr kumimoji="1" lang="ko-KR" altLang="en-US" smtClean="0"/>
              <a:t>2024. 4. 22.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759679-F5AC-6752-1FDF-ED29F7489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61791C-0CC0-5F93-0917-3E5758DB9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B3347-B1DE-6440-B2AD-FD4A96C9646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82987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1E1A4F8-1558-859E-6919-076B20E3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1EACC2-A0C4-0008-9CF8-33EDF0692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035572-55BF-2BAB-BD07-7356824D5E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7A4F30-F49A-2149-A174-6CE69DB4F268}" type="datetimeFigureOut">
              <a:rPr kumimoji="1" lang="ko-KR" altLang="en-US" smtClean="0"/>
              <a:t>2024. 4. 22.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D0B470-EF19-3B98-9752-476D3B8EF4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24FE43-0112-8FC6-C775-75462D17AD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AB3347-B1DE-6440-B2AD-FD4A96C9646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48730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ko"/>
              <a:t>고민정</a:t>
            </a:r>
            <a:endParaRPr/>
          </a:p>
        </p:txBody>
      </p:sp>
      <p:sp>
        <p:nvSpPr>
          <p:cNvPr id="397" name="Google Shape;397;p2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2500" lnSpcReduction="20000"/>
          </a:bodyPr>
          <a:lstStyle/>
          <a:p>
            <a:pPr indent="-375911">
              <a:buClr>
                <a:srgbClr val="0D0D0D"/>
              </a:buClr>
              <a:buSzPct val="100000"/>
              <a:buAutoNum type="arabicPeriod"/>
            </a:pPr>
            <a:r>
              <a:rPr lang="ko" altLang="en-US" sz="1600">
                <a:solidFill>
                  <a:srgbClr val="0D0D0D"/>
                </a:solidFill>
                <a:highlight>
                  <a:srgbClr val="FFFFFF"/>
                </a:highlight>
              </a:rPr>
              <a:t>커뮤니티 메인페이지</a:t>
            </a:r>
            <a:endParaRPr sz="16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lvl="1" indent="-375911">
              <a:buClr>
                <a:srgbClr val="0D0D0D"/>
              </a:buClr>
              <a:buSzPct val="100000"/>
              <a:buChar char="●"/>
            </a:pPr>
            <a:r>
              <a:rPr lang="ko" altLang="en-US" sz="1600">
                <a:solidFill>
                  <a:srgbClr val="0D0D0D"/>
                </a:solidFill>
                <a:highlight>
                  <a:srgbClr val="FFFFFF"/>
                </a:highlight>
              </a:rPr>
              <a:t>상단 고정 배너</a:t>
            </a:r>
            <a:endParaRPr sz="16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lvl="1" indent="-375911">
              <a:buClr>
                <a:srgbClr val="0D0D0D"/>
              </a:buClr>
              <a:buSzPct val="100000"/>
              <a:buChar char="●"/>
            </a:pPr>
            <a:r>
              <a:rPr lang="ko" altLang="en-US" sz="1600">
                <a:solidFill>
                  <a:srgbClr val="0D0D0D"/>
                </a:solidFill>
                <a:highlight>
                  <a:srgbClr val="FFFFFF"/>
                </a:highlight>
              </a:rPr>
              <a:t>메인 콘텐츠</a:t>
            </a:r>
            <a:endParaRPr sz="16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lvl="1" indent="-375911">
              <a:buClr>
                <a:srgbClr val="0D0D0D"/>
              </a:buClr>
              <a:buSzPct val="100000"/>
              <a:buChar char="●"/>
            </a:pPr>
            <a:r>
              <a:rPr lang="ko" altLang="en-US" sz="1600">
                <a:solidFill>
                  <a:srgbClr val="0D0D0D"/>
                </a:solidFill>
                <a:highlight>
                  <a:srgbClr val="FFFFFF"/>
                </a:highlight>
              </a:rPr>
              <a:t>글쓰기 버튼</a:t>
            </a:r>
            <a:endParaRPr sz="16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lvl="1" indent="-375911">
              <a:buClr>
                <a:srgbClr val="0D0D0D"/>
              </a:buClr>
              <a:buSzPct val="100000"/>
              <a:buChar char="●"/>
            </a:pPr>
            <a:r>
              <a:rPr lang="ko" altLang="en-US" sz="1600">
                <a:solidFill>
                  <a:srgbClr val="0D0D0D"/>
                </a:solidFill>
                <a:highlight>
                  <a:srgbClr val="FFFFFF"/>
                </a:highlight>
              </a:rPr>
              <a:t>더보기 버튼</a:t>
            </a:r>
            <a:endParaRPr sz="16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lvl="1" indent="-375911">
              <a:buClr>
                <a:srgbClr val="0D0D0D"/>
              </a:buClr>
              <a:buSzPct val="100000"/>
              <a:buChar char="●"/>
            </a:pPr>
            <a:r>
              <a:rPr lang="ko" altLang="en-US" sz="1600">
                <a:solidFill>
                  <a:srgbClr val="0D0D0D"/>
                </a:solidFill>
                <a:highlight>
                  <a:srgbClr val="FFFFFF"/>
                </a:highlight>
              </a:rPr>
              <a:t>카테고리별 최신 게시글</a:t>
            </a:r>
            <a:endParaRPr sz="16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lvl="1" indent="-375911">
              <a:buClr>
                <a:srgbClr val="0D0D0D"/>
              </a:buClr>
              <a:buSzPct val="100000"/>
              <a:buChar char="●"/>
            </a:pPr>
            <a:r>
              <a:rPr lang="ko" altLang="en-US" sz="1600">
                <a:solidFill>
                  <a:srgbClr val="0D0D0D"/>
                </a:solidFill>
                <a:highlight>
                  <a:srgbClr val="FFFFFF"/>
                </a:highlight>
              </a:rPr>
              <a:t>게시글 접근</a:t>
            </a:r>
            <a:endParaRPr sz="16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75911">
              <a:buClr>
                <a:srgbClr val="0D0D0D"/>
              </a:buClr>
              <a:buSzPct val="100000"/>
              <a:buAutoNum type="arabicPeriod"/>
            </a:pPr>
            <a:r>
              <a:rPr lang="ko" altLang="en-US" sz="1600">
                <a:solidFill>
                  <a:srgbClr val="0D0D0D"/>
                </a:solidFill>
                <a:highlight>
                  <a:srgbClr val="FFFFFF"/>
                </a:highlight>
              </a:rPr>
              <a:t>게시판 목록 페이지</a:t>
            </a:r>
            <a:endParaRPr sz="16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lvl="1" indent="-375911">
              <a:buClr>
                <a:srgbClr val="0D0D0D"/>
              </a:buClr>
              <a:buSzPct val="100000"/>
              <a:buChar char="●"/>
            </a:pPr>
            <a:r>
              <a:rPr lang="ko" altLang="en-US" sz="1600">
                <a:solidFill>
                  <a:srgbClr val="0D0D0D"/>
                </a:solidFill>
                <a:highlight>
                  <a:srgbClr val="FFFFFF"/>
                </a:highlight>
              </a:rPr>
              <a:t>카테고리 선택</a:t>
            </a:r>
            <a:endParaRPr sz="16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lvl="1" indent="-375911">
              <a:buClr>
                <a:srgbClr val="0D0D0D"/>
              </a:buClr>
              <a:buSzPct val="100000"/>
              <a:buChar char="●"/>
            </a:pPr>
            <a:r>
              <a:rPr lang="ko" altLang="en-US" sz="1600">
                <a:solidFill>
                  <a:srgbClr val="0D0D0D"/>
                </a:solidFill>
                <a:highlight>
                  <a:srgbClr val="FFFFFF"/>
                </a:highlight>
              </a:rPr>
              <a:t>게시글 정보</a:t>
            </a:r>
            <a:endParaRPr sz="16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lvl="1" indent="-375911">
              <a:buClr>
                <a:srgbClr val="0D0D0D"/>
              </a:buClr>
              <a:buSzPct val="100000"/>
              <a:buChar char="●"/>
            </a:pPr>
            <a:r>
              <a:rPr lang="ko" altLang="en-US" sz="1600">
                <a:solidFill>
                  <a:srgbClr val="0D0D0D"/>
                </a:solidFill>
                <a:highlight>
                  <a:srgbClr val="FFFFFF"/>
                </a:highlight>
              </a:rPr>
              <a:t>게시글 접근</a:t>
            </a:r>
            <a:endParaRPr sz="16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75911">
              <a:buClr>
                <a:srgbClr val="0D0D0D"/>
              </a:buClr>
              <a:buSzPct val="100000"/>
              <a:buAutoNum type="arabicPeriod"/>
            </a:pPr>
            <a:r>
              <a:rPr lang="ko" altLang="en-US" sz="1600">
                <a:solidFill>
                  <a:srgbClr val="0D0D0D"/>
                </a:solidFill>
                <a:highlight>
                  <a:srgbClr val="FFFFFF"/>
                </a:highlight>
              </a:rPr>
              <a:t>글쓰기 페이지</a:t>
            </a:r>
            <a:endParaRPr sz="16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lvl="1" indent="-375911">
              <a:buClr>
                <a:srgbClr val="0D0D0D"/>
              </a:buClr>
              <a:buSzPct val="100000"/>
              <a:buChar char="●"/>
            </a:pPr>
            <a:r>
              <a:rPr lang="ko" altLang="en-US" sz="1600">
                <a:solidFill>
                  <a:srgbClr val="0D0D0D"/>
                </a:solidFill>
                <a:highlight>
                  <a:srgbClr val="FFFFFF"/>
                </a:highlight>
              </a:rPr>
              <a:t>게시판 카테고리 선택</a:t>
            </a:r>
            <a:endParaRPr sz="16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lvl="1" indent="-375911">
              <a:buClr>
                <a:srgbClr val="0D0D0D"/>
              </a:buClr>
              <a:buSzPct val="100000"/>
              <a:buChar char="●"/>
            </a:pPr>
            <a:r>
              <a:rPr lang="ko" altLang="en-US" sz="1600">
                <a:solidFill>
                  <a:srgbClr val="0D0D0D"/>
                </a:solidFill>
                <a:highlight>
                  <a:srgbClr val="FFFFFF"/>
                </a:highlight>
              </a:rPr>
              <a:t>게시글 입력 필드</a:t>
            </a:r>
            <a:endParaRPr sz="16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lvl="1" indent="-375911">
              <a:buClr>
                <a:srgbClr val="0D0D0D"/>
              </a:buClr>
              <a:buSzPct val="100000"/>
              <a:buChar char="●"/>
            </a:pPr>
            <a:r>
              <a:rPr lang="ko" altLang="en-US" sz="1600">
                <a:solidFill>
                  <a:srgbClr val="0D0D0D"/>
                </a:solidFill>
                <a:highlight>
                  <a:srgbClr val="FFFFFF"/>
                </a:highlight>
              </a:rPr>
              <a:t>버튼 구성</a:t>
            </a:r>
            <a:endParaRPr sz="16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lvl="1" indent="-375911">
              <a:buClr>
                <a:srgbClr val="0D0D0D"/>
              </a:buClr>
              <a:buSzPct val="100000"/>
              <a:buChar char="●"/>
            </a:pPr>
            <a:r>
              <a:rPr lang="ko" altLang="en-US" sz="1600">
                <a:solidFill>
                  <a:srgbClr val="0D0D0D"/>
                </a:solidFill>
                <a:highlight>
                  <a:srgbClr val="FFFFFF"/>
                </a:highlight>
              </a:rPr>
              <a:t>금칙어 관리</a:t>
            </a:r>
            <a:endParaRPr sz="16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75911">
              <a:buClr>
                <a:srgbClr val="0D0D0D"/>
              </a:buClr>
              <a:buSzPct val="100000"/>
              <a:buAutoNum type="arabicPeriod"/>
            </a:pPr>
            <a:r>
              <a:rPr lang="ko" altLang="en-US" sz="1600">
                <a:solidFill>
                  <a:srgbClr val="0D0D0D"/>
                </a:solidFill>
                <a:highlight>
                  <a:srgbClr val="FFFFFF"/>
                </a:highlight>
              </a:rPr>
              <a:t>게시글 페이지</a:t>
            </a:r>
            <a:endParaRPr sz="16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lvl="1" indent="-375911">
              <a:buClr>
                <a:srgbClr val="0D0D0D"/>
              </a:buClr>
              <a:buSzPct val="100000"/>
              <a:buChar char="●"/>
            </a:pPr>
            <a:r>
              <a:rPr lang="ko" altLang="en-US" sz="1600">
                <a:solidFill>
                  <a:srgbClr val="0D0D0D"/>
                </a:solidFill>
                <a:highlight>
                  <a:srgbClr val="FFFFFF"/>
                </a:highlight>
              </a:rPr>
              <a:t>인터랙티브 기능</a:t>
            </a:r>
            <a:endParaRPr sz="16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lvl="1" indent="-375911">
              <a:buClr>
                <a:srgbClr val="0D0D0D"/>
              </a:buClr>
              <a:buSzPct val="100000"/>
              <a:buChar char="●"/>
            </a:pPr>
            <a:r>
              <a:rPr lang="ko" altLang="en-US" sz="1600">
                <a:solidFill>
                  <a:srgbClr val="0D0D0D"/>
                </a:solidFill>
                <a:highlight>
                  <a:srgbClr val="FFFFFF"/>
                </a:highlight>
              </a:rPr>
              <a:t>사용자 프로필 접근</a:t>
            </a:r>
            <a:endParaRPr sz="16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lvl="1" indent="-375911">
              <a:buClr>
                <a:srgbClr val="0D0D0D"/>
              </a:buClr>
              <a:buSzPct val="100000"/>
              <a:buChar char="●"/>
            </a:pPr>
            <a:r>
              <a:rPr lang="ko" altLang="en-US" sz="1600">
                <a:solidFill>
                  <a:srgbClr val="0D0D0D"/>
                </a:solidFill>
                <a:highlight>
                  <a:srgbClr val="FFFFFF"/>
                </a:highlight>
              </a:rPr>
              <a:t>댓글 기능</a:t>
            </a:r>
            <a:endParaRPr sz="16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lvl="1" indent="-375911">
              <a:buClr>
                <a:srgbClr val="0D0D0D"/>
              </a:buClr>
              <a:buSzPct val="100000"/>
              <a:buChar char="●"/>
            </a:pPr>
            <a:r>
              <a:rPr lang="ko" altLang="en-US" sz="1600">
                <a:solidFill>
                  <a:srgbClr val="0D0D0D"/>
                </a:solidFill>
                <a:highlight>
                  <a:srgbClr val="FFFFFF"/>
                </a:highlight>
              </a:rPr>
              <a:t>게시글 및 댓글 관리</a:t>
            </a:r>
            <a:endParaRPr sz="16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75911">
              <a:buClr>
                <a:srgbClr val="0D0D0D"/>
              </a:buClr>
              <a:buSzPct val="100000"/>
              <a:buAutoNum type="arabicPeriod"/>
            </a:pPr>
            <a:r>
              <a:rPr lang="ko" altLang="en-US" sz="1600">
                <a:solidFill>
                  <a:srgbClr val="0D0D0D"/>
                </a:solidFill>
                <a:highlight>
                  <a:srgbClr val="FFFFFF"/>
                </a:highlight>
              </a:rPr>
              <a:t>커뮤니티 관리 페이지</a:t>
            </a:r>
            <a:endParaRPr sz="16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lvl="1" indent="-375911">
              <a:buClr>
                <a:srgbClr val="0D0D0D"/>
              </a:buClr>
              <a:buSzPct val="100000"/>
              <a:buChar char="●"/>
            </a:pPr>
            <a:r>
              <a:rPr lang="ko" altLang="en-US" sz="1600">
                <a:solidFill>
                  <a:srgbClr val="0D0D0D"/>
                </a:solidFill>
                <a:highlight>
                  <a:srgbClr val="FFFFFF"/>
                </a:highlight>
              </a:rPr>
              <a:t>금칙어 관리</a:t>
            </a:r>
            <a:endParaRPr sz="16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lvl="1" indent="-375911">
              <a:buClr>
                <a:srgbClr val="0D0D0D"/>
              </a:buClr>
              <a:buSzPct val="100000"/>
              <a:buChar char="●"/>
            </a:pPr>
            <a:r>
              <a:rPr lang="ko" altLang="en-US" sz="1600">
                <a:solidFill>
                  <a:srgbClr val="0D0D0D"/>
                </a:solidFill>
                <a:highlight>
                  <a:srgbClr val="FFFFFF"/>
                </a:highlight>
              </a:rPr>
              <a:t>카테고리 관리</a:t>
            </a:r>
            <a:endParaRPr sz="16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indent="0"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6"/>
          <p:cNvSpPr txBox="1"/>
          <p:nvPr/>
        </p:nvSpPr>
        <p:spPr>
          <a:xfrm>
            <a:off x="110400" y="303800"/>
            <a:ext cx="243200" cy="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2400">
              <a:solidFill>
                <a:schemeClr val="dk2"/>
              </a:solidFill>
            </a:endParaRPr>
          </a:p>
        </p:txBody>
      </p:sp>
      <p:sp>
        <p:nvSpPr>
          <p:cNvPr id="403" name="Google Shape;403;p26"/>
          <p:cNvSpPr txBox="1"/>
          <p:nvPr/>
        </p:nvSpPr>
        <p:spPr>
          <a:xfrm>
            <a:off x="9216000" y="89800"/>
            <a:ext cx="28556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1333">
              <a:solidFill>
                <a:schemeClr val="dk2"/>
              </a:solidFill>
            </a:endParaRPr>
          </a:p>
          <a:p>
            <a:pPr>
              <a:lnSpc>
                <a:spcPct val="115000"/>
              </a:lnSpc>
            </a:pPr>
            <a:r>
              <a:rPr lang="ko" altLang="en-US" sz="1200">
                <a:solidFill>
                  <a:srgbClr val="0D0D0D"/>
                </a:solidFill>
                <a:highlight>
                  <a:srgbClr val="FFFFFF"/>
                </a:highlight>
              </a:rPr>
              <a:t>커뮤니티 메인페이지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76198">
              <a:lnSpc>
                <a:spcPct val="115000"/>
              </a:lnSpc>
              <a:spcBef>
                <a:spcPts val="2000"/>
              </a:spcBef>
              <a:buClr>
                <a:srgbClr val="0D0D0D"/>
              </a:buClr>
              <a:buSzPts val="900"/>
              <a:buAutoNum type="arabicPeriod"/>
            </a:pPr>
            <a:r>
              <a:rPr lang="ko" altLang="en-US" sz="1200">
                <a:solidFill>
                  <a:srgbClr val="0D0D0D"/>
                </a:solidFill>
                <a:highlight>
                  <a:srgbClr val="FFFFFF"/>
                </a:highlight>
              </a:rPr>
              <a:t>상단 고정 배너</a:t>
            </a:r>
            <a:r>
              <a:rPr lang="en-US" altLang="ko" sz="1200">
                <a:solidFill>
                  <a:srgbClr val="0D0D0D"/>
                </a:solidFill>
                <a:highlight>
                  <a:srgbClr val="FFFFFF"/>
                </a:highlight>
              </a:rPr>
              <a:t>: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1" indent="-76198">
              <a:lnSpc>
                <a:spcPct val="115000"/>
              </a:lnSpc>
              <a:buClr>
                <a:srgbClr val="0D0D0D"/>
              </a:buClr>
              <a:buSzPts val="900"/>
              <a:buChar char="●"/>
            </a:pPr>
            <a:r>
              <a:rPr lang="ko" altLang="en-US" sz="1200">
                <a:solidFill>
                  <a:srgbClr val="0D0D0D"/>
                </a:solidFill>
                <a:highlight>
                  <a:srgbClr val="FFFFFF"/>
                </a:highlight>
              </a:rPr>
              <a:t>상단에 위치한 배너에서 </a:t>
            </a:r>
            <a:r>
              <a:rPr lang="en-US" altLang="ko" sz="1200">
                <a:solidFill>
                  <a:srgbClr val="0D0D0D"/>
                </a:solidFill>
                <a:highlight>
                  <a:srgbClr val="FFFFFF"/>
                </a:highlight>
              </a:rPr>
              <a:t>'</a:t>
            </a:r>
            <a:r>
              <a:rPr lang="ko" altLang="en-US" sz="1200">
                <a:solidFill>
                  <a:srgbClr val="0D0D0D"/>
                </a:solidFill>
                <a:highlight>
                  <a:srgbClr val="FFFFFF"/>
                </a:highlight>
              </a:rPr>
              <a:t>커뮤니티</a:t>
            </a:r>
            <a:r>
              <a:rPr lang="en-US" altLang="ko" sz="1200">
                <a:solidFill>
                  <a:srgbClr val="0D0D0D"/>
                </a:solidFill>
                <a:highlight>
                  <a:srgbClr val="FFFFFF"/>
                </a:highlight>
              </a:rPr>
              <a:t>' </a:t>
            </a:r>
            <a:r>
              <a:rPr lang="ko" altLang="en-US" sz="1200">
                <a:solidFill>
                  <a:srgbClr val="0D0D0D"/>
                </a:solidFill>
                <a:highlight>
                  <a:srgbClr val="FFFFFF"/>
                </a:highlight>
              </a:rPr>
              <a:t>버튼을 클릭하면 커뮤니티 메인페이지로 이동합니다</a:t>
            </a:r>
            <a:r>
              <a:rPr lang="en-US" altLang="ko" sz="1200">
                <a:solidFill>
                  <a:srgbClr val="0D0D0D"/>
                </a:solidFill>
                <a:highlight>
                  <a:srgbClr val="FFFFFF"/>
                </a:highlight>
              </a:rPr>
              <a:t>.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76198">
              <a:lnSpc>
                <a:spcPct val="115000"/>
              </a:lnSpc>
              <a:buClr>
                <a:srgbClr val="0D0D0D"/>
              </a:buClr>
              <a:buSzPts val="900"/>
              <a:buAutoNum type="arabicPeriod"/>
            </a:pPr>
            <a:r>
              <a:rPr lang="ko" altLang="en-US" sz="1200">
                <a:solidFill>
                  <a:srgbClr val="0D0D0D"/>
                </a:solidFill>
                <a:highlight>
                  <a:srgbClr val="FFFFFF"/>
                </a:highlight>
              </a:rPr>
              <a:t>메인 콘텐츠</a:t>
            </a:r>
            <a:r>
              <a:rPr lang="en-US" altLang="ko" sz="1200">
                <a:solidFill>
                  <a:srgbClr val="0D0D0D"/>
                </a:solidFill>
                <a:highlight>
                  <a:srgbClr val="FFFFFF"/>
                </a:highlight>
              </a:rPr>
              <a:t>: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1" indent="-76198">
              <a:lnSpc>
                <a:spcPct val="115000"/>
              </a:lnSpc>
              <a:buClr>
                <a:srgbClr val="0D0D0D"/>
              </a:buClr>
              <a:buSzPts val="900"/>
              <a:buChar char="●"/>
            </a:pPr>
            <a:r>
              <a:rPr lang="ko" altLang="en-US" sz="1200">
                <a:solidFill>
                  <a:srgbClr val="0D0D0D"/>
                </a:solidFill>
                <a:highlight>
                  <a:srgbClr val="FFFFFF"/>
                </a:highlight>
              </a:rPr>
              <a:t>사용자의 지역에서 인기 있는 </a:t>
            </a:r>
            <a:r>
              <a:rPr lang="en-US" altLang="ko" sz="1200">
                <a:solidFill>
                  <a:srgbClr val="0D0D0D"/>
                </a:solidFill>
                <a:highlight>
                  <a:srgbClr val="FFFFFF"/>
                </a:highlight>
              </a:rPr>
              <a:t>TOP 10 </a:t>
            </a:r>
            <a:r>
              <a:rPr lang="ko" altLang="en-US" sz="1200">
                <a:solidFill>
                  <a:srgbClr val="0D0D0D"/>
                </a:solidFill>
                <a:highlight>
                  <a:srgbClr val="FFFFFF"/>
                </a:highlight>
              </a:rPr>
              <a:t>게시글이 메인 화면에 표시됩니다</a:t>
            </a:r>
            <a:r>
              <a:rPr lang="en-US" altLang="ko" sz="1200">
                <a:solidFill>
                  <a:srgbClr val="0D0D0D"/>
                </a:solidFill>
                <a:highlight>
                  <a:srgbClr val="FFFFFF"/>
                </a:highlight>
              </a:rPr>
              <a:t>.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76198">
              <a:lnSpc>
                <a:spcPct val="115000"/>
              </a:lnSpc>
              <a:buClr>
                <a:srgbClr val="0D0D0D"/>
              </a:buClr>
              <a:buSzPts val="900"/>
              <a:buAutoNum type="arabicPeriod"/>
            </a:pPr>
            <a:r>
              <a:rPr lang="ko" altLang="en-US" sz="1200">
                <a:solidFill>
                  <a:srgbClr val="0D0D0D"/>
                </a:solidFill>
                <a:highlight>
                  <a:srgbClr val="FFFFFF"/>
                </a:highlight>
              </a:rPr>
              <a:t>글쓰기 버튼</a:t>
            </a:r>
            <a:r>
              <a:rPr lang="en-US" altLang="ko" sz="1200">
                <a:solidFill>
                  <a:srgbClr val="0D0D0D"/>
                </a:solidFill>
                <a:highlight>
                  <a:srgbClr val="FFFFFF"/>
                </a:highlight>
              </a:rPr>
              <a:t>: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1" indent="-76198">
              <a:lnSpc>
                <a:spcPct val="115000"/>
              </a:lnSpc>
              <a:buClr>
                <a:srgbClr val="0D0D0D"/>
              </a:buClr>
              <a:buSzPts val="900"/>
              <a:buChar char="●"/>
            </a:pPr>
            <a:r>
              <a:rPr lang="ko" altLang="en-US" sz="1200">
                <a:solidFill>
                  <a:srgbClr val="0D0D0D"/>
                </a:solidFill>
                <a:highlight>
                  <a:srgbClr val="FFFFFF"/>
                </a:highlight>
              </a:rPr>
              <a:t>버튼을 클릭하면 로그인 상태에 따라 다음과 같이 동작합니다</a:t>
            </a:r>
            <a:r>
              <a:rPr lang="en-US" altLang="ko" sz="1200">
                <a:solidFill>
                  <a:srgbClr val="0D0D0D"/>
                </a:solidFill>
                <a:highlight>
                  <a:srgbClr val="FFFFFF"/>
                </a:highlight>
              </a:rPr>
              <a:t>: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2" indent="-76198">
              <a:lnSpc>
                <a:spcPct val="115000"/>
              </a:lnSpc>
              <a:buClr>
                <a:srgbClr val="0D0D0D"/>
              </a:buClr>
              <a:buSzPts val="900"/>
              <a:buChar char="●"/>
            </a:pPr>
            <a:r>
              <a:rPr lang="ko" altLang="en-US" sz="1200">
                <a:solidFill>
                  <a:srgbClr val="0D0D0D"/>
                </a:solidFill>
                <a:highlight>
                  <a:srgbClr val="FFFFFF"/>
                </a:highlight>
              </a:rPr>
              <a:t>로그인 상태인 경우</a:t>
            </a:r>
            <a:r>
              <a:rPr lang="en-US" altLang="ko" sz="1200">
                <a:solidFill>
                  <a:srgbClr val="0D0D0D"/>
                </a:solidFill>
                <a:highlight>
                  <a:srgbClr val="FFFFFF"/>
                </a:highlight>
              </a:rPr>
              <a:t>: </a:t>
            </a:r>
            <a:r>
              <a:rPr lang="ko" altLang="en-US" sz="1200">
                <a:solidFill>
                  <a:srgbClr val="0D0D0D"/>
                </a:solidFill>
                <a:highlight>
                  <a:srgbClr val="FFFFFF"/>
                </a:highlight>
              </a:rPr>
              <a:t>글쓰기 페이지로 이동합니다</a:t>
            </a:r>
            <a:r>
              <a:rPr lang="en-US" altLang="ko" sz="1200">
                <a:solidFill>
                  <a:srgbClr val="0D0D0D"/>
                </a:solidFill>
                <a:highlight>
                  <a:srgbClr val="FFFFFF"/>
                </a:highlight>
              </a:rPr>
              <a:t>.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2" indent="-76198">
              <a:lnSpc>
                <a:spcPct val="115000"/>
              </a:lnSpc>
              <a:buClr>
                <a:srgbClr val="0D0D0D"/>
              </a:buClr>
              <a:buSzPts val="900"/>
              <a:buChar char="●"/>
            </a:pPr>
            <a:r>
              <a:rPr lang="ko" altLang="en-US" sz="1200">
                <a:solidFill>
                  <a:srgbClr val="0D0D0D"/>
                </a:solidFill>
                <a:highlight>
                  <a:srgbClr val="FFFFFF"/>
                </a:highlight>
              </a:rPr>
              <a:t>로그인 상태가 아닐 경우</a:t>
            </a:r>
            <a:r>
              <a:rPr lang="en-US" altLang="ko" sz="1200">
                <a:solidFill>
                  <a:srgbClr val="0D0D0D"/>
                </a:solidFill>
                <a:highlight>
                  <a:srgbClr val="FFFFFF"/>
                </a:highlight>
              </a:rPr>
              <a:t>: </a:t>
            </a:r>
            <a:r>
              <a:rPr lang="ko" altLang="en-US" sz="1200">
                <a:solidFill>
                  <a:srgbClr val="0D0D0D"/>
                </a:solidFill>
                <a:highlight>
                  <a:srgbClr val="FFFFFF"/>
                </a:highlight>
              </a:rPr>
              <a:t>로그인 화면으로 이동합니다</a:t>
            </a:r>
            <a:r>
              <a:rPr lang="en-US" altLang="ko" sz="1200">
                <a:solidFill>
                  <a:srgbClr val="0D0D0D"/>
                </a:solidFill>
                <a:highlight>
                  <a:srgbClr val="FFFFFF"/>
                </a:highlight>
              </a:rPr>
              <a:t>.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76198">
              <a:lnSpc>
                <a:spcPct val="115000"/>
              </a:lnSpc>
              <a:buClr>
                <a:srgbClr val="0D0D0D"/>
              </a:buClr>
              <a:buSzPts val="900"/>
              <a:buAutoNum type="arabicPeriod"/>
            </a:pPr>
            <a:r>
              <a:rPr lang="ko" altLang="en-US" sz="1200">
                <a:solidFill>
                  <a:srgbClr val="0D0D0D"/>
                </a:solidFill>
                <a:highlight>
                  <a:srgbClr val="FFFFFF"/>
                </a:highlight>
              </a:rPr>
              <a:t>더보기 버튼</a:t>
            </a:r>
            <a:r>
              <a:rPr lang="en-US" altLang="ko" sz="1200">
                <a:solidFill>
                  <a:srgbClr val="0D0D0D"/>
                </a:solidFill>
                <a:highlight>
                  <a:srgbClr val="FFFFFF"/>
                </a:highlight>
              </a:rPr>
              <a:t>: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1" indent="-76198">
              <a:lnSpc>
                <a:spcPct val="115000"/>
              </a:lnSpc>
              <a:buClr>
                <a:srgbClr val="0D0D0D"/>
              </a:buClr>
              <a:buSzPts val="900"/>
              <a:buChar char="●"/>
            </a:pPr>
            <a:r>
              <a:rPr lang="en-US" altLang="ko" sz="1200">
                <a:solidFill>
                  <a:srgbClr val="0D0D0D"/>
                </a:solidFill>
                <a:highlight>
                  <a:srgbClr val="FFFFFF"/>
                </a:highlight>
              </a:rPr>
              <a:t>'</a:t>
            </a:r>
            <a:r>
              <a:rPr lang="ko" altLang="en-US" sz="1200">
                <a:solidFill>
                  <a:srgbClr val="0D0D0D"/>
                </a:solidFill>
                <a:highlight>
                  <a:srgbClr val="FFFFFF"/>
                </a:highlight>
              </a:rPr>
              <a:t>더보기</a:t>
            </a:r>
            <a:r>
              <a:rPr lang="en-US" altLang="ko" sz="1200">
                <a:solidFill>
                  <a:srgbClr val="0D0D0D"/>
                </a:solidFill>
                <a:highlight>
                  <a:srgbClr val="FFFFFF"/>
                </a:highlight>
              </a:rPr>
              <a:t>' </a:t>
            </a:r>
            <a:r>
              <a:rPr lang="ko" altLang="en-US" sz="1200">
                <a:solidFill>
                  <a:srgbClr val="0D0D0D"/>
                </a:solidFill>
                <a:highlight>
                  <a:srgbClr val="FFFFFF"/>
                </a:highlight>
              </a:rPr>
              <a:t>버튼을 클릭하면 게시판 목록 페이지로 이동합니다</a:t>
            </a:r>
            <a:r>
              <a:rPr lang="en-US" altLang="ko" sz="1200">
                <a:solidFill>
                  <a:srgbClr val="0D0D0D"/>
                </a:solidFill>
                <a:highlight>
                  <a:srgbClr val="FFFFFF"/>
                </a:highlight>
              </a:rPr>
              <a:t>.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76198">
              <a:lnSpc>
                <a:spcPct val="115000"/>
              </a:lnSpc>
              <a:buClr>
                <a:srgbClr val="0D0D0D"/>
              </a:buClr>
              <a:buSzPts val="900"/>
              <a:buAutoNum type="arabicPeriod"/>
            </a:pPr>
            <a:r>
              <a:rPr lang="ko" altLang="en-US" sz="1200">
                <a:solidFill>
                  <a:srgbClr val="0D0D0D"/>
                </a:solidFill>
                <a:highlight>
                  <a:srgbClr val="FFFFFF"/>
                </a:highlight>
              </a:rPr>
              <a:t>카테고리별 최신 게시글</a:t>
            </a:r>
            <a:r>
              <a:rPr lang="en-US" altLang="ko" sz="1200">
                <a:solidFill>
                  <a:srgbClr val="0D0D0D"/>
                </a:solidFill>
                <a:highlight>
                  <a:srgbClr val="FFFFFF"/>
                </a:highlight>
              </a:rPr>
              <a:t>: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1" indent="-76198">
              <a:lnSpc>
                <a:spcPct val="115000"/>
              </a:lnSpc>
              <a:buClr>
                <a:srgbClr val="0D0D0D"/>
              </a:buClr>
              <a:buSzPts val="900"/>
              <a:buChar char="●"/>
            </a:pPr>
            <a:r>
              <a:rPr lang="ko" altLang="en-US" sz="1200">
                <a:solidFill>
                  <a:srgbClr val="0D0D0D"/>
                </a:solidFill>
                <a:highlight>
                  <a:srgbClr val="FFFFFF"/>
                </a:highlight>
              </a:rPr>
              <a:t>페이지 하단에는 각 카테고리별로 최신 게시글이 표시됩니다</a:t>
            </a:r>
            <a:r>
              <a:rPr lang="en-US" altLang="ko" sz="1200">
                <a:solidFill>
                  <a:srgbClr val="0D0D0D"/>
                </a:solidFill>
                <a:highlight>
                  <a:srgbClr val="FFFFFF"/>
                </a:highlight>
              </a:rPr>
              <a:t>.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1" indent="-76198">
              <a:lnSpc>
                <a:spcPct val="115000"/>
              </a:lnSpc>
              <a:buClr>
                <a:srgbClr val="0D0D0D"/>
              </a:buClr>
              <a:buSzPts val="900"/>
              <a:buChar char="●"/>
            </a:pPr>
            <a:r>
              <a:rPr lang="ko" altLang="en-US" sz="1200">
                <a:solidFill>
                  <a:srgbClr val="0D0D0D"/>
                </a:solidFill>
                <a:highlight>
                  <a:srgbClr val="FFFFFF"/>
                </a:highlight>
              </a:rPr>
              <a:t>각 게시글을 클릭하면 해당 게시글의 상세 페이지로 이동합니다</a:t>
            </a:r>
            <a:r>
              <a:rPr lang="en-US" altLang="ko" sz="1200">
                <a:solidFill>
                  <a:srgbClr val="0D0D0D"/>
                </a:solidFill>
                <a:highlight>
                  <a:srgbClr val="FFFFFF"/>
                </a:highlight>
              </a:rPr>
              <a:t>.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42332">
              <a:buClr>
                <a:schemeClr val="dk2"/>
              </a:buClr>
              <a:buSzPts val="500"/>
              <a:buFont typeface="Arial"/>
              <a:buAutoNum type="arabicPeriod"/>
            </a:pPr>
            <a:endParaRPr sz="667">
              <a:solidFill>
                <a:schemeClr val="dk2"/>
              </a:solidFill>
            </a:endParaRPr>
          </a:p>
        </p:txBody>
      </p:sp>
      <p:cxnSp>
        <p:nvCxnSpPr>
          <p:cNvPr id="404" name="Google Shape;404;p26"/>
          <p:cNvCxnSpPr/>
          <p:nvPr/>
        </p:nvCxnSpPr>
        <p:spPr>
          <a:xfrm flipH="1">
            <a:off x="9034167" y="-10133"/>
            <a:ext cx="20400" cy="681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05" name="Google Shape;405;p26"/>
          <p:cNvGrpSpPr/>
          <p:nvPr/>
        </p:nvGrpSpPr>
        <p:grpSpPr>
          <a:xfrm>
            <a:off x="263634" y="509234"/>
            <a:ext cx="9941149" cy="6675212"/>
            <a:chOff x="197725" y="762925"/>
            <a:chExt cx="7455862" cy="5006409"/>
          </a:xfrm>
        </p:grpSpPr>
        <p:sp>
          <p:nvSpPr>
            <p:cNvPr id="406" name="Google Shape;406;p26"/>
            <p:cNvSpPr/>
            <p:nvPr/>
          </p:nvSpPr>
          <p:spPr>
            <a:xfrm>
              <a:off x="390276" y="1474263"/>
              <a:ext cx="5464200" cy="1877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ko" altLang="en-US" sz="1467"/>
                <a:t>     </a:t>
              </a:r>
              <a:r>
                <a:rPr lang="ko" altLang="en-US" sz="1600"/>
                <a:t>실시간 우리 지역 인기글 </a:t>
              </a:r>
              <a:r>
                <a:rPr lang="ko" altLang="en-US" sz="1467"/>
                <a:t> </a:t>
              </a:r>
              <a:r>
                <a:rPr lang="ko" altLang="en-US" sz="800"/>
                <a:t>  더보기</a:t>
              </a:r>
              <a:r>
                <a:rPr lang="en-US" altLang="ko" sz="800"/>
                <a:t>&gt;</a:t>
              </a:r>
              <a:endParaRPr sz="800"/>
            </a:p>
            <a:p>
              <a:endParaRPr sz="800"/>
            </a:p>
            <a:p>
              <a:pPr marL="609585" indent="-355591">
                <a:buSzPts val="600"/>
                <a:buAutoNum type="arabicPeriod"/>
              </a:pPr>
              <a:r>
                <a:rPr lang="ko" altLang="en-US" sz="800"/>
                <a:t>엄마가 집 나갔   엄마가 집을 나갔어요 </a:t>
              </a:r>
              <a:r>
                <a:rPr lang="ko" altLang="en-US" sz="800">
                  <a:solidFill>
                    <a:schemeClr val="dk1"/>
                  </a:solidFill>
                </a:rPr>
                <a:t>👁️    ❤️    💬</a:t>
              </a:r>
              <a:endParaRPr sz="800"/>
            </a:p>
            <a:p>
              <a:endParaRPr sz="800"/>
            </a:p>
            <a:p>
              <a:pPr marL="609585" indent="-355591">
                <a:buSzPts val="600"/>
                <a:buAutoNum type="arabicPeriod"/>
              </a:pPr>
              <a:r>
                <a:rPr lang="ko" altLang="en-US" sz="800"/>
                <a:t>                         이 옷 살까요 말까요 👁️    ❤️    💬</a:t>
              </a:r>
              <a:endParaRPr sz="800"/>
            </a:p>
            <a:p>
              <a:pPr marL="609585"/>
              <a:r>
                <a:rPr lang="ko" altLang="en-US" sz="800"/>
                <a:t>                               </a:t>
              </a:r>
              <a:endParaRPr sz="800"/>
            </a:p>
            <a:p>
              <a:pPr marL="609585" indent="-355591">
                <a:buSzPts val="600"/>
                <a:buAutoNum type="arabicPeriod"/>
              </a:pPr>
              <a:r>
                <a:rPr lang="ko" altLang="en-US" sz="800"/>
                <a:t>고민</a:t>
              </a:r>
              <a:r>
                <a:rPr lang="en-US" altLang="ko" sz="800"/>
                <a:t>/</a:t>
              </a:r>
              <a:r>
                <a:rPr lang="ko" altLang="en-US" sz="800"/>
                <a:t>상담 정신   결혼해서 행복해요  </a:t>
              </a:r>
              <a:r>
                <a:rPr lang="ko" altLang="en-US" sz="800">
                  <a:solidFill>
                    <a:schemeClr val="dk1"/>
                  </a:solidFill>
                </a:rPr>
                <a:t>  👁️    ❤️    💬</a:t>
              </a:r>
              <a:endParaRPr sz="800"/>
            </a:p>
            <a:p>
              <a:pPr marL="609585"/>
              <a:endParaRPr sz="800"/>
            </a:p>
            <a:p>
              <a:pPr marL="609585" indent="-355591">
                <a:buSzPts val="600"/>
                <a:buAutoNum type="arabicPeriod"/>
              </a:pPr>
              <a:r>
                <a:rPr lang="ko" altLang="en-US" sz="800"/>
                <a:t>            결혼      님들은 결혼 하지 마세요 </a:t>
              </a:r>
              <a:r>
                <a:rPr lang="ko" altLang="en-US" sz="800">
                  <a:solidFill>
                    <a:schemeClr val="dk1"/>
                  </a:solidFill>
                </a:rPr>
                <a:t>👁️    ❤️    💬</a:t>
              </a:r>
              <a:endParaRPr sz="800"/>
            </a:p>
            <a:p>
              <a:pPr marL="609585"/>
              <a:endParaRPr sz="800"/>
            </a:p>
            <a:p>
              <a:pPr marL="609585" indent="-355591">
                <a:buSzPts val="600"/>
                <a:buAutoNum type="arabicPeriod"/>
              </a:pPr>
              <a:r>
                <a:rPr lang="ko" altLang="en-US" sz="800"/>
                <a:t>                         회사 이직고민 </a:t>
              </a:r>
              <a:r>
                <a:rPr lang="ko" altLang="en-US" sz="800">
                  <a:solidFill>
                    <a:schemeClr val="dk1"/>
                  </a:solidFill>
                </a:rPr>
                <a:t>👁️    ❤️    💬</a:t>
              </a:r>
              <a:endParaRPr sz="800">
                <a:solidFill>
                  <a:schemeClr val="dk1"/>
                </a:solidFill>
              </a:endParaRPr>
            </a:p>
            <a:p>
              <a:endParaRPr sz="800">
                <a:solidFill>
                  <a:schemeClr val="dk1"/>
                </a:solidFill>
              </a:endParaRPr>
            </a:p>
            <a:p>
              <a:r>
                <a:rPr lang="ko" altLang="en-US" sz="800">
                  <a:solidFill>
                    <a:schemeClr val="dk1"/>
                  </a:solidFill>
                </a:rPr>
                <a:t> </a:t>
              </a:r>
              <a:endParaRPr sz="800">
                <a:solidFill>
                  <a:schemeClr val="dk1"/>
                </a:solidFill>
              </a:endParaRPr>
            </a:p>
          </p:txBody>
        </p:sp>
        <p:sp>
          <p:nvSpPr>
            <p:cNvPr id="407" name="Google Shape;407;p26"/>
            <p:cNvSpPr/>
            <p:nvPr/>
          </p:nvSpPr>
          <p:spPr>
            <a:xfrm>
              <a:off x="900750" y="1776925"/>
              <a:ext cx="471000" cy="151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ko" altLang="en-US" sz="800">
                  <a:solidFill>
                    <a:schemeClr val="dk1"/>
                  </a:solidFill>
                </a:rPr>
                <a:t>블라블라</a:t>
              </a:r>
              <a:endParaRPr sz="2400"/>
            </a:p>
          </p:txBody>
        </p:sp>
        <p:sp>
          <p:nvSpPr>
            <p:cNvPr id="408" name="Google Shape;408;p26"/>
            <p:cNvSpPr/>
            <p:nvPr/>
          </p:nvSpPr>
          <p:spPr>
            <a:xfrm>
              <a:off x="900750" y="1988075"/>
              <a:ext cx="471000" cy="151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ko" altLang="en-US" sz="800">
                  <a:solidFill>
                    <a:schemeClr val="dk1"/>
                  </a:solidFill>
                </a:rPr>
                <a:t>고민</a:t>
              </a:r>
              <a:r>
                <a:rPr lang="en-US" altLang="ko" sz="800">
                  <a:solidFill>
                    <a:schemeClr val="dk1"/>
                  </a:solidFill>
                </a:rPr>
                <a:t>/</a:t>
              </a:r>
              <a:r>
                <a:rPr lang="ko" altLang="en-US" sz="800">
                  <a:solidFill>
                    <a:schemeClr val="dk1"/>
                  </a:solidFill>
                </a:rPr>
                <a:t>상담</a:t>
              </a:r>
              <a:endParaRPr sz="2400"/>
            </a:p>
          </p:txBody>
        </p:sp>
        <p:sp>
          <p:nvSpPr>
            <p:cNvPr id="409" name="Google Shape;409;p26"/>
            <p:cNvSpPr/>
            <p:nvPr/>
          </p:nvSpPr>
          <p:spPr>
            <a:xfrm>
              <a:off x="900750" y="2199213"/>
              <a:ext cx="471000" cy="151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ko" altLang="en-US" sz="800">
                  <a:solidFill>
                    <a:schemeClr val="dk1"/>
                  </a:solidFill>
                </a:rPr>
                <a:t>결혼생활</a:t>
              </a:r>
              <a:endParaRPr sz="2400"/>
            </a:p>
          </p:txBody>
        </p:sp>
        <p:sp>
          <p:nvSpPr>
            <p:cNvPr id="410" name="Google Shape;410;p26"/>
            <p:cNvSpPr/>
            <p:nvPr/>
          </p:nvSpPr>
          <p:spPr>
            <a:xfrm>
              <a:off x="390275" y="3503775"/>
              <a:ext cx="2601000" cy="1113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ko" altLang="en-US" sz="1333"/>
                <a:t>블라블라</a:t>
              </a:r>
              <a:endParaRPr sz="1333"/>
            </a:p>
          </p:txBody>
        </p:sp>
        <p:sp>
          <p:nvSpPr>
            <p:cNvPr id="411" name="Google Shape;411;p26"/>
            <p:cNvSpPr/>
            <p:nvPr/>
          </p:nvSpPr>
          <p:spPr>
            <a:xfrm>
              <a:off x="3135575" y="3503775"/>
              <a:ext cx="2718900" cy="1113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ko" altLang="en-US" sz="1333"/>
                <a:t>고민</a:t>
              </a:r>
              <a:r>
                <a:rPr lang="en-US" altLang="ko" sz="1333"/>
                <a:t>/</a:t>
              </a:r>
              <a:r>
                <a:rPr lang="ko" altLang="en-US" sz="1333"/>
                <a:t>상담</a:t>
              </a:r>
              <a:endParaRPr sz="1333"/>
            </a:p>
          </p:txBody>
        </p:sp>
        <p:sp>
          <p:nvSpPr>
            <p:cNvPr id="412" name="Google Shape;412;p26"/>
            <p:cNvSpPr/>
            <p:nvPr/>
          </p:nvSpPr>
          <p:spPr>
            <a:xfrm>
              <a:off x="1166450" y="762925"/>
              <a:ext cx="373800" cy="3738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US" altLang="ko" sz="1733">
                  <a:solidFill>
                    <a:schemeClr val="lt1"/>
                  </a:solidFill>
                </a:rPr>
                <a:t>1</a:t>
              </a:r>
              <a:endParaRPr sz="1733">
                <a:solidFill>
                  <a:schemeClr val="lt1"/>
                </a:solidFill>
              </a:endParaRPr>
            </a:p>
          </p:txBody>
        </p:sp>
        <p:sp>
          <p:nvSpPr>
            <p:cNvPr id="413" name="Google Shape;413;p26"/>
            <p:cNvSpPr/>
            <p:nvPr/>
          </p:nvSpPr>
          <p:spPr>
            <a:xfrm>
              <a:off x="197725" y="1309225"/>
              <a:ext cx="373800" cy="3738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US" altLang="ko" sz="1733">
                  <a:solidFill>
                    <a:schemeClr val="lt1"/>
                  </a:solidFill>
                </a:rPr>
                <a:t>2</a:t>
              </a:r>
              <a:endParaRPr sz="1733">
                <a:solidFill>
                  <a:schemeClr val="lt1"/>
                </a:solidFill>
              </a:endParaRPr>
            </a:p>
          </p:txBody>
        </p:sp>
        <p:sp>
          <p:nvSpPr>
            <p:cNvPr id="414" name="Google Shape;414;p26"/>
            <p:cNvSpPr/>
            <p:nvPr/>
          </p:nvSpPr>
          <p:spPr>
            <a:xfrm>
              <a:off x="4799900" y="1462525"/>
              <a:ext cx="373800" cy="3738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US" altLang="ko" sz="1733">
                  <a:solidFill>
                    <a:schemeClr val="lt1"/>
                  </a:solidFill>
                </a:rPr>
                <a:t>3</a:t>
              </a:r>
              <a:endParaRPr sz="1733">
                <a:solidFill>
                  <a:schemeClr val="lt1"/>
                </a:solidFill>
              </a:endParaRPr>
            </a:p>
          </p:txBody>
        </p:sp>
        <p:sp>
          <p:nvSpPr>
            <p:cNvPr id="415" name="Google Shape;415;p26"/>
            <p:cNvSpPr/>
            <p:nvPr/>
          </p:nvSpPr>
          <p:spPr>
            <a:xfrm>
              <a:off x="2438900" y="1356150"/>
              <a:ext cx="373800" cy="3738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US" altLang="ko" sz="1733">
                  <a:solidFill>
                    <a:schemeClr val="lt1"/>
                  </a:solidFill>
                </a:rPr>
                <a:t>4</a:t>
              </a:r>
              <a:endParaRPr sz="1733">
                <a:solidFill>
                  <a:schemeClr val="lt1"/>
                </a:solidFill>
              </a:endParaRPr>
            </a:p>
          </p:txBody>
        </p:sp>
        <p:sp>
          <p:nvSpPr>
            <p:cNvPr id="416" name="Google Shape;416;p26"/>
            <p:cNvSpPr/>
            <p:nvPr/>
          </p:nvSpPr>
          <p:spPr>
            <a:xfrm>
              <a:off x="310950" y="3227450"/>
              <a:ext cx="373800" cy="3738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US" altLang="ko" sz="1733">
                  <a:solidFill>
                    <a:schemeClr val="lt1"/>
                  </a:solidFill>
                </a:rPr>
                <a:t>5</a:t>
              </a:r>
              <a:endParaRPr sz="1733">
                <a:solidFill>
                  <a:schemeClr val="lt1"/>
                </a:solidFill>
              </a:endParaRPr>
            </a:p>
          </p:txBody>
        </p:sp>
        <p:sp>
          <p:nvSpPr>
            <p:cNvPr id="417" name="Google Shape;417;p26"/>
            <p:cNvSpPr/>
            <p:nvPr/>
          </p:nvSpPr>
          <p:spPr>
            <a:xfrm>
              <a:off x="900750" y="2410363"/>
              <a:ext cx="471000" cy="151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ko" altLang="en-US" sz="800">
                  <a:solidFill>
                    <a:schemeClr val="dk1"/>
                  </a:solidFill>
                </a:rPr>
                <a:t>결혼생활</a:t>
              </a:r>
              <a:endParaRPr sz="2400"/>
            </a:p>
          </p:txBody>
        </p:sp>
        <p:sp>
          <p:nvSpPr>
            <p:cNvPr id="418" name="Google Shape;418;p26"/>
            <p:cNvSpPr/>
            <p:nvPr/>
          </p:nvSpPr>
          <p:spPr>
            <a:xfrm>
              <a:off x="900750" y="2607763"/>
              <a:ext cx="471000" cy="151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ko" altLang="en-US" sz="800">
                  <a:solidFill>
                    <a:schemeClr val="dk1"/>
                  </a:solidFill>
                </a:rPr>
                <a:t>블라블라</a:t>
              </a:r>
              <a:endParaRPr sz="2400"/>
            </a:p>
          </p:txBody>
        </p:sp>
        <p:sp>
          <p:nvSpPr>
            <p:cNvPr id="419" name="Google Shape;419;p26"/>
            <p:cNvSpPr/>
            <p:nvPr/>
          </p:nvSpPr>
          <p:spPr>
            <a:xfrm>
              <a:off x="5173711" y="1535117"/>
              <a:ext cx="558900" cy="228600"/>
            </a:xfrm>
            <a:prstGeom prst="roundRect">
              <a:avLst>
                <a:gd name="adj" fmla="val 5000"/>
              </a:avLst>
            </a:prstGeom>
            <a:solidFill>
              <a:srgbClr val="009688"/>
            </a:solidFill>
            <a:ln>
              <a:noFill/>
            </a:ln>
            <a:effectLst>
              <a:outerShdw blurRad="101600" dist="38100" dir="5400000" sx="108000" sy="108000" algn="ctr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101600" tIns="60933" rIns="101600" bIns="60933" anchor="ctr" anchorCtr="0">
              <a:noAutofit/>
            </a:bodyPr>
            <a:lstStyle/>
            <a:p>
              <a:pPr algn="ctr"/>
              <a:r>
                <a:rPr lang="ko" altLang="en-US" sz="933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글쓰기</a:t>
              </a:r>
              <a:endParaRPr sz="2400"/>
            </a:p>
          </p:txBody>
        </p:sp>
        <p:sp>
          <p:nvSpPr>
            <p:cNvPr id="420" name="Google Shape;420;p26"/>
            <p:cNvSpPr/>
            <p:nvPr/>
          </p:nvSpPr>
          <p:spPr>
            <a:xfrm rot="5400000">
              <a:off x="4890273" y="2499748"/>
              <a:ext cx="2304300" cy="144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80808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120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1" name="Google Shape;421;p26" descr="&lt;Tags&gt;&lt;SMARTRESIZEANCHORS&gt;Absolute,Absolute,Absolute,Absolute&lt;/SMARTRESIZEANCHORS&gt;&lt;/Tags&gt;"/>
            <p:cNvSpPr/>
            <p:nvPr/>
          </p:nvSpPr>
          <p:spPr>
            <a:xfrm rot="5400000">
              <a:off x="5250200" y="2333413"/>
              <a:ext cx="1584300" cy="828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80808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120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2" name="Google Shape;422;p26" descr="&lt;Tags&gt;&lt;SMARTRESIZEANCHORS&gt;Absolute,None,None,None&lt;/SMARTRESIZEANCHORS&gt;&lt;/Tags&gt;"/>
            <p:cNvSpPr/>
            <p:nvPr/>
          </p:nvSpPr>
          <p:spPr>
            <a:xfrm rot="10800000" flipH="1">
              <a:off x="6010410" y="1478853"/>
              <a:ext cx="64008" cy="36177"/>
            </a:xfrm>
            <a:custGeom>
              <a:avLst/>
              <a:gdLst/>
              <a:ahLst/>
              <a:cxnLst/>
              <a:rect l="l" t="t" r="r" b="b"/>
              <a:pathLst>
                <a:path w="197" h="115" extrusionOk="0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9525" cap="sq" cmpd="sng">
              <a:solidFill>
                <a:srgbClr val="80808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3" name="Google Shape;423;p26" descr="&lt;Tags&gt;&lt;SMARTRESIZEANCHORS&gt;None,Absolute,None,None&lt;/SMARTRESIZEANCHORS&gt;&lt;/Tags&gt;"/>
            <p:cNvSpPr/>
            <p:nvPr/>
          </p:nvSpPr>
          <p:spPr>
            <a:xfrm flipH="1">
              <a:off x="6010410" y="3631695"/>
              <a:ext cx="64008" cy="36177"/>
            </a:xfrm>
            <a:custGeom>
              <a:avLst/>
              <a:gdLst/>
              <a:ahLst/>
              <a:cxnLst/>
              <a:rect l="l" t="t" r="r" b="b"/>
              <a:pathLst>
                <a:path w="197" h="115" extrusionOk="0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9525" cap="sq" cmpd="sng">
              <a:solidFill>
                <a:srgbClr val="80808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424" name="Google Shape;424;p26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  <p:cNvGrpSpPr/>
            <p:nvPr/>
          </p:nvGrpSpPr>
          <p:grpSpPr>
            <a:xfrm>
              <a:off x="4431287" y="4261990"/>
              <a:ext cx="3222300" cy="1507344"/>
              <a:chOff x="595686" y="1261242"/>
              <a:chExt cx="3222300" cy="1507344"/>
            </a:xfrm>
          </p:grpSpPr>
          <p:sp>
            <p:nvSpPr>
              <p:cNvPr id="425" name="Google Shape;425;p26" descr="&lt;Tags&gt;&lt;SMARTRESIZEANCHORS&gt;Absolute,Absolute,Absolute,Absolute&lt;/SMARTRESIZEANCHORS&gt;&lt;/Tags&gt;"/>
              <p:cNvSpPr/>
              <p:nvPr/>
            </p:nvSpPr>
            <p:spPr>
              <a:xfrm>
                <a:off x="595686" y="1498986"/>
                <a:ext cx="3222300" cy="12696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80808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algn="ctr"/>
                <a:endParaRPr sz="1200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426" name="Google Shape;426;p26" descr="&lt;Tags&gt;&lt;SMARTRESIZEANCHORS&gt;Absolute,Absolute,Absolute,Absolute&lt;/SMARTRESIZEANCHORS&gt;&lt;/Tags&gt;"/>
              <p:cNvSpPr txBox="1"/>
              <p:nvPr/>
            </p:nvSpPr>
            <p:spPr>
              <a:xfrm>
                <a:off x="1335557" y="1635819"/>
                <a:ext cx="2294400" cy="68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7533" tIns="48767" rIns="97533" bIns="48767" anchor="t" anchorCtr="0">
                <a:noAutofit/>
              </a:bodyPr>
              <a:lstStyle/>
              <a:p>
                <a:r>
                  <a:rPr lang="ko" altLang="en-US" sz="1200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회원인 경우에만 글을 작성하실 수 있습니다</a:t>
                </a:r>
                <a:r>
                  <a:rPr lang="en-US" altLang="ko" sz="1200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. </a:t>
                </a:r>
                <a:r>
                  <a:rPr lang="ko" altLang="en-US" sz="1200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로그인 하시겠습니까</a:t>
                </a:r>
                <a:r>
                  <a:rPr lang="en-US" altLang="ko" sz="1200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?</a:t>
                </a:r>
                <a:endParaRPr sz="2400"/>
              </a:p>
            </p:txBody>
          </p:sp>
          <p:sp>
            <p:nvSpPr>
              <p:cNvPr id="427" name="Google Shape;427;p26" descr="&lt;Tags&gt;&lt;SMARTRESIZEANCHORS&gt;Absolute,None,Absolute,Absolute&lt;/SMARTRESIZEANCHORS&gt;&lt;/Tags&gt;"/>
              <p:cNvSpPr/>
              <p:nvPr/>
            </p:nvSpPr>
            <p:spPr>
              <a:xfrm>
                <a:off x="595686" y="1261242"/>
                <a:ext cx="3222300" cy="2376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80808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304800" bIns="60933" anchor="ctr" anchorCtr="0">
                <a:noAutofit/>
              </a:bodyPr>
              <a:lstStyle/>
              <a:p>
                <a:r>
                  <a:rPr lang="en-US" altLang="ko" sz="1200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Alert</a:t>
                </a:r>
                <a:endParaRPr sz="2400"/>
              </a:p>
            </p:txBody>
          </p:sp>
          <p:sp>
            <p:nvSpPr>
              <p:cNvPr id="428" name="Google Shape;428;p26" descr="&lt;Tags&gt;&lt;SMARTRESIZEANCHORS&gt;Absolute,None,None,Absolute&lt;/SMARTRESIZEANCHORS&gt;&lt;/Tags&gt;"/>
              <p:cNvSpPr/>
              <p:nvPr/>
            </p:nvSpPr>
            <p:spPr>
              <a:xfrm>
                <a:off x="3607048" y="1332489"/>
                <a:ext cx="98425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254" extrusionOk="0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 cmpd="sng">
                <a:solidFill>
                  <a:srgbClr val="80808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spcFirstLastPara="1" wrap="square" lIns="121900" tIns="60933" rIns="121900" bIns="60933" anchor="t" anchorCtr="0">
                <a:noAutofit/>
              </a:bodyPr>
              <a:lstStyle/>
              <a:p>
                <a:endParaRPr sz="2400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429" name="Google Shape;429;p26" descr="&lt;Tags&gt;&lt;SMARTRESIZEANCHORS&gt;Absolute,None,Absolute,None&lt;/SMARTRESIZEANCHORS&gt;&lt;/Tags&gt;"/>
              <p:cNvSpPr/>
              <p:nvPr/>
            </p:nvSpPr>
            <p:spPr>
              <a:xfrm>
                <a:off x="803697" y="1670507"/>
                <a:ext cx="396875" cy="395287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0808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t" anchorCtr="0">
                <a:noAutofit/>
              </a:bodyPr>
              <a:lstStyle/>
              <a:p>
                <a:endParaRPr sz="2400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grpSp>
            <p:nvGrpSpPr>
              <p:cNvPr id="430" name="Google Shape;430;p26"/>
              <p:cNvGrpSpPr/>
              <p:nvPr/>
            </p:nvGrpSpPr>
            <p:grpSpPr>
              <a:xfrm>
                <a:off x="1538287" y="2386471"/>
                <a:ext cx="2091750" cy="240300"/>
                <a:chOff x="1538287" y="2386471"/>
                <a:chExt cx="2091750" cy="240300"/>
              </a:xfrm>
            </p:grpSpPr>
            <p:sp>
              <p:nvSpPr>
                <p:cNvPr id="431" name="Google Shape;431;p26" descr="&lt;Tags&gt;&lt;SMARTRESIZEANCHORS&gt;None,Absolute,None,Absolute&lt;/SMARTRESIZEANCHORS&gt;&lt;/Tags&gt;"/>
                <p:cNvSpPr/>
                <p:nvPr/>
              </p:nvSpPr>
              <p:spPr>
                <a:xfrm>
                  <a:off x="2967037" y="2386471"/>
                  <a:ext cx="663000" cy="240300"/>
                </a:xfrm>
                <a:prstGeom prst="roundRect">
                  <a:avLst>
                    <a:gd name="adj" fmla="val 8776"/>
                  </a:avLst>
                </a:prstGeom>
                <a:solidFill>
                  <a:srgbClr val="FFFFFF"/>
                </a:solidFill>
                <a:ln w="9525" cap="flat" cmpd="sng">
                  <a:solidFill>
                    <a:srgbClr val="80808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pPr algn="ctr"/>
                  <a:r>
                    <a:rPr lang="en-US" altLang="ko" sz="1200">
                      <a:solidFill>
                        <a:srgbClr val="5F5F5F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OK</a:t>
                  </a:r>
                  <a:endParaRPr sz="1200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432" name="Google Shape;432;p26" descr="&lt;Tags&gt;&lt;SMARTRESIZEANCHORS&gt;None,Absolute,None,Absolute&lt;/SMARTRESIZEANCHORS&gt;&lt;/Tags&gt;"/>
                <p:cNvSpPr/>
                <p:nvPr/>
              </p:nvSpPr>
              <p:spPr>
                <a:xfrm>
                  <a:off x="2252662" y="2386471"/>
                  <a:ext cx="663000" cy="240300"/>
                </a:xfrm>
                <a:prstGeom prst="roundRect">
                  <a:avLst>
                    <a:gd name="adj" fmla="val 8776"/>
                  </a:avLst>
                </a:prstGeom>
                <a:solidFill>
                  <a:srgbClr val="FFFFFF"/>
                </a:solidFill>
                <a:ln w="9525" cap="flat" cmpd="sng">
                  <a:solidFill>
                    <a:srgbClr val="80808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pPr algn="ctr"/>
                  <a:r>
                    <a:rPr lang="en-US" altLang="ko" sz="1200">
                      <a:solidFill>
                        <a:srgbClr val="5F5F5F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Cancel</a:t>
                  </a:r>
                  <a:endParaRPr sz="1200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433" name="Google Shape;433;p26" descr="&lt;Tags&gt;&lt;SMARTRESIZEANCHORS&gt;None,Absolute,None,Absolute&lt;/SMARTRESIZEANCHORS&gt;&lt;/Tags&gt;"/>
                <p:cNvSpPr/>
                <p:nvPr/>
              </p:nvSpPr>
              <p:spPr>
                <a:xfrm>
                  <a:off x="1538287" y="2386471"/>
                  <a:ext cx="663000" cy="240300"/>
                </a:xfrm>
                <a:prstGeom prst="roundRect">
                  <a:avLst>
                    <a:gd name="adj" fmla="val 8776"/>
                  </a:avLst>
                </a:prstGeom>
                <a:solidFill>
                  <a:srgbClr val="FFFFFF"/>
                </a:solidFill>
                <a:ln w="9525" cap="flat" cmpd="sng">
                  <a:solidFill>
                    <a:srgbClr val="80808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pPr algn="ctr"/>
                  <a:r>
                    <a:rPr lang="en-US" altLang="ko" sz="1200">
                      <a:solidFill>
                        <a:srgbClr val="5F5F5F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Login</a:t>
                  </a:r>
                  <a:endParaRPr sz="1200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</p:grpSp>
        </p:grpSp>
        <p:cxnSp>
          <p:nvCxnSpPr>
            <p:cNvPr id="434" name="Google Shape;434;p26"/>
            <p:cNvCxnSpPr>
              <a:endCxn id="427" idx="2"/>
            </p:cNvCxnSpPr>
            <p:nvPr/>
          </p:nvCxnSpPr>
          <p:spPr>
            <a:xfrm>
              <a:off x="5304137" y="1976290"/>
              <a:ext cx="738300" cy="2523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435" name="Google Shape;435;p26"/>
          <p:cNvGrpSpPr/>
          <p:nvPr/>
        </p:nvGrpSpPr>
        <p:grpSpPr>
          <a:xfrm>
            <a:off x="320067" y="155633"/>
            <a:ext cx="8624468" cy="954338"/>
            <a:chOff x="77125" y="67175"/>
            <a:chExt cx="6468351" cy="715753"/>
          </a:xfrm>
        </p:grpSpPr>
        <p:grpSp>
          <p:nvGrpSpPr>
            <p:cNvPr id="436" name="Google Shape;436;p26"/>
            <p:cNvGrpSpPr/>
            <p:nvPr/>
          </p:nvGrpSpPr>
          <p:grpSpPr>
            <a:xfrm>
              <a:off x="77125" y="67175"/>
              <a:ext cx="6468351" cy="715753"/>
              <a:chOff x="77125" y="67175"/>
              <a:chExt cx="6468351" cy="715753"/>
            </a:xfrm>
          </p:grpSpPr>
          <p:sp>
            <p:nvSpPr>
              <p:cNvPr id="437" name="Google Shape;437;p26"/>
              <p:cNvSpPr txBox="1"/>
              <p:nvPr/>
            </p:nvSpPr>
            <p:spPr>
              <a:xfrm>
                <a:off x="138626" y="511428"/>
                <a:ext cx="4669200" cy="27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r>
                  <a:rPr lang="ko" altLang="en-US" sz="1733">
                    <a:solidFill>
                      <a:schemeClr val="dk2"/>
                    </a:solidFill>
                  </a:rPr>
                  <a:t>판매</a:t>
                </a:r>
                <a:r>
                  <a:rPr lang="en-US" altLang="ko" sz="1733">
                    <a:solidFill>
                      <a:schemeClr val="dk2"/>
                    </a:solidFill>
                  </a:rPr>
                  <a:t>/</a:t>
                </a:r>
                <a:r>
                  <a:rPr lang="ko" altLang="en-US" sz="1733">
                    <a:solidFill>
                      <a:schemeClr val="dk2"/>
                    </a:solidFill>
                  </a:rPr>
                  <a:t>나눔     </a:t>
                </a:r>
                <a:r>
                  <a:rPr lang="en-US" altLang="ko" sz="1733">
                    <a:solidFill>
                      <a:schemeClr val="dk2"/>
                    </a:solidFill>
                  </a:rPr>
                  <a:t>|   </a:t>
                </a:r>
                <a:r>
                  <a:rPr lang="ko" altLang="en-US" sz="1733">
                    <a:solidFill>
                      <a:schemeClr val="dk2"/>
                    </a:solidFill>
                  </a:rPr>
                  <a:t>커뮤니티  </a:t>
                </a:r>
                <a:r>
                  <a:rPr lang="en-US" altLang="ko" sz="1733">
                    <a:solidFill>
                      <a:schemeClr val="dk2"/>
                    </a:solidFill>
                  </a:rPr>
                  <a:t>|      </a:t>
                </a:r>
                <a:r>
                  <a:rPr lang="ko" altLang="en-US" sz="1733">
                    <a:solidFill>
                      <a:schemeClr val="dk2"/>
                    </a:solidFill>
                  </a:rPr>
                  <a:t>이벤트    </a:t>
                </a:r>
                <a:r>
                  <a:rPr lang="en-US" altLang="ko" sz="1733">
                    <a:solidFill>
                      <a:schemeClr val="dk2"/>
                    </a:solidFill>
                  </a:rPr>
                  <a:t>|      </a:t>
                </a:r>
                <a:r>
                  <a:rPr lang="ko" altLang="en-US" sz="1733">
                    <a:solidFill>
                      <a:schemeClr val="dk2"/>
                    </a:solidFill>
                  </a:rPr>
                  <a:t>고객센터</a:t>
                </a:r>
                <a:endParaRPr sz="1733">
                  <a:solidFill>
                    <a:schemeClr val="dk2"/>
                  </a:solidFill>
                </a:endParaRPr>
              </a:p>
            </p:txBody>
          </p:sp>
          <p:sp>
            <p:nvSpPr>
              <p:cNvPr id="438" name="Google Shape;438;p26"/>
              <p:cNvSpPr txBox="1"/>
              <p:nvPr/>
            </p:nvSpPr>
            <p:spPr>
              <a:xfrm>
                <a:off x="77125" y="67175"/>
                <a:ext cx="1347000" cy="4769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spAutoFit/>
              </a:bodyPr>
              <a:lstStyle/>
              <a:p>
                <a:pPr algn="ctr"/>
                <a:r>
                  <a:rPr lang="ko" altLang="en-US" sz="2533" b="1">
                    <a:solidFill>
                      <a:schemeClr val="dk2"/>
                    </a:solidFill>
                  </a:rPr>
                  <a:t>치즈마켓</a:t>
                </a:r>
                <a:endParaRPr sz="2533" b="1">
                  <a:solidFill>
                    <a:schemeClr val="dk2"/>
                  </a:solidFill>
                </a:endParaRPr>
              </a:p>
            </p:txBody>
          </p:sp>
          <p:pic>
            <p:nvPicPr>
              <p:cNvPr id="439" name="Google Shape;439;p2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578487" y="109479"/>
                <a:ext cx="1966989" cy="36224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40" name="Google Shape;440;p26"/>
              <p:cNvSpPr/>
              <p:nvPr/>
            </p:nvSpPr>
            <p:spPr>
              <a:xfrm>
                <a:off x="1392301" y="170000"/>
                <a:ext cx="3081900" cy="2412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80808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365733" tIns="67733" rIns="121900" bIns="67733" anchor="ctr" anchorCtr="0">
                <a:noAutofit/>
              </a:bodyPr>
              <a:lstStyle/>
              <a:p>
                <a:r>
                  <a:rPr lang="ko" altLang="en-US" sz="1200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 </a:t>
                </a:r>
                <a:r>
                  <a:rPr lang="en-US" altLang="ko" sz="1200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Search…</a:t>
                </a:r>
                <a:endParaRPr sz="2400"/>
              </a:p>
            </p:txBody>
          </p:sp>
        </p:grpSp>
        <p:sp>
          <p:nvSpPr>
            <p:cNvPr id="441" name="Google Shape;441;p26" descr="&lt;Tags&gt;&lt;SMARTRESIZEANCHORS&gt;None,None,Absolute,None&lt;/SMARTRESIZEANCHORS&gt;&lt;/Tags&gt;"/>
            <p:cNvSpPr/>
            <p:nvPr/>
          </p:nvSpPr>
          <p:spPr>
            <a:xfrm>
              <a:off x="1437387" y="222203"/>
              <a:ext cx="247770" cy="136786"/>
            </a:xfrm>
            <a:custGeom>
              <a:avLst/>
              <a:gdLst/>
              <a:ahLst/>
              <a:cxnLst/>
              <a:rect l="l" t="t" r="r" b="b"/>
              <a:pathLst>
                <a:path w="537" h="536" extrusionOk="0">
                  <a:moveTo>
                    <a:pt x="339" y="338"/>
                  </a:moveTo>
                  <a:lnTo>
                    <a:pt x="537" y="536"/>
                  </a:lnTo>
                  <a:moveTo>
                    <a:pt x="392" y="196"/>
                  </a:moveTo>
                  <a:cubicBezTo>
                    <a:pt x="392" y="304"/>
                    <a:pt x="305" y="392"/>
                    <a:pt x="196" y="392"/>
                  </a:cubicBezTo>
                  <a:cubicBezTo>
                    <a:pt x="88" y="392"/>
                    <a:pt x="0" y="304"/>
                    <a:pt x="0" y="196"/>
                  </a:cubicBezTo>
                  <a:cubicBezTo>
                    <a:pt x="0" y="87"/>
                    <a:pt x="88" y="0"/>
                    <a:pt x="196" y="0"/>
                  </a:cubicBezTo>
                  <a:cubicBezTo>
                    <a:pt x="305" y="0"/>
                    <a:pt x="392" y="87"/>
                    <a:pt x="392" y="196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80808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442" name="Google Shape;442;p26"/>
          <p:cNvSpPr txBox="1"/>
          <p:nvPr/>
        </p:nvSpPr>
        <p:spPr>
          <a:xfrm>
            <a:off x="4944533" y="4236300"/>
            <a:ext cx="40000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ko" altLang="en-US" sz="800">
                <a:solidFill>
                  <a:schemeClr val="dk1"/>
                </a:solidFill>
              </a:rPr>
              <a:t>  더보기</a:t>
            </a:r>
            <a:r>
              <a:rPr lang="en-US" altLang="ko" sz="800">
                <a:solidFill>
                  <a:schemeClr val="dk1"/>
                </a:solidFill>
              </a:rPr>
              <a:t>&gt;</a:t>
            </a:r>
            <a:endParaRPr sz="2400"/>
          </a:p>
        </p:txBody>
      </p:sp>
      <p:sp>
        <p:nvSpPr>
          <p:cNvPr id="443" name="Google Shape;443;p26"/>
          <p:cNvSpPr txBox="1"/>
          <p:nvPr/>
        </p:nvSpPr>
        <p:spPr>
          <a:xfrm>
            <a:off x="1156367" y="4236300"/>
            <a:ext cx="40000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ko" altLang="en-US" sz="800">
                <a:solidFill>
                  <a:schemeClr val="dk1"/>
                </a:solidFill>
              </a:rPr>
              <a:t>  더보기</a:t>
            </a:r>
            <a:r>
              <a:rPr lang="en-US" altLang="ko" sz="800">
                <a:solidFill>
                  <a:schemeClr val="dk1"/>
                </a:solidFill>
              </a:rPr>
              <a:t>&gt;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7"/>
          <p:cNvSpPr txBox="1">
            <a:spLocks noGrp="1"/>
          </p:cNvSpPr>
          <p:nvPr>
            <p:ph type="body" idx="1"/>
          </p:nvPr>
        </p:nvSpPr>
        <p:spPr>
          <a:xfrm>
            <a:off x="464233" y="1270921"/>
            <a:ext cx="8799200" cy="485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sz="800">
              <a:solidFill>
                <a:srgbClr val="000000"/>
              </a:solidFill>
            </a:endParaRPr>
          </a:p>
          <a:p>
            <a:pPr marL="0" indent="0">
              <a:spcAft>
                <a:spcPts val="1600"/>
              </a:spcAft>
              <a:buNone/>
            </a:pPr>
            <a:endParaRPr/>
          </a:p>
        </p:txBody>
      </p:sp>
      <p:sp>
        <p:nvSpPr>
          <p:cNvPr id="449" name="Google Shape;449;p27"/>
          <p:cNvSpPr txBox="1"/>
          <p:nvPr/>
        </p:nvSpPr>
        <p:spPr>
          <a:xfrm>
            <a:off x="111400" y="303800"/>
            <a:ext cx="243200" cy="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2400">
              <a:solidFill>
                <a:schemeClr val="dk2"/>
              </a:solidFill>
            </a:endParaRPr>
          </a:p>
        </p:txBody>
      </p:sp>
      <p:grpSp>
        <p:nvGrpSpPr>
          <p:cNvPr id="450" name="Google Shape;450;p27"/>
          <p:cNvGrpSpPr/>
          <p:nvPr/>
        </p:nvGrpSpPr>
        <p:grpSpPr>
          <a:xfrm>
            <a:off x="648109" y="1868862"/>
            <a:ext cx="6932836" cy="3473625"/>
            <a:chOff x="449699" y="1871837"/>
            <a:chExt cx="4205797" cy="2605219"/>
          </a:xfrm>
        </p:grpSpPr>
        <p:sp>
          <p:nvSpPr>
            <p:cNvPr id="451" name="Google Shape;451;p27"/>
            <p:cNvSpPr/>
            <p:nvPr/>
          </p:nvSpPr>
          <p:spPr>
            <a:xfrm>
              <a:off x="449699" y="1871837"/>
              <a:ext cx="2088000" cy="893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ko" altLang="en-US" sz="1333"/>
                <a:t>어렵다</a:t>
              </a:r>
              <a:endParaRPr sz="1333"/>
            </a:p>
            <a:p>
              <a:r>
                <a:rPr lang="ko" altLang="en-US" sz="800"/>
                <a:t>인생은 뭘까요 난 아직 애기야</a:t>
              </a:r>
              <a:endParaRPr sz="800"/>
            </a:p>
            <a:p>
              <a:pPr>
                <a:buClr>
                  <a:schemeClr val="dk1"/>
                </a:buClr>
                <a:buSzPts val="1100"/>
              </a:pPr>
              <a:r>
                <a:rPr lang="ko" altLang="en-US" sz="667">
                  <a:solidFill>
                    <a:schemeClr val="dk2"/>
                  </a:solidFill>
                </a:rPr>
                <a:t>역삼동 불주먹</a:t>
              </a:r>
              <a:endParaRPr sz="933"/>
            </a:p>
            <a:p>
              <a:endParaRPr sz="933"/>
            </a:p>
            <a:p>
              <a:endParaRPr sz="933"/>
            </a:p>
            <a:p>
              <a:endParaRPr sz="933"/>
            </a:p>
            <a:p>
              <a:r>
                <a:rPr lang="ko" altLang="en-US" sz="800">
                  <a:solidFill>
                    <a:schemeClr val="dk1"/>
                  </a:solidFill>
                </a:rPr>
                <a:t>👁️</a:t>
              </a:r>
              <a:r>
                <a:rPr lang="en-US" altLang="ko" sz="800">
                  <a:solidFill>
                    <a:schemeClr val="dk1"/>
                  </a:solidFill>
                </a:rPr>
                <a:t>22    ❤️12    💬4</a:t>
              </a:r>
              <a:endParaRPr sz="800">
                <a:solidFill>
                  <a:schemeClr val="dk1"/>
                </a:solidFill>
              </a:endParaRPr>
            </a:p>
            <a:p>
              <a:endParaRPr sz="933"/>
            </a:p>
          </p:txBody>
        </p:sp>
        <p:sp>
          <p:nvSpPr>
            <p:cNvPr id="452" name="Google Shape;452;p27"/>
            <p:cNvSpPr/>
            <p:nvPr/>
          </p:nvSpPr>
          <p:spPr>
            <a:xfrm>
              <a:off x="2567496" y="1871837"/>
              <a:ext cx="2088000" cy="893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ko" altLang="en-US" sz="1333"/>
                <a:t>멋 좀 내봤습니다</a:t>
              </a:r>
              <a:endParaRPr sz="1333"/>
            </a:p>
            <a:p>
              <a:pPr>
                <a:buClr>
                  <a:schemeClr val="dk1"/>
                </a:buClr>
                <a:buSzPts val="1100"/>
              </a:pPr>
              <a:r>
                <a:rPr lang="ko" altLang="en-US" sz="800">
                  <a:solidFill>
                    <a:schemeClr val="dk1"/>
                  </a:solidFill>
                </a:rPr>
                <a:t>오랜만에 친구놈들이랑</a:t>
              </a:r>
              <a:r>
                <a:rPr lang="en-US" altLang="ko" sz="800">
                  <a:solidFill>
                    <a:schemeClr val="dk1"/>
                  </a:solidFill>
                </a:rPr>
                <a:t>.</a:t>
              </a:r>
              <a:r>
                <a:rPr lang="ko" altLang="en-US" sz="800">
                  <a:solidFill>
                    <a:schemeClr val="dk1"/>
                  </a:solidFill>
                </a:rPr>
                <a:t>등산</a:t>
              </a:r>
              <a:endParaRPr sz="800">
                <a:solidFill>
                  <a:schemeClr val="dk1"/>
                </a:solidFill>
              </a:endParaRPr>
            </a:p>
            <a:p>
              <a:pPr>
                <a:buClr>
                  <a:schemeClr val="dk1"/>
                </a:buClr>
                <a:buSzPts val="1100"/>
              </a:pPr>
              <a:r>
                <a:rPr lang="ko" altLang="en-US" sz="800">
                  <a:solidFill>
                    <a:schemeClr val="dk1"/>
                  </a:solidFill>
                </a:rPr>
                <a:t>가면서 추억속의 선글라스를 </a:t>
              </a:r>
              <a:r>
                <a:rPr lang="en-US" altLang="ko" sz="800">
                  <a:solidFill>
                    <a:schemeClr val="dk1"/>
                  </a:solidFill>
                </a:rPr>
                <a:t>.</a:t>
              </a:r>
              <a:endParaRPr sz="800">
                <a:solidFill>
                  <a:schemeClr val="dk1"/>
                </a:solidFill>
              </a:endParaRPr>
            </a:p>
            <a:p>
              <a:pPr>
                <a:buClr>
                  <a:schemeClr val="dk1"/>
                </a:buClr>
                <a:buSzPts val="1100"/>
              </a:pPr>
              <a:r>
                <a:rPr lang="ko" altLang="en-US" sz="800">
                  <a:solidFill>
                    <a:schemeClr val="dk1"/>
                  </a:solidFill>
                </a:rPr>
                <a:t>착용</a:t>
              </a:r>
              <a:r>
                <a:rPr lang="en-US" altLang="ko" sz="800">
                  <a:solidFill>
                    <a:schemeClr val="dk1"/>
                  </a:solidFill>
                </a:rPr>
                <a:t>.</a:t>
              </a:r>
              <a:r>
                <a:rPr lang="ko" altLang="en-US" sz="800">
                  <a:solidFill>
                    <a:schemeClr val="dk1"/>
                  </a:solidFill>
                </a:rPr>
                <a:t>해봤습니다</a:t>
              </a:r>
              <a:r>
                <a:rPr lang="en-US" altLang="ko" sz="800">
                  <a:solidFill>
                    <a:schemeClr val="dk1"/>
                  </a:solidFill>
                </a:rPr>
                <a:t>.</a:t>
              </a:r>
              <a:endParaRPr sz="800">
                <a:solidFill>
                  <a:schemeClr val="dk1"/>
                </a:solidFill>
              </a:endParaRPr>
            </a:p>
            <a:p>
              <a:pPr>
                <a:buClr>
                  <a:schemeClr val="dk1"/>
                </a:buClr>
                <a:buSzPts val="1100"/>
              </a:pPr>
              <a:r>
                <a:rPr lang="ko" altLang="en-US" sz="667">
                  <a:solidFill>
                    <a:srgbClr val="808080"/>
                  </a:solidFill>
                </a:rPr>
                <a:t>낭만고양이</a:t>
              </a:r>
              <a:endParaRPr sz="667">
                <a:solidFill>
                  <a:srgbClr val="808080"/>
                </a:solidFill>
              </a:endParaRPr>
            </a:p>
            <a:p>
              <a:pPr>
                <a:buClr>
                  <a:schemeClr val="dk1"/>
                </a:buClr>
                <a:buSzPts val="1100"/>
              </a:pPr>
              <a:endParaRPr sz="933">
                <a:solidFill>
                  <a:schemeClr val="dk1"/>
                </a:solidFill>
              </a:endParaRPr>
            </a:p>
            <a:p>
              <a:pPr>
                <a:buClr>
                  <a:schemeClr val="dk1"/>
                </a:buClr>
                <a:buSzPts val="1100"/>
              </a:pPr>
              <a:r>
                <a:rPr lang="ko" altLang="en-US" sz="800">
                  <a:solidFill>
                    <a:schemeClr val="dk1"/>
                  </a:solidFill>
                </a:rPr>
                <a:t>👁️</a:t>
              </a:r>
              <a:r>
                <a:rPr lang="en-US" altLang="ko" sz="800">
                  <a:solidFill>
                    <a:schemeClr val="dk1"/>
                  </a:solidFill>
                </a:rPr>
                <a:t>22    ❤️12    💬4</a:t>
              </a:r>
              <a:endParaRPr sz="1333"/>
            </a:p>
          </p:txBody>
        </p:sp>
        <p:sp>
          <p:nvSpPr>
            <p:cNvPr id="453" name="Google Shape;453;p27"/>
            <p:cNvSpPr/>
            <p:nvPr/>
          </p:nvSpPr>
          <p:spPr>
            <a:xfrm>
              <a:off x="449699" y="2765684"/>
              <a:ext cx="2088000" cy="893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ko" altLang="en-US" sz="1467"/>
                <a:t>술친구필요</a:t>
              </a:r>
              <a:endParaRPr sz="1467"/>
            </a:p>
          </p:txBody>
        </p:sp>
        <p:sp>
          <p:nvSpPr>
            <p:cNvPr id="454" name="Google Shape;454;p27"/>
            <p:cNvSpPr/>
            <p:nvPr/>
          </p:nvSpPr>
          <p:spPr>
            <a:xfrm>
              <a:off x="2567496" y="2765684"/>
              <a:ext cx="2088000" cy="893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ko" altLang="en-US" sz="1467"/>
                <a:t>히히히 로또당첨됬다</a:t>
              </a:r>
              <a:endParaRPr sz="1467"/>
            </a:p>
          </p:txBody>
        </p:sp>
        <p:sp>
          <p:nvSpPr>
            <p:cNvPr id="455" name="Google Shape;455;p27"/>
            <p:cNvSpPr/>
            <p:nvPr/>
          </p:nvSpPr>
          <p:spPr>
            <a:xfrm>
              <a:off x="449699" y="3583356"/>
              <a:ext cx="2088000" cy="893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ko" altLang="en-US" sz="1467"/>
                <a:t>오늘 화분샀어요</a:t>
              </a:r>
              <a:endParaRPr sz="1467"/>
            </a:p>
          </p:txBody>
        </p:sp>
        <p:sp>
          <p:nvSpPr>
            <p:cNvPr id="456" name="Google Shape;456;p27"/>
            <p:cNvSpPr/>
            <p:nvPr/>
          </p:nvSpPr>
          <p:spPr>
            <a:xfrm>
              <a:off x="2567496" y="3583356"/>
              <a:ext cx="2088000" cy="893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ko" altLang="en-US" sz="1467"/>
                <a:t>너 </a:t>
              </a:r>
              <a:r>
                <a:rPr lang="en-US" altLang="ko" sz="1467"/>
                <a:t>T</a:t>
              </a:r>
              <a:r>
                <a:rPr lang="ko" altLang="en-US" sz="1467"/>
                <a:t>야</a:t>
              </a:r>
              <a:r>
                <a:rPr lang="en-US" altLang="ko" sz="1467"/>
                <a:t>?</a:t>
              </a:r>
              <a:endParaRPr sz="1467"/>
            </a:p>
          </p:txBody>
        </p:sp>
      </p:grpSp>
      <p:sp>
        <p:nvSpPr>
          <p:cNvPr id="457" name="Google Shape;457;p27"/>
          <p:cNvSpPr txBox="1"/>
          <p:nvPr/>
        </p:nvSpPr>
        <p:spPr>
          <a:xfrm>
            <a:off x="3118153" y="2634892"/>
            <a:ext cx="1230800" cy="3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59799" algn="ctr"/>
            <a:r>
              <a:rPr lang="en-US" altLang="ko" sz="667">
                <a:solidFill>
                  <a:schemeClr val="dk2"/>
                </a:solidFill>
              </a:rPr>
              <a:t>2</a:t>
            </a:r>
            <a:r>
              <a:rPr lang="ko" altLang="en-US" sz="667">
                <a:solidFill>
                  <a:schemeClr val="dk2"/>
                </a:solidFill>
              </a:rPr>
              <a:t>시간전</a:t>
            </a:r>
            <a:endParaRPr sz="133">
              <a:solidFill>
                <a:schemeClr val="dk2"/>
              </a:solidFill>
            </a:endParaRPr>
          </a:p>
        </p:txBody>
      </p:sp>
      <p:cxnSp>
        <p:nvCxnSpPr>
          <p:cNvPr id="458" name="Google Shape;458;p27"/>
          <p:cNvCxnSpPr/>
          <p:nvPr/>
        </p:nvCxnSpPr>
        <p:spPr>
          <a:xfrm flipH="1">
            <a:off x="9034167" y="-10133"/>
            <a:ext cx="20400" cy="681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9" name="Google Shape;459;p27"/>
          <p:cNvSpPr txBox="1"/>
          <p:nvPr/>
        </p:nvSpPr>
        <p:spPr>
          <a:xfrm>
            <a:off x="9214867" y="89800"/>
            <a:ext cx="28556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7997">
              <a:lnSpc>
                <a:spcPct val="115000"/>
              </a:lnSpc>
            </a:pPr>
            <a:r>
              <a:rPr lang="ko" altLang="en-US" sz="1333">
                <a:solidFill>
                  <a:srgbClr val="0D0D0D"/>
                </a:solidFill>
                <a:highlight>
                  <a:srgbClr val="FFFFFF"/>
                </a:highlight>
              </a:rPr>
              <a:t>게시판목록 페이지</a:t>
            </a:r>
            <a:endParaRPr sz="1333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84665">
              <a:lnSpc>
                <a:spcPct val="115000"/>
              </a:lnSpc>
              <a:spcBef>
                <a:spcPts val="2000"/>
              </a:spcBef>
              <a:buClr>
                <a:srgbClr val="0D0D0D"/>
              </a:buClr>
              <a:buSzPts val="1000"/>
              <a:buAutoNum type="arabicPeriod"/>
            </a:pPr>
            <a:r>
              <a:rPr lang="ko" altLang="en-US" sz="1333">
                <a:solidFill>
                  <a:srgbClr val="0D0D0D"/>
                </a:solidFill>
                <a:highlight>
                  <a:srgbClr val="FFFFFF"/>
                </a:highlight>
              </a:rPr>
              <a:t>카테고리 선택</a:t>
            </a:r>
            <a:r>
              <a:rPr lang="en-US" altLang="ko" sz="1333">
                <a:solidFill>
                  <a:srgbClr val="0D0D0D"/>
                </a:solidFill>
                <a:highlight>
                  <a:srgbClr val="FFFFFF"/>
                </a:highlight>
              </a:rPr>
              <a:t>:</a:t>
            </a:r>
            <a:endParaRPr sz="1333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1" indent="-84665">
              <a:lnSpc>
                <a:spcPct val="115000"/>
              </a:lnSpc>
              <a:buClr>
                <a:srgbClr val="0D0D0D"/>
              </a:buClr>
              <a:buSzPts val="1000"/>
              <a:buChar char="●"/>
            </a:pPr>
            <a:r>
              <a:rPr lang="ko" altLang="en-US" sz="1333">
                <a:solidFill>
                  <a:srgbClr val="0D0D0D"/>
                </a:solidFill>
                <a:highlight>
                  <a:srgbClr val="FFFFFF"/>
                </a:highlight>
              </a:rPr>
              <a:t>새로운 부카테고리를 선택하면</a:t>
            </a:r>
            <a:r>
              <a:rPr lang="en-US" altLang="ko" sz="1333">
                <a:solidFill>
                  <a:srgbClr val="0D0D0D"/>
                </a:solidFill>
                <a:highlight>
                  <a:srgbClr val="FFFFFF"/>
                </a:highlight>
              </a:rPr>
              <a:t>, </a:t>
            </a:r>
            <a:r>
              <a:rPr lang="ko" altLang="en-US" sz="1333">
                <a:solidFill>
                  <a:srgbClr val="0D0D0D"/>
                </a:solidFill>
                <a:highlight>
                  <a:srgbClr val="FFFFFF"/>
                </a:highlight>
              </a:rPr>
              <a:t>해당 지역에서 최신의 카테고리별 게시글이 표시됩니다</a:t>
            </a:r>
            <a:r>
              <a:rPr lang="en-US" altLang="ko" sz="1333">
                <a:solidFill>
                  <a:srgbClr val="0D0D0D"/>
                </a:solidFill>
                <a:highlight>
                  <a:srgbClr val="FFFFFF"/>
                </a:highlight>
              </a:rPr>
              <a:t>.</a:t>
            </a:r>
            <a:endParaRPr sz="1333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1" indent="-84665">
              <a:lnSpc>
                <a:spcPct val="115000"/>
              </a:lnSpc>
              <a:buClr>
                <a:srgbClr val="0D0D0D"/>
              </a:buClr>
              <a:buSzPts val="1000"/>
              <a:buChar char="●"/>
            </a:pPr>
            <a:r>
              <a:rPr lang="ko" altLang="en-US" sz="1333">
                <a:solidFill>
                  <a:srgbClr val="0D0D0D"/>
                </a:solidFill>
                <a:highlight>
                  <a:srgbClr val="FFFFFF"/>
                </a:highlight>
              </a:rPr>
              <a:t>페이지 상단에는 </a:t>
            </a:r>
            <a:r>
              <a:rPr lang="en-US" altLang="ko" sz="1333">
                <a:solidFill>
                  <a:srgbClr val="0D0D0D"/>
                </a:solidFill>
                <a:highlight>
                  <a:srgbClr val="FFFFFF"/>
                </a:highlight>
              </a:rPr>
              <a:t>'</a:t>
            </a:r>
            <a:r>
              <a:rPr lang="ko" altLang="en-US" sz="1333">
                <a:solidFill>
                  <a:srgbClr val="0D0D0D"/>
                </a:solidFill>
                <a:highlight>
                  <a:srgbClr val="FFFFFF"/>
                </a:highlight>
              </a:rPr>
              <a:t>전체</a:t>
            </a:r>
            <a:r>
              <a:rPr lang="en-US" altLang="ko" sz="1333">
                <a:solidFill>
                  <a:srgbClr val="0D0D0D"/>
                </a:solidFill>
                <a:highlight>
                  <a:srgbClr val="FFFFFF"/>
                </a:highlight>
              </a:rPr>
              <a:t>', '</a:t>
            </a:r>
            <a:r>
              <a:rPr lang="ko" altLang="en-US" sz="1333">
                <a:solidFill>
                  <a:srgbClr val="0D0D0D"/>
                </a:solidFill>
                <a:highlight>
                  <a:srgbClr val="FFFFFF"/>
                </a:highlight>
              </a:rPr>
              <a:t>인기글</a:t>
            </a:r>
            <a:r>
              <a:rPr lang="en-US" altLang="ko" sz="1333">
                <a:solidFill>
                  <a:srgbClr val="0D0D0D"/>
                </a:solidFill>
                <a:highlight>
                  <a:srgbClr val="FFFFFF"/>
                </a:highlight>
              </a:rPr>
              <a:t>', '</a:t>
            </a:r>
            <a:r>
              <a:rPr lang="ko" altLang="en-US" sz="1333">
                <a:solidFill>
                  <a:srgbClr val="0D0D0D"/>
                </a:solidFill>
                <a:highlight>
                  <a:srgbClr val="FFFFFF"/>
                </a:highlight>
              </a:rPr>
              <a:t>세부카테고리</a:t>
            </a:r>
            <a:r>
              <a:rPr lang="en-US" altLang="ko" sz="1333">
                <a:solidFill>
                  <a:srgbClr val="0D0D0D"/>
                </a:solidFill>
                <a:highlight>
                  <a:srgbClr val="FFFFFF"/>
                </a:highlight>
              </a:rPr>
              <a:t>1', '</a:t>
            </a:r>
            <a:r>
              <a:rPr lang="ko" altLang="en-US" sz="1333">
                <a:solidFill>
                  <a:srgbClr val="0D0D0D"/>
                </a:solidFill>
                <a:highlight>
                  <a:srgbClr val="FFFFFF"/>
                </a:highlight>
              </a:rPr>
              <a:t>세부카테고리</a:t>
            </a:r>
            <a:r>
              <a:rPr lang="en-US" altLang="ko" sz="1333">
                <a:solidFill>
                  <a:srgbClr val="0D0D0D"/>
                </a:solidFill>
                <a:highlight>
                  <a:srgbClr val="FFFFFF"/>
                </a:highlight>
              </a:rPr>
              <a:t>2' </a:t>
            </a:r>
            <a:r>
              <a:rPr lang="ko" altLang="en-US" sz="1333">
                <a:solidFill>
                  <a:srgbClr val="0D0D0D"/>
                </a:solidFill>
                <a:highlight>
                  <a:srgbClr val="FFFFFF"/>
                </a:highlight>
              </a:rPr>
              <a:t>등의 필터 옵션이 제공됩니다</a:t>
            </a:r>
            <a:r>
              <a:rPr lang="en-US" altLang="ko" sz="1333">
                <a:solidFill>
                  <a:srgbClr val="0D0D0D"/>
                </a:solidFill>
                <a:highlight>
                  <a:srgbClr val="FFFFFF"/>
                </a:highlight>
              </a:rPr>
              <a:t>.</a:t>
            </a:r>
            <a:endParaRPr sz="1333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84665">
              <a:lnSpc>
                <a:spcPct val="115000"/>
              </a:lnSpc>
              <a:buClr>
                <a:srgbClr val="0D0D0D"/>
              </a:buClr>
              <a:buSzPts val="1000"/>
              <a:buAutoNum type="arabicPeriod"/>
            </a:pPr>
            <a:r>
              <a:rPr lang="ko" altLang="en-US" sz="1333">
                <a:solidFill>
                  <a:srgbClr val="0D0D0D"/>
                </a:solidFill>
                <a:highlight>
                  <a:srgbClr val="FFFFFF"/>
                </a:highlight>
              </a:rPr>
              <a:t>게시글 정보</a:t>
            </a:r>
            <a:r>
              <a:rPr lang="en-US" altLang="ko" sz="1333">
                <a:solidFill>
                  <a:srgbClr val="0D0D0D"/>
                </a:solidFill>
                <a:highlight>
                  <a:srgbClr val="FFFFFF"/>
                </a:highlight>
              </a:rPr>
              <a:t>:</a:t>
            </a:r>
            <a:endParaRPr sz="1333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1" indent="-84665">
              <a:lnSpc>
                <a:spcPct val="115000"/>
              </a:lnSpc>
              <a:buClr>
                <a:srgbClr val="0D0D0D"/>
              </a:buClr>
              <a:buSzPts val="1000"/>
              <a:buChar char="●"/>
            </a:pPr>
            <a:r>
              <a:rPr lang="ko" altLang="en-US" sz="1333">
                <a:solidFill>
                  <a:srgbClr val="0D0D0D"/>
                </a:solidFill>
                <a:highlight>
                  <a:srgbClr val="FFFFFF"/>
                </a:highlight>
              </a:rPr>
              <a:t>각 게시글에는 다음 정보가 포함되어 표시됩니다</a:t>
            </a:r>
            <a:r>
              <a:rPr lang="en-US" altLang="ko" sz="1333">
                <a:solidFill>
                  <a:srgbClr val="0D0D0D"/>
                </a:solidFill>
                <a:highlight>
                  <a:srgbClr val="FFFFFF"/>
                </a:highlight>
              </a:rPr>
              <a:t>:</a:t>
            </a:r>
            <a:endParaRPr sz="1333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2" indent="-84665">
              <a:lnSpc>
                <a:spcPct val="115000"/>
              </a:lnSpc>
              <a:buClr>
                <a:srgbClr val="0D0D0D"/>
              </a:buClr>
              <a:buSzPts val="1000"/>
              <a:buChar char="●"/>
            </a:pPr>
            <a:r>
              <a:rPr lang="ko" altLang="en-US" sz="1333">
                <a:solidFill>
                  <a:srgbClr val="0D0D0D"/>
                </a:solidFill>
                <a:highlight>
                  <a:srgbClr val="FFFFFF"/>
                </a:highlight>
              </a:rPr>
              <a:t>제목</a:t>
            </a:r>
            <a:endParaRPr sz="1333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2" indent="-84665">
              <a:lnSpc>
                <a:spcPct val="115000"/>
              </a:lnSpc>
              <a:buClr>
                <a:srgbClr val="0D0D0D"/>
              </a:buClr>
              <a:buSzPts val="1000"/>
              <a:buChar char="●"/>
            </a:pPr>
            <a:r>
              <a:rPr lang="ko" altLang="en-US" sz="1333">
                <a:solidFill>
                  <a:srgbClr val="0D0D0D"/>
                </a:solidFill>
                <a:highlight>
                  <a:srgbClr val="FFFFFF"/>
                </a:highlight>
              </a:rPr>
              <a:t>내용의 미리보기</a:t>
            </a:r>
            <a:endParaRPr sz="1333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2" indent="-84665">
              <a:lnSpc>
                <a:spcPct val="115000"/>
              </a:lnSpc>
              <a:buClr>
                <a:srgbClr val="0D0D0D"/>
              </a:buClr>
              <a:buSzPts val="1000"/>
              <a:buChar char="●"/>
            </a:pPr>
            <a:r>
              <a:rPr lang="ko" altLang="en-US" sz="1333">
                <a:solidFill>
                  <a:srgbClr val="0D0D0D"/>
                </a:solidFill>
                <a:highlight>
                  <a:srgbClr val="FFFFFF"/>
                </a:highlight>
              </a:rPr>
              <a:t>작성자 닉네임</a:t>
            </a:r>
            <a:endParaRPr sz="1333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2" indent="-84665">
              <a:lnSpc>
                <a:spcPct val="115000"/>
              </a:lnSpc>
              <a:buClr>
                <a:srgbClr val="0D0D0D"/>
              </a:buClr>
              <a:buSzPts val="1000"/>
              <a:buChar char="●"/>
            </a:pPr>
            <a:r>
              <a:rPr lang="ko" altLang="en-US" sz="1333">
                <a:solidFill>
                  <a:srgbClr val="0D0D0D"/>
                </a:solidFill>
                <a:highlight>
                  <a:srgbClr val="FFFFFF"/>
                </a:highlight>
              </a:rPr>
              <a:t>조회수</a:t>
            </a:r>
            <a:endParaRPr sz="1333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2" indent="-84665">
              <a:lnSpc>
                <a:spcPct val="115000"/>
              </a:lnSpc>
              <a:buClr>
                <a:srgbClr val="0D0D0D"/>
              </a:buClr>
              <a:buSzPts val="1000"/>
              <a:buChar char="●"/>
            </a:pPr>
            <a:r>
              <a:rPr lang="ko" altLang="en-US" sz="1333">
                <a:solidFill>
                  <a:srgbClr val="0D0D0D"/>
                </a:solidFill>
                <a:highlight>
                  <a:srgbClr val="FFFFFF"/>
                </a:highlight>
              </a:rPr>
              <a:t>좋아요 수</a:t>
            </a:r>
            <a:endParaRPr sz="1333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2" indent="-84665">
              <a:lnSpc>
                <a:spcPct val="115000"/>
              </a:lnSpc>
              <a:buClr>
                <a:srgbClr val="0D0D0D"/>
              </a:buClr>
              <a:buSzPts val="1000"/>
              <a:buChar char="●"/>
            </a:pPr>
            <a:r>
              <a:rPr lang="ko" altLang="en-US" sz="1333">
                <a:solidFill>
                  <a:srgbClr val="0D0D0D"/>
                </a:solidFill>
                <a:highlight>
                  <a:srgbClr val="FFFFFF"/>
                </a:highlight>
              </a:rPr>
              <a:t>댓글 수</a:t>
            </a:r>
            <a:endParaRPr sz="1333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2" indent="-84665">
              <a:lnSpc>
                <a:spcPct val="115000"/>
              </a:lnSpc>
              <a:buClr>
                <a:srgbClr val="0D0D0D"/>
              </a:buClr>
              <a:buSzPts val="1000"/>
              <a:buChar char="●"/>
            </a:pPr>
            <a:r>
              <a:rPr lang="ko" altLang="en-US" sz="1333">
                <a:solidFill>
                  <a:srgbClr val="0D0D0D"/>
                </a:solidFill>
                <a:highlight>
                  <a:srgbClr val="FFFFFF"/>
                </a:highlight>
              </a:rPr>
              <a:t>사진 유무</a:t>
            </a:r>
            <a:endParaRPr sz="1333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2" indent="-84665">
              <a:lnSpc>
                <a:spcPct val="115000"/>
              </a:lnSpc>
              <a:buClr>
                <a:srgbClr val="0D0D0D"/>
              </a:buClr>
              <a:buSzPts val="1000"/>
              <a:buChar char="●"/>
            </a:pPr>
            <a:r>
              <a:rPr lang="ko" altLang="en-US" sz="1333">
                <a:solidFill>
                  <a:srgbClr val="0D0D0D"/>
                </a:solidFill>
                <a:highlight>
                  <a:srgbClr val="FFFFFF"/>
                </a:highlight>
              </a:rPr>
              <a:t>등록 시간</a:t>
            </a:r>
            <a:r>
              <a:rPr lang="en-US" altLang="ko" sz="1333">
                <a:solidFill>
                  <a:srgbClr val="0D0D0D"/>
                </a:solidFill>
                <a:highlight>
                  <a:srgbClr val="FFFFFF"/>
                </a:highlight>
              </a:rPr>
              <a:t>(</a:t>
            </a:r>
            <a:r>
              <a:rPr lang="ko" altLang="en-US" sz="1333">
                <a:solidFill>
                  <a:srgbClr val="0D0D0D"/>
                </a:solidFill>
                <a:highlight>
                  <a:srgbClr val="FFFFFF"/>
                </a:highlight>
              </a:rPr>
              <a:t>몇 시간 전인지</a:t>
            </a:r>
            <a:r>
              <a:rPr lang="en-US" altLang="ko" sz="1333">
                <a:solidFill>
                  <a:srgbClr val="0D0D0D"/>
                </a:solidFill>
                <a:highlight>
                  <a:srgbClr val="FFFFFF"/>
                </a:highlight>
              </a:rPr>
              <a:t>)</a:t>
            </a:r>
            <a:endParaRPr sz="1333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84665">
              <a:lnSpc>
                <a:spcPct val="115000"/>
              </a:lnSpc>
              <a:buClr>
                <a:srgbClr val="0D0D0D"/>
              </a:buClr>
              <a:buSzPts val="1000"/>
              <a:buAutoNum type="arabicPeriod"/>
            </a:pPr>
            <a:r>
              <a:rPr lang="ko" altLang="en-US" sz="1333">
                <a:solidFill>
                  <a:srgbClr val="0D0D0D"/>
                </a:solidFill>
                <a:highlight>
                  <a:srgbClr val="FFFFFF"/>
                </a:highlight>
              </a:rPr>
              <a:t>게시글 접근</a:t>
            </a:r>
            <a:r>
              <a:rPr lang="en-US" altLang="ko" sz="1333">
                <a:solidFill>
                  <a:srgbClr val="0D0D0D"/>
                </a:solidFill>
                <a:highlight>
                  <a:srgbClr val="FFFFFF"/>
                </a:highlight>
              </a:rPr>
              <a:t>:</a:t>
            </a:r>
            <a:endParaRPr sz="1333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1" indent="-84665">
              <a:lnSpc>
                <a:spcPct val="115000"/>
              </a:lnSpc>
              <a:buClr>
                <a:srgbClr val="0D0D0D"/>
              </a:buClr>
              <a:buSzPts val="1000"/>
              <a:buChar char="●"/>
            </a:pPr>
            <a:r>
              <a:rPr lang="ko" altLang="en-US" sz="1333">
                <a:solidFill>
                  <a:srgbClr val="0D0D0D"/>
                </a:solidFill>
                <a:highlight>
                  <a:srgbClr val="FFFFFF"/>
                </a:highlight>
              </a:rPr>
              <a:t>각 게시글을 클릭하면 해당 게시글의 상세 페이지로 이동합니다</a:t>
            </a:r>
            <a:r>
              <a:rPr lang="en-US" altLang="ko" sz="1333">
                <a:solidFill>
                  <a:srgbClr val="0D0D0D"/>
                </a:solidFill>
                <a:highlight>
                  <a:srgbClr val="FFFFFF"/>
                </a:highlight>
              </a:rPr>
              <a:t>.</a:t>
            </a:r>
            <a:endParaRPr sz="1333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1" indent="-84665">
              <a:lnSpc>
                <a:spcPct val="115000"/>
              </a:lnSpc>
              <a:buClr>
                <a:srgbClr val="0D0D0D"/>
              </a:buClr>
              <a:buSzPts val="1000"/>
              <a:buChar char="●"/>
            </a:pPr>
            <a:r>
              <a:rPr lang="ko" altLang="en-US" sz="1333">
                <a:solidFill>
                  <a:srgbClr val="0D0D0D"/>
                </a:solidFill>
                <a:highlight>
                  <a:srgbClr val="FFFFFF"/>
                </a:highlight>
              </a:rPr>
              <a:t>게시글을 읽는 것은 로그인 상태와 무관하게 가능합니다</a:t>
            </a:r>
            <a:r>
              <a:rPr lang="en-US" altLang="ko" sz="1333">
                <a:solidFill>
                  <a:srgbClr val="0D0D0D"/>
                </a:solidFill>
                <a:highlight>
                  <a:srgbClr val="FFFFFF"/>
                </a:highlight>
              </a:rPr>
              <a:t>.</a:t>
            </a:r>
            <a:endParaRPr sz="1333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609585"/>
            <a:endParaRPr sz="1600">
              <a:solidFill>
                <a:schemeClr val="dk2"/>
              </a:solidFill>
            </a:endParaRPr>
          </a:p>
        </p:txBody>
      </p:sp>
      <p:sp>
        <p:nvSpPr>
          <p:cNvPr id="460" name="Google Shape;460;p27"/>
          <p:cNvSpPr/>
          <p:nvPr/>
        </p:nvSpPr>
        <p:spPr>
          <a:xfrm>
            <a:off x="463100" y="916433"/>
            <a:ext cx="498400" cy="498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ko" sz="1733">
                <a:solidFill>
                  <a:schemeClr val="lt1"/>
                </a:solidFill>
              </a:rPr>
              <a:t>1</a:t>
            </a:r>
            <a:endParaRPr sz="1733">
              <a:solidFill>
                <a:schemeClr val="lt1"/>
              </a:solidFill>
            </a:endParaRPr>
          </a:p>
        </p:txBody>
      </p:sp>
      <p:sp>
        <p:nvSpPr>
          <p:cNvPr id="461" name="Google Shape;461;p27"/>
          <p:cNvSpPr/>
          <p:nvPr/>
        </p:nvSpPr>
        <p:spPr>
          <a:xfrm>
            <a:off x="149700" y="2017800"/>
            <a:ext cx="498400" cy="498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ko" sz="1733">
                <a:solidFill>
                  <a:schemeClr val="lt1"/>
                </a:solidFill>
              </a:rPr>
              <a:t>2</a:t>
            </a:r>
            <a:endParaRPr sz="1733">
              <a:solidFill>
                <a:schemeClr val="lt1"/>
              </a:solidFill>
            </a:endParaRPr>
          </a:p>
        </p:txBody>
      </p:sp>
      <p:sp>
        <p:nvSpPr>
          <p:cNvPr id="462" name="Google Shape;462;p27"/>
          <p:cNvSpPr/>
          <p:nvPr/>
        </p:nvSpPr>
        <p:spPr>
          <a:xfrm>
            <a:off x="362567" y="2371017"/>
            <a:ext cx="498400" cy="498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ko" sz="1733">
                <a:solidFill>
                  <a:schemeClr val="lt1"/>
                </a:solidFill>
              </a:rPr>
              <a:t>3</a:t>
            </a:r>
            <a:endParaRPr sz="1733">
              <a:solidFill>
                <a:schemeClr val="lt1"/>
              </a:solidFill>
            </a:endParaRPr>
          </a:p>
        </p:txBody>
      </p:sp>
      <p:pic>
        <p:nvPicPr>
          <p:cNvPr id="463" name="Google Shape;4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1534" y="1935251"/>
            <a:ext cx="700868" cy="663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1267" y="1935267"/>
            <a:ext cx="700867" cy="663467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27"/>
          <p:cNvSpPr txBox="1"/>
          <p:nvPr/>
        </p:nvSpPr>
        <p:spPr>
          <a:xfrm>
            <a:off x="6606153" y="2634892"/>
            <a:ext cx="1230800" cy="3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59799" algn="ctr"/>
            <a:r>
              <a:rPr lang="en-US" altLang="ko" sz="667">
                <a:solidFill>
                  <a:schemeClr val="dk2"/>
                </a:solidFill>
              </a:rPr>
              <a:t>3</a:t>
            </a:r>
            <a:r>
              <a:rPr lang="ko" altLang="en-US" sz="667">
                <a:solidFill>
                  <a:schemeClr val="dk2"/>
                </a:solidFill>
              </a:rPr>
              <a:t>시간전</a:t>
            </a:r>
            <a:endParaRPr sz="133">
              <a:solidFill>
                <a:schemeClr val="dk2"/>
              </a:solidFill>
            </a:endParaRPr>
          </a:p>
        </p:txBody>
      </p:sp>
      <p:sp>
        <p:nvSpPr>
          <p:cNvPr id="466" name="Google Shape;466;p27"/>
          <p:cNvSpPr/>
          <p:nvPr/>
        </p:nvSpPr>
        <p:spPr>
          <a:xfrm rot="5400000">
            <a:off x="6303664" y="3425831"/>
            <a:ext cx="3072400" cy="192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200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67" name="Google Shape;467;p27" descr="&lt;Tags&gt;&lt;SMARTRESIZEANCHORS&gt;Absolute,Absolute,Absolute,Absolute&lt;/SMARTRESIZEANCHORS&gt;&lt;/Tags&gt;"/>
          <p:cNvSpPr/>
          <p:nvPr/>
        </p:nvSpPr>
        <p:spPr>
          <a:xfrm rot="5400000">
            <a:off x="6783567" y="3204051"/>
            <a:ext cx="2112400" cy="110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200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68" name="Google Shape;468;p27" descr="&lt;Tags&gt;&lt;SMARTRESIZEANCHORS&gt;Absolute,None,None,None&lt;/SMARTRESIZEANCHORS&gt;&lt;/Tags&gt;"/>
          <p:cNvSpPr/>
          <p:nvPr/>
        </p:nvSpPr>
        <p:spPr>
          <a:xfrm rot="10800000" flipH="1">
            <a:off x="7797180" y="2064638"/>
            <a:ext cx="85344" cy="48236"/>
          </a:xfrm>
          <a:custGeom>
            <a:avLst/>
            <a:gdLst/>
            <a:ahLst/>
            <a:cxnLst/>
            <a:rect l="l" t="t" r="r" b="b"/>
            <a:pathLst>
              <a:path w="197" h="115" extrusionOk="0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9525" cap="sq" cmpd="sng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endParaRPr sz="2400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69" name="Google Shape;469;p27" descr="&lt;Tags&gt;&lt;SMARTRESIZEANCHORS&gt;None,Absolute,None,None&lt;/SMARTRESIZEANCHORS&gt;&lt;/Tags&gt;"/>
          <p:cNvSpPr/>
          <p:nvPr/>
        </p:nvSpPr>
        <p:spPr>
          <a:xfrm flipH="1">
            <a:off x="8101980" y="4935094"/>
            <a:ext cx="85344" cy="48236"/>
          </a:xfrm>
          <a:custGeom>
            <a:avLst/>
            <a:gdLst/>
            <a:ahLst/>
            <a:cxnLst/>
            <a:rect l="l" t="t" r="r" b="b"/>
            <a:pathLst>
              <a:path w="197" h="115" extrusionOk="0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9525" cap="sq" cmpd="sng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endParaRPr sz="2400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70" name="Google Shape;470;p27"/>
          <p:cNvSpPr/>
          <p:nvPr/>
        </p:nvSpPr>
        <p:spPr>
          <a:xfrm>
            <a:off x="3100011" y="1373367"/>
            <a:ext cx="948800" cy="304800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ko" altLang="en-US" sz="1333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인기글</a:t>
            </a:r>
            <a:endParaRPr sz="1333"/>
          </a:p>
        </p:txBody>
      </p:sp>
      <p:sp>
        <p:nvSpPr>
          <p:cNvPr id="471" name="Google Shape;471;p27"/>
          <p:cNvSpPr/>
          <p:nvPr/>
        </p:nvSpPr>
        <p:spPr>
          <a:xfrm>
            <a:off x="1913145" y="1373375"/>
            <a:ext cx="948800" cy="3048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ko" altLang="en-US" sz="1333">
                <a:latin typeface="Quattrocento Sans"/>
                <a:ea typeface="Quattrocento Sans"/>
                <a:cs typeface="Quattrocento Sans"/>
                <a:sym typeface="Quattrocento Sans"/>
              </a:rPr>
              <a:t>블라블라</a:t>
            </a:r>
            <a:endParaRPr sz="1333"/>
          </a:p>
        </p:txBody>
      </p:sp>
      <p:sp>
        <p:nvSpPr>
          <p:cNvPr id="472" name="Google Shape;472;p27"/>
          <p:cNvSpPr/>
          <p:nvPr/>
        </p:nvSpPr>
        <p:spPr>
          <a:xfrm>
            <a:off x="4249223" y="1373375"/>
            <a:ext cx="948800" cy="3048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ko" altLang="en-US" sz="1333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고민</a:t>
            </a:r>
            <a:r>
              <a:rPr lang="en-US" altLang="ko" sz="1333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/</a:t>
            </a:r>
            <a:r>
              <a:rPr lang="ko" altLang="en-US" sz="1333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상담</a:t>
            </a:r>
            <a:endParaRPr sz="1333">
              <a:solidFill>
                <a:schemeClr val="dk1"/>
              </a:solidFill>
            </a:endParaRPr>
          </a:p>
        </p:txBody>
      </p:sp>
      <p:sp>
        <p:nvSpPr>
          <p:cNvPr id="473" name="Google Shape;473;p27"/>
          <p:cNvSpPr/>
          <p:nvPr/>
        </p:nvSpPr>
        <p:spPr>
          <a:xfrm>
            <a:off x="648099" y="1373392"/>
            <a:ext cx="948800" cy="304800"/>
          </a:xfrm>
          <a:prstGeom prst="rect">
            <a:avLst/>
          </a:prstGeom>
          <a:solidFill>
            <a:srgbClr val="CCCCCC"/>
          </a:solidFill>
          <a:ln w="12700" cap="flat" cmpd="sng">
            <a:solidFill>
              <a:srgbClr val="9D9D9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ko" altLang="en-US" sz="1333">
                <a:latin typeface="Quattrocento Sans"/>
                <a:ea typeface="Quattrocento Sans"/>
                <a:cs typeface="Quattrocento Sans"/>
                <a:sym typeface="Quattrocento Sans"/>
              </a:rPr>
              <a:t>전체</a:t>
            </a:r>
            <a:endParaRPr sz="1333"/>
          </a:p>
        </p:txBody>
      </p:sp>
      <p:grpSp>
        <p:nvGrpSpPr>
          <p:cNvPr id="474" name="Google Shape;474;p27"/>
          <p:cNvGrpSpPr/>
          <p:nvPr/>
        </p:nvGrpSpPr>
        <p:grpSpPr>
          <a:xfrm>
            <a:off x="320067" y="155633"/>
            <a:ext cx="8624468" cy="954338"/>
            <a:chOff x="77125" y="67175"/>
            <a:chExt cx="6468351" cy="715753"/>
          </a:xfrm>
        </p:grpSpPr>
        <p:grpSp>
          <p:nvGrpSpPr>
            <p:cNvPr id="475" name="Google Shape;475;p27"/>
            <p:cNvGrpSpPr/>
            <p:nvPr/>
          </p:nvGrpSpPr>
          <p:grpSpPr>
            <a:xfrm>
              <a:off x="77125" y="67175"/>
              <a:ext cx="6468351" cy="715753"/>
              <a:chOff x="77125" y="67175"/>
              <a:chExt cx="6468351" cy="715753"/>
            </a:xfrm>
          </p:grpSpPr>
          <p:sp>
            <p:nvSpPr>
              <p:cNvPr id="476" name="Google Shape;476;p27"/>
              <p:cNvSpPr txBox="1"/>
              <p:nvPr/>
            </p:nvSpPr>
            <p:spPr>
              <a:xfrm>
                <a:off x="138626" y="511428"/>
                <a:ext cx="4669200" cy="27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r>
                  <a:rPr lang="ko" altLang="en-US" sz="1733">
                    <a:solidFill>
                      <a:schemeClr val="dk2"/>
                    </a:solidFill>
                  </a:rPr>
                  <a:t>판매</a:t>
                </a:r>
                <a:r>
                  <a:rPr lang="en-US" altLang="ko" sz="1733">
                    <a:solidFill>
                      <a:schemeClr val="dk2"/>
                    </a:solidFill>
                  </a:rPr>
                  <a:t>/</a:t>
                </a:r>
                <a:r>
                  <a:rPr lang="ko" altLang="en-US" sz="1733">
                    <a:solidFill>
                      <a:schemeClr val="dk2"/>
                    </a:solidFill>
                  </a:rPr>
                  <a:t>나눔     </a:t>
                </a:r>
                <a:r>
                  <a:rPr lang="en-US" altLang="ko" sz="1733">
                    <a:solidFill>
                      <a:schemeClr val="dk2"/>
                    </a:solidFill>
                  </a:rPr>
                  <a:t>|   </a:t>
                </a:r>
                <a:r>
                  <a:rPr lang="ko" altLang="en-US" sz="1733">
                    <a:solidFill>
                      <a:schemeClr val="dk2"/>
                    </a:solidFill>
                  </a:rPr>
                  <a:t>커뮤니티  </a:t>
                </a:r>
                <a:r>
                  <a:rPr lang="en-US" altLang="ko" sz="1733">
                    <a:solidFill>
                      <a:schemeClr val="dk2"/>
                    </a:solidFill>
                  </a:rPr>
                  <a:t>|      </a:t>
                </a:r>
                <a:r>
                  <a:rPr lang="ko" altLang="en-US" sz="1733">
                    <a:solidFill>
                      <a:schemeClr val="dk2"/>
                    </a:solidFill>
                  </a:rPr>
                  <a:t>이벤트    </a:t>
                </a:r>
                <a:r>
                  <a:rPr lang="en-US" altLang="ko" sz="1733">
                    <a:solidFill>
                      <a:schemeClr val="dk2"/>
                    </a:solidFill>
                  </a:rPr>
                  <a:t>|      </a:t>
                </a:r>
                <a:r>
                  <a:rPr lang="ko" altLang="en-US" sz="1733">
                    <a:solidFill>
                      <a:schemeClr val="dk2"/>
                    </a:solidFill>
                  </a:rPr>
                  <a:t>고객센터</a:t>
                </a:r>
                <a:endParaRPr sz="1733">
                  <a:solidFill>
                    <a:schemeClr val="dk2"/>
                  </a:solidFill>
                </a:endParaRPr>
              </a:p>
            </p:txBody>
          </p:sp>
          <p:sp>
            <p:nvSpPr>
              <p:cNvPr id="477" name="Google Shape;477;p27"/>
              <p:cNvSpPr txBox="1"/>
              <p:nvPr/>
            </p:nvSpPr>
            <p:spPr>
              <a:xfrm>
                <a:off x="77125" y="67175"/>
                <a:ext cx="1347000" cy="4769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spAutoFit/>
              </a:bodyPr>
              <a:lstStyle/>
              <a:p>
                <a:pPr algn="ctr"/>
                <a:r>
                  <a:rPr lang="ko" altLang="en-US" sz="2533" b="1">
                    <a:solidFill>
                      <a:schemeClr val="dk2"/>
                    </a:solidFill>
                  </a:rPr>
                  <a:t>치즈마켓</a:t>
                </a:r>
                <a:endParaRPr sz="2533" b="1">
                  <a:solidFill>
                    <a:schemeClr val="dk2"/>
                  </a:solidFill>
                </a:endParaRPr>
              </a:p>
            </p:txBody>
          </p:sp>
          <p:pic>
            <p:nvPicPr>
              <p:cNvPr id="478" name="Google Shape;478;p27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4578487" y="109479"/>
                <a:ext cx="1966989" cy="36224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79" name="Google Shape;479;p27"/>
              <p:cNvSpPr/>
              <p:nvPr/>
            </p:nvSpPr>
            <p:spPr>
              <a:xfrm>
                <a:off x="1392301" y="170000"/>
                <a:ext cx="3081900" cy="2412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80808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365733" tIns="67733" rIns="121900" bIns="67733" anchor="ctr" anchorCtr="0">
                <a:noAutofit/>
              </a:bodyPr>
              <a:lstStyle/>
              <a:p>
                <a:r>
                  <a:rPr lang="ko" altLang="en-US" sz="1200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 </a:t>
                </a:r>
                <a:r>
                  <a:rPr lang="en-US" altLang="ko" sz="1200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Search…</a:t>
                </a:r>
                <a:endParaRPr sz="2400"/>
              </a:p>
            </p:txBody>
          </p:sp>
        </p:grpSp>
        <p:sp>
          <p:nvSpPr>
            <p:cNvPr id="480" name="Google Shape;480;p27" descr="&lt;Tags&gt;&lt;SMARTRESIZEANCHORS&gt;None,None,Absolute,None&lt;/SMARTRESIZEANCHORS&gt;&lt;/Tags&gt;"/>
            <p:cNvSpPr/>
            <p:nvPr/>
          </p:nvSpPr>
          <p:spPr>
            <a:xfrm>
              <a:off x="1437387" y="222203"/>
              <a:ext cx="247770" cy="136786"/>
            </a:xfrm>
            <a:custGeom>
              <a:avLst/>
              <a:gdLst/>
              <a:ahLst/>
              <a:cxnLst/>
              <a:rect l="l" t="t" r="r" b="b"/>
              <a:pathLst>
                <a:path w="537" h="536" extrusionOk="0">
                  <a:moveTo>
                    <a:pt x="339" y="338"/>
                  </a:moveTo>
                  <a:lnTo>
                    <a:pt x="537" y="536"/>
                  </a:lnTo>
                  <a:moveTo>
                    <a:pt x="392" y="196"/>
                  </a:moveTo>
                  <a:cubicBezTo>
                    <a:pt x="392" y="304"/>
                    <a:pt x="305" y="392"/>
                    <a:pt x="196" y="392"/>
                  </a:cubicBezTo>
                  <a:cubicBezTo>
                    <a:pt x="88" y="392"/>
                    <a:pt x="0" y="304"/>
                    <a:pt x="0" y="196"/>
                  </a:cubicBezTo>
                  <a:cubicBezTo>
                    <a:pt x="0" y="87"/>
                    <a:pt x="88" y="0"/>
                    <a:pt x="196" y="0"/>
                  </a:cubicBezTo>
                  <a:cubicBezTo>
                    <a:pt x="305" y="0"/>
                    <a:pt x="392" y="87"/>
                    <a:pt x="392" y="196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80808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481" name="Google Shape;481;p27"/>
          <p:cNvSpPr/>
          <p:nvPr/>
        </p:nvSpPr>
        <p:spPr>
          <a:xfrm>
            <a:off x="1275164" y="2014551"/>
            <a:ext cx="700800" cy="148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ko" altLang="en-US" sz="800">
                <a:latin typeface="Quattrocento Sans"/>
                <a:ea typeface="Quattrocento Sans"/>
                <a:cs typeface="Quattrocento Sans"/>
                <a:sym typeface="Quattrocento Sans"/>
              </a:rPr>
              <a:t>블라블라</a:t>
            </a:r>
            <a:endParaRPr sz="800"/>
          </a:p>
        </p:txBody>
      </p:sp>
      <p:sp>
        <p:nvSpPr>
          <p:cNvPr id="482" name="Google Shape;482;p27"/>
          <p:cNvSpPr/>
          <p:nvPr/>
        </p:nvSpPr>
        <p:spPr>
          <a:xfrm>
            <a:off x="5441031" y="2014533"/>
            <a:ext cx="700800" cy="148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ko" altLang="en-US" sz="800">
                <a:latin typeface="Quattrocento Sans"/>
                <a:ea typeface="Quattrocento Sans"/>
                <a:cs typeface="Quattrocento Sans"/>
                <a:sym typeface="Quattrocento Sans"/>
              </a:rPr>
              <a:t>블라블라</a:t>
            </a:r>
            <a:endParaRPr sz="800"/>
          </a:p>
        </p:txBody>
      </p:sp>
      <p:sp>
        <p:nvSpPr>
          <p:cNvPr id="483" name="Google Shape;483;p27"/>
          <p:cNvSpPr/>
          <p:nvPr/>
        </p:nvSpPr>
        <p:spPr>
          <a:xfrm>
            <a:off x="1596897" y="3235717"/>
            <a:ext cx="700800" cy="148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ko" altLang="en-US" sz="800">
                <a:latin typeface="Quattrocento Sans"/>
                <a:ea typeface="Quattrocento Sans"/>
                <a:cs typeface="Quattrocento Sans"/>
                <a:sym typeface="Quattrocento Sans"/>
              </a:rPr>
              <a:t>고민</a:t>
            </a:r>
            <a:r>
              <a:rPr lang="en-US" altLang="ko" sz="800">
                <a:latin typeface="Quattrocento Sans"/>
                <a:ea typeface="Quattrocento Sans"/>
                <a:cs typeface="Quattrocento Sans"/>
                <a:sym typeface="Quattrocento Sans"/>
              </a:rPr>
              <a:t>/</a:t>
            </a:r>
            <a:r>
              <a:rPr lang="ko" altLang="en-US" sz="800">
                <a:latin typeface="Quattrocento Sans"/>
                <a:ea typeface="Quattrocento Sans"/>
                <a:cs typeface="Quattrocento Sans"/>
                <a:sym typeface="Quattrocento Sans"/>
              </a:rPr>
              <a:t>상담</a:t>
            </a:r>
            <a:endParaRPr sz="800"/>
          </a:p>
        </p:txBody>
      </p:sp>
      <p:sp>
        <p:nvSpPr>
          <p:cNvPr id="484" name="Google Shape;484;p27"/>
          <p:cNvSpPr/>
          <p:nvPr/>
        </p:nvSpPr>
        <p:spPr>
          <a:xfrm>
            <a:off x="5827131" y="3235717"/>
            <a:ext cx="700800" cy="148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ko" altLang="en-US" sz="800">
                <a:latin typeface="Quattrocento Sans"/>
                <a:ea typeface="Quattrocento Sans"/>
                <a:cs typeface="Quattrocento Sans"/>
                <a:sym typeface="Quattrocento Sans"/>
              </a:rPr>
              <a:t>고민</a:t>
            </a:r>
            <a:r>
              <a:rPr lang="en-US" altLang="ko" sz="800">
                <a:latin typeface="Quattrocento Sans"/>
                <a:ea typeface="Quattrocento Sans"/>
                <a:cs typeface="Quattrocento Sans"/>
                <a:sym typeface="Quattrocento Sans"/>
              </a:rPr>
              <a:t>/</a:t>
            </a:r>
            <a:r>
              <a:rPr lang="ko" altLang="en-US" sz="800">
                <a:latin typeface="Quattrocento Sans"/>
                <a:ea typeface="Quattrocento Sans"/>
                <a:cs typeface="Quattrocento Sans"/>
                <a:sym typeface="Quattrocento Sans"/>
              </a:rPr>
              <a:t>상담</a:t>
            </a:r>
            <a:endParaRPr sz="800"/>
          </a:p>
        </p:txBody>
      </p:sp>
      <p:sp>
        <p:nvSpPr>
          <p:cNvPr id="485" name="Google Shape;485;p27"/>
          <p:cNvSpPr/>
          <p:nvPr/>
        </p:nvSpPr>
        <p:spPr>
          <a:xfrm>
            <a:off x="4925664" y="4315451"/>
            <a:ext cx="700800" cy="148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ko" altLang="en-US" sz="800">
                <a:latin typeface="Quattrocento Sans"/>
                <a:ea typeface="Quattrocento Sans"/>
                <a:cs typeface="Quattrocento Sans"/>
                <a:sym typeface="Quattrocento Sans"/>
              </a:rPr>
              <a:t>고민</a:t>
            </a:r>
            <a:r>
              <a:rPr lang="en-US" altLang="ko" sz="800">
                <a:latin typeface="Quattrocento Sans"/>
                <a:ea typeface="Quattrocento Sans"/>
                <a:cs typeface="Quattrocento Sans"/>
                <a:sym typeface="Quattrocento Sans"/>
              </a:rPr>
              <a:t>/</a:t>
            </a:r>
            <a:r>
              <a:rPr lang="ko" altLang="en-US" sz="800">
                <a:latin typeface="Quattrocento Sans"/>
                <a:ea typeface="Quattrocento Sans"/>
                <a:cs typeface="Quattrocento Sans"/>
                <a:sym typeface="Quattrocento Sans"/>
              </a:rPr>
              <a:t>상담</a:t>
            </a:r>
            <a:endParaRPr sz="800"/>
          </a:p>
        </p:txBody>
      </p:sp>
      <p:sp>
        <p:nvSpPr>
          <p:cNvPr id="486" name="Google Shape;486;p27"/>
          <p:cNvSpPr/>
          <p:nvPr/>
        </p:nvSpPr>
        <p:spPr>
          <a:xfrm>
            <a:off x="1975964" y="4315451"/>
            <a:ext cx="700800" cy="148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ko" altLang="en-US" sz="800">
                <a:latin typeface="Quattrocento Sans"/>
                <a:ea typeface="Quattrocento Sans"/>
                <a:cs typeface="Quattrocento Sans"/>
                <a:sym typeface="Quattrocento Sans"/>
              </a:rPr>
              <a:t>블라블라</a:t>
            </a:r>
            <a:endParaRPr sz="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8"/>
          <p:cNvSpPr txBox="1"/>
          <p:nvPr/>
        </p:nvSpPr>
        <p:spPr>
          <a:xfrm>
            <a:off x="111400" y="303800"/>
            <a:ext cx="290400" cy="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2400">
              <a:solidFill>
                <a:schemeClr val="dk2"/>
              </a:solidFill>
            </a:endParaRPr>
          </a:p>
        </p:txBody>
      </p:sp>
      <p:sp>
        <p:nvSpPr>
          <p:cNvPr id="492" name="Google Shape;492;p28"/>
          <p:cNvSpPr/>
          <p:nvPr/>
        </p:nvSpPr>
        <p:spPr>
          <a:xfrm>
            <a:off x="643239" y="1321304"/>
            <a:ext cx="7141600" cy="1204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" altLang="en-US" sz="1600"/>
              <a:t>   게시판을 선택해주세요         </a:t>
            </a:r>
            <a:r>
              <a:rPr lang="en-US" altLang="ko" sz="1600"/>
              <a:t>&gt;</a:t>
            </a:r>
            <a:endParaRPr sz="1600"/>
          </a:p>
        </p:txBody>
      </p:sp>
      <p:sp>
        <p:nvSpPr>
          <p:cNvPr id="493" name="Google Shape;493;p28"/>
          <p:cNvSpPr/>
          <p:nvPr/>
        </p:nvSpPr>
        <p:spPr>
          <a:xfrm>
            <a:off x="643040" y="2711275"/>
            <a:ext cx="7141600" cy="368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384000" rIns="121900" bIns="121900" anchor="t" anchorCtr="0">
            <a:noAutofit/>
          </a:bodyPr>
          <a:lstStyle/>
          <a:p>
            <a:r>
              <a:rPr lang="ko" altLang="en-US" sz="1133">
                <a:solidFill>
                  <a:srgbClr val="666666"/>
                </a:solidFill>
              </a:rPr>
              <a:t>이웃들과 즐거운 이야기를 나눠보내세요</a:t>
            </a:r>
            <a:r>
              <a:rPr lang="en-US" altLang="ko" sz="1133">
                <a:solidFill>
                  <a:srgbClr val="666666"/>
                </a:solidFill>
              </a:rPr>
              <a:t>.</a:t>
            </a:r>
            <a:endParaRPr sz="1133">
              <a:solidFill>
                <a:srgbClr val="666666"/>
              </a:solidFill>
            </a:endParaRPr>
          </a:p>
          <a:p>
            <a:r>
              <a:rPr lang="en-US" altLang="ko" sz="1133">
                <a:solidFill>
                  <a:srgbClr val="666666"/>
                </a:solidFill>
              </a:rPr>
              <a:t>#</a:t>
            </a:r>
            <a:r>
              <a:rPr lang="ko" altLang="en-US" sz="1133">
                <a:solidFill>
                  <a:srgbClr val="666666"/>
                </a:solidFill>
              </a:rPr>
              <a:t>태그를 입력해주세요</a:t>
            </a:r>
            <a:endParaRPr sz="1133">
              <a:solidFill>
                <a:srgbClr val="666666"/>
              </a:solidFill>
            </a:endParaRPr>
          </a:p>
        </p:txBody>
      </p:sp>
      <p:cxnSp>
        <p:nvCxnSpPr>
          <p:cNvPr id="494" name="Google Shape;494;p28"/>
          <p:cNvCxnSpPr/>
          <p:nvPr/>
        </p:nvCxnSpPr>
        <p:spPr>
          <a:xfrm>
            <a:off x="800153" y="1846432"/>
            <a:ext cx="3250400" cy="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5" name="Google Shape;495;p28"/>
          <p:cNvSpPr/>
          <p:nvPr/>
        </p:nvSpPr>
        <p:spPr>
          <a:xfrm>
            <a:off x="643040" y="2711275"/>
            <a:ext cx="7141600" cy="333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" altLang="en-US" sz="1133"/>
              <a:t>사진</a:t>
            </a:r>
            <a:r>
              <a:rPr lang="ko" altLang="en-US" sz="1467"/>
              <a:t> </a:t>
            </a:r>
            <a:r>
              <a:rPr lang="en-US" altLang="ko" sz="933"/>
              <a:t>&gt;</a:t>
            </a:r>
            <a:r>
              <a:rPr lang="ko" altLang="en-US" sz="1467"/>
              <a:t> </a:t>
            </a:r>
            <a:r>
              <a:rPr lang="en-US" altLang="ko" sz="667"/>
              <a:t>(</a:t>
            </a:r>
            <a:r>
              <a:rPr lang="ko" altLang="en-US" sz="667">
                <a:solidFill>
                  <a:schemeClr val="dk2"/>
                </a:solidFill>
              </a:rPr>
              <a:t>최대 </a:t>
            </a:r>
            <a:r>
              <a:rPr lang="en-US" altLang="ko" sz="667">
                <a:solidFill>
                  <a:schemeClr val="dk2"/>
                </a:solidFill>
              </a:rPr>
              <a:t>5</a:t>
            </a:r>
            <a:r>
              <a:rPr lang="ko" altLang="en-US" sz="667">
                <a:solidFill>
                  <a:schemeClr val="dk2"/>
                </a:solidFill>
              </a:rPr>
              <a:t>장 까지 등록할 수 있습니다</a:t>
            </a:r>
            <a:r>
              <a:rPr lang="en-US" altLang="ko" sz="667">
                <a:solidFill>
                  <a:schemeClr val="dk2"/>
                </a:solidFill>
              </a:rPr>
              <a:t>)</a:t>
            </a:r>
            <a:endParaRPr sz="667">
              <a:solidFill>
                <a:schemeClr val="dk2"/>
              </a:solidFill>
            </a:endParaRPr>
          </a:p>
        </p:txBody>
      </p:sp>
      <p:cxnSp>
        <p:nvCxnSpPr>
          <p:cNvPr id="496" name="Google Shape;496;p28"/>
          <p:cNvCxnSpPr/>
          <p:nvPr/>
        </p:nvCxnSpPr>
        <p:spPr>
          <a:xfrm flipH="1">
            <a:off x="9034167" y="-10133"/>
            <a:ext cx="20400" cy="681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7" name="Google Shape;497;p28"/>
          <p:cNvSpPr txBox="1"/>
          <p:nvPr/>
        </p:nvSpPr>
        <p:spPr>
          <a:xfrm>
            <a:off x="9214867" y="89800"/>
            <a:ext cx="28556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ko" altLang="en-US" sz="1333">
                <a:solidFill>
                  <a:srgbClr val="0D0D0D"/>
                </a:solidFill>
                <a:highlight>
                  <a:srgbClr val="FFFFFF"/>
                </a:highlight>
              </a:rPr>
              <a:t>글쓰기 페이지</a:t>
            </a:r>
            <a:endParaRPr sz="1333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84665">
              <a:lnSpc>
                <a:spcPct val="115000"/>
              </a:lnSpc>
              <a:spcBef>
                <a:spcPts val="2000"/>
              </a:spcBef>
              <a:buClr>
                <a:srgbClr val="0D0D0D"/>
              </a:buClr>
              <a:buSzPts val="1000"/>
              <a:buAutoNum type="arabicPeriod"/>
            </a:pPr>
            <a:r>
              <a:rPr lang="ko" altLang="en-US" sz="1333">
                <a:solidFill>
                  <a:srgbClr val="0D0D0D"/>
                </a:solidFill>
                <a:highlight>
                  <a:srgbClr val="FFFFFF"/>
                </a:highlight>
              </a:rPr>
              <a:t>게시판 카테고리 선택</a:t>
            </a:r>
            <a:r>
              <a:rPr lang="en-US" altLang="ko" sz="1333">
                <a:solidFill>
                  <a:srgbClr val="0D0D0D"/>
                </a:solidFill>
                <a:highlight>
                  <a:srgbClr val="FFFFFF"/>
                </a:highlight>
              </a:rPr>
              <a:t>:</a:t>
            </a:r>
            <a:endParaRPr sz="1333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1" indent="-84665">
              <a:lnSpc>
                <a:spcPct val="115000"/>
              </a:lnSpc>
              <a:buClr>
                <a:srgbClr val="0D0D0D"/>
              </a:buClr>
              <a:buSzPts val="1000"/>
              <a:buChar char="●"/>
            </a:pPr>
            <a:r>
              <a:rPr lang="ko" altLang="en-US" sz="1333">
                <a:solidFill>
                  <a:srgbClr val="0D0D0D"/>
                </a:solidFill>
                <a:highlight>
                  <a:srgbClr val="FFFFFF"/>
                </a:highlight>
              </a:rPr>
              <a:t>게시글을 작성하기 전에 게시판 카테고리를 선택하는 것이 필수입니다</a:t>
            </a:r>
            <a:r>
              <a:rPr lang="en-US" altLang="ko" sz="1333">
                <a:solidFill>
                  <a:srgbClr val="0D0D0D"/>
                </a:solidFill>
                <a:highlight>
                  <a:srgbClr val="FFFFFF"/>
                </a:highlight>
              </a:rPr>
              <a:t>.</a:t>
            </a:r>
            <a:endParaRPr sz="1333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84665">
              <a:lnSpc>
                <a:spcPct val="115000"/>
              </a:lnSpc>
              <a:buClr>
                <a:srgbClr val="0D0D0D"/>
              </a:buClr>
              <a:buSzPts val="1000"/>
              <a:buAutoNum type="arabicPeriod"/>
            </a:pPr>
            <a:r>
              <a:rPr lang="ko" altLang="en-US" sz="1333">
                <a:solidFill>
                  <a:srgbClr val="0D0D0D"/>
                </a:solidFill>
                <a:highlight>
                  <a:srgbClr val="FFFFFF"/>
                </a:highlight>
              </a:rPr>
              <a:t>게시글 입력 필드</a:t>
            </a:r>
            <a:r>
              <a:rPr lang="en-US" altLang="ko" sz="1333">
                <a:solidFill>
                  <a:srgbClr val="0D0D0D"/>
                </a:solidFill>
                <a:highlight>
                  <a:srgbClr val="FFFFFF"/>
                </a:highlight>
              </a:rPr>
              <a:t>:</a:t>
            </a:r>
            <a:endParaRPr sz="1333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1" indent="-84665">
              <a:lnSpc>
                <a:spcPct val="115000"/>
              </a:lnSpc>
              <a:buClr>
                <a:srgbClr val="0D0D0D"/>
              </a:buClr>
              <a:buSzPts val="1000"/>
              <a:buChar char="●"/>
            </a:pPr>
            <a:r>
              <a:rPr lang="ko" altLang="en-US" sz="1333">
                <a:solidFill>
                  <a:srgbClr val="0D0D0D"/>
                </a:solidFill>
                <a:highlight>
                  <a:srgbClr val="FFFFFF"/>
                </a:highlight>
              </a:rPr>
              <a:t>제목 입력</a:t>
            </a:r>
            <a:r>
              <a:rPr lang="en-US" altLang="ko" sz="1333">
                <a:solidFill>
                  <a:srgbClr val="0D0D0D"/>
                </a:solidFill>
                <a:highlight>
                  <a:srgbClr val="FFFFFF"/>
                </a:highlight>
              </a:rPr>
              <a:t>: </a:t>
            </a:r>
            <a:r>
              <a:rPr lang="ko" altLang="en-US" sz="1333">
                <a:solidFill>
                  <a:srgbClr val="0D0D0D"/>
                </a:solidFill>
                <a:highlight>
                  <a:srgbClr val="FFFFFF"/>
                </a:highlight>
              </a:rPr>
              <a:t>제목 입력은 필수입니다</a:t>
            </a:r>
            <a:r>
              <a:rPr lang="en-US" altLang="ko" sz="1333">
                <a:solidFill>
                  <a:srgbClr val="0D0D0D"/>
                </a:solidFill>
                <a:highlight>
                  <a:srgbClr val="FFFFFF"/>
                </a:highlight>
              </a:rPr>
              <a:t>.</a:t>
            </a:r>
            <a:endParaRPr sz="1333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1" indent="-84665">
              <a:lnSpc>
                <a:spcPct val="115000"/>
              </a:lnSpc>
              <a:buClr>
                <a:srgbClr val="0D0D0D"/>
              </a:buClr>
              <a:buSzPts val="1000"/>
              <a:buChar char="●"/>
            </a:pPr>
            <a:r>
              <a:rPr lang="ko" altLang="en-US" sz="1333">
                <a:solidFill>
                  <a:srgbClr val="0D0D0D"/>
                </a:solidFill>
                <a:highlight>
                  <a:srgbClr val="FFFFFF"/>
                </a:highlight>
              </a:rPr>
              <a:t>내용 입력</a:t>
            </a:r>
            <a:r>
              <a:rPr lang="en-US" altLang="ko" sz="1333">
                <a:solidFill>
                  <a:srgbClr val="0D0D0D"/>
                </a:solidFill>
                <a:highlight>
                  <a:srgbClr val="FFFFFF"/>
                </a:highlight>
              </a:rPr>
              <a:t>: </a:t>
            </a:r>
            <a:r>
              <a:rPr lang="ko" altLang="en-US" sz="1333">
                <a:solidFill>
                  <a:srgbClr val="0D0D0D"/>
                </a:solidFill>
                <a:highlight>
                  <a:srgbClr val="FFFFFF"/>
                </a:highlight>
              </a:rPr>
              <a:t>내용 입력 역시 필수입니다</a:t>
            </a:r>
            <a:r>
              <a:rPr lang="en-US" altLang="ko" sz="1333">
                <a:solidFill>
                  <a:srgbClr val="0D0D0D"/>
                </a:solidFill>
                <a:highlight>
                  <a:srgbClr val="FFFFFF"/>
                </a:highlight>
              </a:rPr>
              <a:t>.</a:t>
            </a:r>
            <a:endParaRPr sz="1333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1" indent="-84665">
              <a:lnSpc>
                <a:spcPct val="115000"/>
              </a:lnSpc>
              <a:buClr>
                <a:srgbClr val="0D0D0D"/>
              </a:buClr>
              <a:buSzPts val="1000"/>
              <a:buChar char="●"/>
            </a:pPr>
            <a:r>
              <a:rPr lang="ko" altLang="en-US" sz="1333">
                <a:solidFill>
                  <a:srgbClr val="0D0D0D"/>
                </a:solidFill>
                <a:highlight>
                  <a:srgbClr val="FFFFFF"/>
                </a:highlight>
              </a:rPr>
              <a:t>태그 입력</a:t>
            </a:r>
            <a:r>
              <a:rPr lang="en-US" altLang="ko" sz="1333">
                <a:solidFill>
                  <a:srgbClr val="0D0D0D"/>
                </a:solidFill>
                <a:highlight>
                  <a:srgbClr val="FFFFFF"/>
                </a:highlight>
              </a:rPr>
              <a:t>: </a:t>
            </a:r>
            <a:r>
              <a:rPr lang="ko" altLang="en-US" sz="1333">
                <a:solidFill>
                  <a:srgbClr val="0D0D0D"/>
                </a:solidFill>
                <a:highlight>
                  <a:srgbClr val="FFFFFF"/>
                </a:highlight>
              </a:rPr>
              <a:t>태그를 추가할 수 있으며</a:t>
            </a:r>
            <a:r>
              <a:rPr lang="en-US" altLang="ko" sz="1333">
                <a:solidFill>
                  <a:srgbClr val="0D0D0D"/>
                </a:solidFill>
                <a:highlight>
                  <a:srgbClr val="FFFFFF"/>
                </a:highlight>
              </a:rPr>
              <a:t>, </a:t>
            </a:r>
            <a:r>
              <a:rPr lang="ko" altLang="en-US" sz="1333">
                <a:solidFill>
                  <a:srgbClr val="0D0D0D"/>
                </a:solidFill>
                <a:highlight>
                  <a:srgbClr val="FFFFFF"/>
                </a:highlight>
              </a:rPr>
              <a:t>이는 선택 사항입니다</a:t>
            </a:r>
            <a:r>
              <a:rPr lang="en-US" altLang="ko" sz="1333">
                <a:solidFill>
                  <a:srgbClr val="0D0D0D"/>
                </a:solidFill>
                <a:highlight>
                  <a:srgbClr val="FFFFFF"/>
                </a:highlight>
              </a:rPr>
              <a:t>.</a:t>
            </a:r>
            <a:endParaRPr sz="1333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1" indent="-84665">
              <a:lnSpc>
                <a:spcPct val="115000"/>
              </a:lnSpc>
              <a:buClr>
                <a:srgbClr val="0D0D0D"/>
              </a:buClr>
              <a:buSzPts val="1000"/>
              <a:buChar char="●"/>
            </a:pPr>
            <a:r>
              <a:rPr lang="ko" altLang="en-US" sz="1333">
                <a:solidFill>
                  <a:srgbClr val="0D0D0D"/>
                </a:solidFill>
                <a:highlight>
                  <a:srgbClr val="FFFFFF"/>
                </a:highlight>
              </a:rPr>
              <a:t>사진 첨부</a:t>
            </a:r>
            <a:r>
              <a:rPr lang="en-US" altLang="ko" sz="1333">
                <a:solidFill>
                  <a:srgbClr val="0D0D0D"/>
                </a:solidFill>
                <a:highlight>
                  <a:srgbClr val="FFFFFF"/>
                </a:highlight>
              </a:rPr>
              <a:t>: </a:t>
            </a:r>
            <a:r>
              <a:rPr lang="ko" altLang="en-US" sz="1333">
                <a:solidFill>
                  <a:srgbClr val="0D0D0D"/>
                </a:solidFill>
                <a:highlight>
                  <a:srgbClr val="FFFFFF"/>
                </a:highlight>
              </a:rPr>
              <a:t>최대 </a:t>
            </a:r>
            <a:r>
              <a:rPr lang="en-US" altLang="ko" sz="1333">
                <a:solidFill>
                  <a:srgbClr val="0D0D0D"/>
                </a:solidFill>
                <a:highlight>
                  <a:srgbClr val="FFFFFF"/>
                </a:highlight>
              </a:rPr>
              <a:t>5</a:t>
            </a:r>
            <a:r>
              <a:rPr lang="ko" altLang="en-US" sz="1333">
                <a:solidFill>
                  <a:srgbClr val="0D0D0D"/>
                </a:solidFill>
                <a:highlight>
                  <a:srgbClr val="FFFFFF"/>
                </a:highlight>
              </a:rPr>
              <a:t>장의 사진을 첨부할 수 있습니다</a:t>
            </a:r>
            <a:r>
              <a:rPr lang="en-US" altLang="ko" sz="1333">
                <a:solidFill>
                  <a:srgbClr val="0D0D0D"/>
                </a:solidFill>
                <a:highlight>
                  <a:srgbClr val="FFFFFF"/>
                </a:highlight>
              </a:rPr>
              <a:t>. </a:t>
            </a:r>
            <a:r>
              <a:rPr lang="ko" altLang="en-US" sz="1333">
                <a:solidFill>
                  <a:srgbClr val="0D0D0D"/>
                </a:solidFill>
                <a:highlight>
                  <a:srgbClr val="FFFFFF"/>
                </a:highlight>
              </a:rPr>
              <a:t>사진 첨부는 선택 사항입니다</a:t>
            </a:r>
            <a:r>
              <a:rPr lang="en-US" altLang="ko" sz="1333">
                <a:solidFill>
                  <a:srgbClr val="0D0D0D"/>
                </a:solidFill>
                <a:highlight>
                  <a:srgbClr val="FFFFFF"/>
                </a:highlight>
              </a:rPr>
              <a:t>.</a:t>
            </a:r>
            <a:endParaRPr sz="1333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84665">
              <a:lnSpc>
                <a:spcPct val="115000"/>
              </a:lnSpc>
              <a:buClr>
                <a:srgbClr val="0D0D0D"/>
              </a:buClr>
              <a:buSzPts val="1000"/>
              <a:buAutoNum type="arabicPeriod"/>
            </a:pPr>
            <a:r>
              <a:rPr lang="ko" altLang="en-US" sz="1333">
                <a:solidFill>
                  <a:srgbClr val="0D0D0D"/>
                </a:solidFill>
                <a:highlight>
                  <a:srgbClr val="FFFFFF"/>
                </a:highlight>
              </a:rPr>
              <a:t>버튼 구성</a:t>
            </a:r>
            <a:r>
              <a:rPr lang="en-US" altLang="ko" sz="1333">
                <a:solidFill>
                  <a:srgbClr val="0D0D0D"/>
                </a:solidFill>
                <a:highlight>
                  <a:srgbClr val="FFFFFF"/>
                </a:highlight>
              </a:rPr>
              <a:t>:</a:t>
            </a:r>
            <a:endParaRPr sz="1333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1" indent="-84665">
              <a:lnSpc>
                <a:spcPct val="115000"/>
              </a:lnSpc>
              <a:buClr>
                <a:srgbClr val="0D0D0D"/>
              </a:buClr>
              <a:buSzPts val="1000"/>
              <a:buChar char="●"/>
            </a:pPr>
            <a:r>
              <a:rPr lang="ko" altLang="en-US" sz="1333">
                <a:solidFill>
                  <a:srgbClr val="0D0D0D"/>
                </a:solidFill>
                <a:highlight>
                  <a:srgbClr val="FFFFFF"/>
                </a:highlight>
              </a:rPr>
              <a:t>등록 버튼</a:t>
            </a:r>
            <a:r>
              <a:rPr lang="en-US" altLang="ko" sz="1333">
                <a:solidFill>
                  <a:srgbClr val="0D0D0D"/>
                </a:solidFill>
                <a:highlight>
                  <a:srgbClr val="FFFFFF"/>
                </a:highlight>
              </a:rPr>
              <a:t>: </a:t>
            </a:r>
            <a:r>
              <a:rPr lang="ko" altLang="en-US" sz="1333">
                <a:solidFill>
                  <a:srgbClr val="0D0D0D"/>
                </a:solidFill>
                <a:highlight>
                  <a:srgbClr val="FFFFFF"/>
                </a:highlight>
              </a:rPr>
              <a:t>글을 처음 작성할 때는 </a:t>
            </a:r>
            <a:r>
              <a:rPr lang="en-US" altLang="ko" sz="1333">
                <a:solidFill>
                  <a:srgbClr val="0D0D0D"/>
                </a:solidFill>
                <a:highlight>
                  <a:srgbClr val="FFFFFF"/>
                </a:highlight>
              </a:rPr>
              <a:t>'</a:t>
            </a:r>
            <a:r>
              <a:rPr lang="ko" altLang="en-US" sz="1333">
                <a:solidFill>
                  <a:srgbClr val="0D0D0D"/>
                </a:solidFill>
                <a:highlight>
                  <a:srgbClr val="FFFFFF"/>
                </a:highlight>
              </a:rPr>
              <a:t>등록</a:t>
            </a:r>
            <a:r>
              <a:rPr lang="en-US" altLang="ko" sz="1333">
                <a:solidFill>
                  <a:srgbClr val="0D0D0D"/>
                </a:solidFill>
                <a:highlight>
                  <a:srgbClr val="FFFFFF"/>
                </a:highlight>
              </a:rPr>
              <a:t>'</a:t>
            </a:r>
            <a:r>
              <a:rPr lang="ko" altLang="en-US" sz="1333">
                <a:solidFill>
                  <a:srgbClr val="0D0D0D"/>
                </a:solidFill>
                <a:highlight>
                  <a:srgbClr val="FFFFFF"/>
                </a:highlight>
              </a:rPr>
              <a:t>과 </a:t>
            </a:r>
            <a:r>
              <a:rPr lang="en-US" altLang="ko" sz="1333">
                <a:solidFill>
                  <a:srgbClr val="0D0D0D"/>
                </a:solidFill>
                <a:highlight>
                  <a:srgbClr val="FFFFFF"/>
                </a:highlight>
              </a:rPr>
              <a:t>'</a:t>
            </a:r>
            <a:r>
              <a:rPr lang="ko" altLang="en-US" sz="1333">
                <a:solidFill>
                  <a:srgbClr val="0D0D0D"/>
                </a:solidFill>
                <a:highlight>
                  <a:srgbClr val="FFFFFF"/>
                </a:highlight>
              </a:rPr>
              <a:t>목록으로 돌아가기</a:t>
            </a:r>
            <a:r>
              <a:rPr lang="en-US" altLang="ko" sz="1333">
                <a:solidFill>
                  <a:srgbClr val="0D0D0D"/>
                </a:solidFill>
                <a:highlight>
                  <a:srgbClr val="FFFFFF"/>
                </a:highlight>
              </a:rPr>
              <a:t>' </a:t>
            </a:r>
            <a:r>
              <a:rPr lang="ko" altLang="en-US" sz="1333">
                <a:solidFill>
                  <a:srgbClr val="0D0D0D"/>
                </a:solidFill>
                <a:highlight>
                  <a:srgbClr val="FFFFFF"/>
                </a:highlight>
              </a:rPr>
              <a:t>버튼만 활성화됩니다</a:t>
            </a:r>
            <a:r>
              <a:rPr lang="en-US" altLang="ko" sz="1333">
                <a:solidFill>
                  <a:srgbClr val="0D0D0D"/>
                </a:solidFill>
                <a:highlight>
                  <a:srgbClr val="FFFFFF"/>
                </a:highlight>
              </a:rPr>
              <a:t>.</a:t>
            </a:r>
            <a:endParaRPr sz="1333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1" indent="-84665">
              <a:lnSpc>
                <a:spcPct val="115000"/>
              </a:lnSpc>
              <a:buClr>
                <a:srgbClr val="0D0D0D"/>
              </a:buClr>
              <a:buSzPts val="1000"/>
              <a:buChar char="●"/>
            </a:pPr>
            <a:r>
              <a:rPr lang="ko" altLang="en-US" sz="1333">
                <a:solidFill>
                  <a:srgbClr val="0D0D0D"/>
                </a:solidFill>
                <a:highlight>
                  <a:srgbClr val="FFFFFF"/>
                </a:highlight>
              </a:rPr>
              <a:t>수정</a:t>
            </a:r>
            <a:r>
              <a:rPr lang="en-US" altLang="ko" sz="1333">
                <a:solidFill>
                  <a:srgbClr val="0D0D0D"/>
                </a:solidFill>
                <a:highlight>
                  <a:srgbClr val="FFFFFF"/>
                </a:highlight>
              </a:rPr>
              <a:t>/</a:t>
            </a:r>
            <a:r>
              <a:rPr lang="ko" altLang="en-US" sz="1333">
                <a:solidFill>
                  <a:srgbClr val="0D0D0D"/>
                </a:solidFill>
                <a:highlight>
                  <a:srgbClr val="FFFFFF"/>
                </a:highlight>
              </a:rPr>
              <a:t>삭제 버튼</a:t>
            </a:r>
            <a:r>
              <a:rPr lang="en-US" altLang="ko" sz="1333">
                <a:solidFill>
                  <a:srgbClr val="0D0D0D"/>
                </a:solidFill>
                <a:highlight>
                  <a:srgbClr val="FFFFFF"/>
                </a:highlight>
              </a:rPr>
              <a:t>: </a:t>
            </a:r>
            <a:r>
              <a:rPr lang="ko" altLang="en-US" sz="1333">
                <a:solidFill>
                  <a:srgbClr val="0D0D0D"/>
                </a:solidFill>
                <a:highlight>
                  <a:srgbClr val="FFFFFF"/>
                </a:highlight>
              </a:rPr>
              <a:t>사용자가 자신이 작성한 게시글을 확인할 때만 </a:t>
            </a:r>
            <a:r>
              <a:rPr lang="en-US" altLang="ko" sz="1333">
                <a:solidFill>
                  <a:srgbClr val="0D0D0D"/>
                </a:solidFill>
                <a:highlight>
                  <a:srgbClr val="FFFFFF"/>
                </a:highlight>
              </a:rPr>
              <a:t>'</a:t>
            </a:r>
            <a:r>
              <a:rPr lang="ko" altLang="en-US" sz="1333">
                <a:solidFill>
                  <a:srgbClr val="0D0D0D"/>
                </a:solidFill>
                <a:highlight>
                  <a:srgbClr val="FFFFFF"/>
                </a:highlight>
              </a:rPr>
              <a:t>수정</a:t>
            </a:r>
            <a:r>
              <a:rPr lang="en-US" altLang="ko" sz="1333">
                <a:solidFill>
                  <a:srgbClr val="0D0D0D"/>
                </a:solidFill>
                <a:highlight>
                  <a:srgbClr val="FFFFFF"/>
                </a:highlight>
              </a:rPr>
              <a:t>'</a:t>
            </a:r>
            <a:r>
              <a:rPr lang="ko" altLang="en-US" sz="1333">
                <a:solidFill>
                  <a:srgbClr val="0D0D0D"/>
                </a:solidFill>
                <a:highlight>
                  <a:srgbClr val="FFFFFF"/>
                </a:highlight>
              </a:rPr>
              <a:t>과 </a:t>
            </a:r>
            <a:r>
              <a:rPr lang="en-US" altLang="ko" sz="1333">
                <a:solidFill>
                  <a:srgbClr val="0D0D0D"/>
                </a:solidFill>
                <a:highlight>
                  <a:srgbClr val="FFFFFF"/>
                </a:highlight>
              </a:rPr>
              <a:t>'</a:t>
            </a:r>
            <a:r>
              <a:rPr lang="ko" altLang="en-US" sz="1333">
                <a:solidFill>
                  <a:srgbClr val="0D0D0D"/>
                </a:solidFill>
                <a:highlight>
                  <a:srgbClr val="FFFFFF"/>
                </a:highlight>
              </a:rPr>
              <a:t>삭제</a:t>
            </a:r>
            <a:r>
              <a:rPr lang="en-US" altLang="ko" sz="1333">
                <a:solidFill>
                  <a:srgbClr val="0D0D0D"/>
                </a:solidFill>
                <a:highlight>
                  <a:srgbClr val="FFFFFF"/>
                </a:highlight>
              </a:rPr>
              <a:t>' </a:t>
            </a:r>
            <a:r>
              <a:rPr lang="ko" altLang="en-US" sz="1333">
                <a:solidFill>
                  <a:srgbClr val="0D0D0D"/>
                </a:solidFill>
                <a:highlight>
                  <a:srgbClr val="FFFFFF"/>
                </a:highlight>
              </a:rPr>
              <a:t>버튼이 활성화됩니다</a:t>
            </a:r>
            <a:r>
              <a:rPr lang="en-US" altLang="ko" sz="1333">
                <a:solidFill>
                  <a:srgbClr val="0D0D0D"/>
                </a:solidFill>
                <a:highlight>
                  <a:srgbClr val="FFFFFF"/>
                </a:highlight>
              </a:rPr>
              <a:t>.</a:t>
            </a:r>
            <a:endParaRPr sz="1333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84665">
              <a:lnSpc>
                <a:spcPct val="115000"/>
              </a:lnSpc>
              <a:buClr>
                <a:srgbClr val="0D0D0D"/>
              </a:buClr>
              <a:buSzPts val="1000"/>
              <a:buAutoNum type="arabicPeriod"/>
            </a:pPr>
            <a:r>
              <a:rPr lang="ko" altLang="en-US" sz="1333">
                <a:solidFill>
                  <a:srgbClr val="0D0D0D"/>
                </a:solidFill>
                <a:highlight>
                  <a:srgbClr val="FFFFFF"/>
                </a:highlight>
              </a:rPr>
              <a:t>금칙어 관리</a:t>
            </a:r>
            <a:r>
              <a:rPr lang="en-US" altLang="ko" sz="1333">
                <a:solidFill>
                  <a:srgbClr val="0D0D0D"/>
                </a:solidFill>
                <a:highlight>
                  <a:srgbClr val="FFFFFF"/>
                </a:highlight>
              </a:rPr>
              <a:t>:</a:t>
            </a:r>
            <a:endParaRPr sz="1333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1" indent="-84665">
              <a:lnSpc>
                <a:spcPct val="115000"/>
              </a:lnSpc>
              <a:buClr>
                <a:srgbClr val="0D0D0D"/>
              </a:buClr>
              <a:buSzPts val="1000"/>
              <a:buChar char="●"/>
            </a:pPr>
            <a:r>
              <a:rPr lang="ko" altLang="en-US" sz="1333">
                <a:solidFill>
                  <a:srgbClr val="0D0D0D"/>
                </a:solidFill>
                <a:highlight>
                  <a:srgbClr val="FFFFFF"/>
                </a:highlight>
              </a:rPr>
              <a:t>금칙어가 포함된 게시글은 시스템에 의해 자동으로 삭제 처리됩니다</a:t>
            </a:r>
            <a:r>
              <a:rPr lang="en-US" altLang="ko" sz="1333">
                <a:solidFill>
                  <a:srgbClr val="0D0D0D"/>
                </a:solidFill>
                <a:highlight>
                  <a:srgbClr val="FFFFFF"/>
                </a:highlight>
              </a:rPr>
              <a:t>.</a:t>
            </a:r>
            <a:endParaRPr sz="1333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609585"/>
            <a:endParaRPr sz="1600">
              <a:solidFill>
                <a:schemeClr val="dk2"/>
              </a:solidFill>
            </a:endParaRPr>
          </a:p>
        </p:txBody>
      </p:sp>
      <p:sp>
        <p:nvSpPr>
          <p:cNvPr id="498" name="Google Shape;498;p28"/>
          <p:cNvSpPr/>
          <p:nvPr/>
        </p:nvSpPr>
        <p:spPr>
          <a:xfrm>
            <a:off x="470733" y="1136133"/>
            <a:ext cx="498400" cy="498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ko" sz="1733">
                <a:solidFill>
                  <a:schemeClr val="lt1"/>
                </a:solidFill>
              </a:rPr>
              <a:t>1</a:t>
            </a:r>
            <a:endParaRPr sz="1733">
              <a:solidFill>
                <a:schemeClr val="lt1"/>
              </a:solidFill>
            </a:endParaRPr>
          </a:p>
        </p:txBody>
      </p:sp>
      <p:sp>
        <p:nvSpPr>
          <p:cNvPr id="499" name="Google Shape;499;p28"/>
          <p:cNvSpPr/>
          <p:nvPr/>
        </p:nvSpPr>
        <p:spPr>
          <a:xfrm>
            <a:off x="401800" y="1846433"/>
            <a:ext cx="498400" cy="498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ko" sz="1733">
                <a:solidFill>
                  <a:schemeClr val="lt1"/>
                </a:solidFill>
              </a:rPr>
              <a:t>2</a:t>
            </a:r>
            <a:endParaRPr sz="1733">
              <a:solidFill>
                <a:schemeClr val="lt1"/>
              </a:solidFill>
            </a:endParaRPr>
          </a:p>
        </p:txBody>
      </p:sp>
      <p:sp>
        <p:nvSpPr>
          <p:cNvPr id="500" name="Google Shape;500;p28"/>
          <p:cNvSpPr/>
          <p:nvPr/>
        </p:nvSpPr>
        <p:spPr>
          <a:xfrm>
            <a:off x="5049867" y="1805300"/>
            <a:ext cx="498400" cy="498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ko" sz="1733">
                <a:solidFill>
                  <a:schemeClr val="lt1"/>
                </a:solidFill>
              </a:rPr>
              <a:t>3</a:t>
            </a:r>
            <a:endParaRPr sz="1733">
              <a:solidFill>
                <a:schemeClr val="lt1"/>
              </a:solidFill>
            </a:endParaRPr>
          </a:p>
        </p:txBody>
      </p:sp>
      <p:sp>
        <p:nvSpPr>
          <p:cNvPr id="501" name="Google Shape;501;p28"/>
          <p:cNvSpPr/>
          <p:nvPr/>
        </p:nvSpPr>
        <p:spPr>
          <a:xfrm>
            <a:off x="6605651" y="1972135"/>
            <a:ext cx="857200" cy="304800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ko" altLang="en-US" sz="1133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등록</a:t>
            </a:r>
            <a:endParaRPr sz="2400"/>
          </a:p>
        </p:txBody>
      </p:sp>
      <p:sp>
        <p:nvSpPr>
          <p:cNvPr id="502" name="Google Shape;502;p28"/>
          <p:cNvSpPr/>
          <p:nvPr/>
        </p:nvSpPr>
        <p:spPr>
          <a:xfrm>
            <a:off x="5532492" y="1600943"/>
            <a:ext cx="857200" cy="3048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ko" altLang="en-US" sz="1133">
                <a:latin typeface="Quattrocento Sans"/>
                <a:ea typeface="Quattrocento Sans"/>
                <a:cs typeface="Quattrocento Sans"/>
                <a:sym typeface="Quattrocento Sans"/>
              </a:rPr>
              <a:t>수정</a:t>
            </a:r>
            <a:endParaRPr sz="2400"/>
          </a:p>
        </p:txBody>
      </p:sp>
      <p:sp>
        <p:nvSpPr>
          <p:cNvPr id="503" name="Google Shape;503;p28"/>
          <p:cNvSpPr/>
          <p:nvPr/>
        </p:nvSpPr>
        <p:spPr>
          <a:xfrm>
            <a:off x="6605656" y="1600943"/>
            <a:ext cx="857200" cy="3048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ko" altLang="en-US" sz="1133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삭제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504" name="Google Shape;504;p28"/>
          <p:cNvSpPr/>
          <p:nvPr/>
        </p:nvSpPr>
        <p:spPr>
          <a:xfrm>
            <a:off x="5544681" y="1984327"/>
            <a:ext cx="857200" cy="304800"/>
          </a:xfrm>
          <a:prstGeom prst="rect">
            <a:avLst/>
          </a:prstGeom>
          <a:solidFill>
            <a:srgbClr val="CCCCCC"/>
          </a:solidFill>
          <a:ln w="12700" cap="flat" cmpd="sng">
            <a:solidFill>
              <a:srgbClr val="9D9D9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ko" altLang="en-US" sz="1133">
                <a:latin typeface="Quattrocento Sans"/>
                <a:ea typeface="Quattrocento Sans"/>
                <a:cs typeface="Quattrocento Sans"/>
                <a:sym typeface="Quattrocento Sans"/>
              </a:rPr>
              <a:t>     목록</a:t>
            </a:r>
            <a:endParaRPr sz="2400"/>
          </a:p>
        </p:txBody>
      </p:sp>
      <p:grpSp>
        <p:nvGrpSpPr>
          <p:cNvPr id="505" name="Google Shape;505;p28"/>
          <p:cNvGrpSpPr/>
          <p:nvPr/>
        </p:nvGrpSpPr>
        <p:grpSpPr>
          <a:xfrm>
            <a:off x="910808" y="1975933"/>
            <a:ext cx="12961561" cy="4052285"/>
            <a:chOff x="-7996569" y="-758269"/>
            <a:chExt cx="9721171" cy="3039214"/>
          </a:xfrm>
        </p:grpSpPr>
        <p:sp>
          <p:nvSpPr>
            <p:cNvPr id="506" name="Google Shape;506;p28"/>
            <p:cNvSpPr/>
            <p:nvPr/>
          </p:nvSpPr>
          <p:spPr>
            <a:xfrm>
              <a:off x="-7996569" y="-758269"/>
              <a:ext cx="2354700" cy="2412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80808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900" tIns="67733" rIns="121900" bIns="67733" anchor="ctr" anchorCtr="0">
              <a:noAutofit/>
            </a:bodyPr>
            <a:lstStyle/>
            <a:p>
              <a:r>
                <a:rPr lang="ko" altLang="en-US" sz="1200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제목을 입력해주세요</a:t>
              </a:r>
              <a:r>
                <a:rPr lang="en-US" altLang="ko" sz="1200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.</a:t>
              </a:r>
              <a:endParaRPr sz="120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7" name="Google Shape;507;p28"/>
            <p:cNvSpPr txBox="1"/>
            <p:nvPr/>
          </p:nvSpPr>
          <p:spPr>
            <a:xfrm>
              <a:off x="716602" y="2039854"/>
              <a:ext cx="1008000" cy="2410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7533" tIns="67733" rIns="97533" bIns="67733" anchor="ctr" anchorCtr="0">
              <a:spAutoFit/>
            </a:bodyPr>
            <a:lstStyle/>
            <a:p>
              <a:r>
                <a:rPr lang="en-US" altLang="ko" sz="1200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Field Label:</a:t>
              </a:r>
              <a:endParaRPr sz="2400"/>
            </a:p>
          </p:txBody>
        </p:sp>
      </p:grpSp>
      <p:grpSp>
        <p:nvGrpSpPr>
          <p:cNvPr id="508" name="Google Shape;508;p28"/>
          <p:cNvGrpSpPr/>
          <p:nvPr/>
        </p:nvGrpSpPr>
        <p:grpSpPr>
          <a:xfrm>
            <a:off x="320067" y="155633"/>
            <a:ext cx="8624468" cy="940955"/>
            <a:chOff x="77125" y="67175"/>
            <a:chExt cx="6468351" cy="705716"/>
          </a:xfrm>
        </p:grpSpPr>
        <p:sp>
          <p:nvSpPr>
            <p:cNvPr id="509" name="Google Shape;509;p28"/>
            <p:cNvSpPr txBox="1"/>
            <p:nvPr/>
          </p:nvSpPr>
          <p:spPr>
            <a:xfrm>
              <a:off x="319351" y="501391"/>
              <a:ext cx="4669200" cy="2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ko" altLang="en-US" sz="1733">
                  <a:solidFill>
                    <a:schemeClr val="dk2"/>
                  </a:solidFill>
                </a:rPr>
                <a:t>판매</a:t>
              </a:r>
              <a:r>
                <a:rPr lang="en-US" altLang="ko" sz="1733">
                  <a:solidFill>
                    <a:schemeClr val="dk2"/>
                  </a:solidFill>
                </a:rPr>
                <a:t>/</a:t>
              </a:r>
              <a:r>
                <a:rPr lang="ko" altLang="en-US" sz="1733">
                  <a:solidFill>
                    <a:schemeClr val="dk2"/>
                  </a:solidFill>
                </a:rPr>
                <a:t>나눔     </a:t>
              </a:r>
              <a:r>
                <a:rPr lang="en-US" altLang="ko" sz="1733">
                  <a:solidFill>
                    <a:schemeClr val="dk2"/>
                  </a:solidFill>
                </a:rPr>
                <a:t>|   </a:t>
              </a:r>
              <a:r>
                <a:rPr lang="ko" altLang="en-US" sz="1733">
                  <a:solidFill>
                    <a:schemeClr val="dk2"/>
                  </a:solidFill>
                </a:rPr>
                <a:t>커뮤니티  </a:t>
              </a:r>
              <a:r>
                <a:rPr lang="en-US" altLang="ko" sz="1733">
                  <a:solidFill>
                    <a:schemeClr val="dk2"/>
                  </a:solidFill>
                </a:rPr>
                <a:t>|      </a:t>
              </a:r>
              <a:r>
                <a:rPr lang="ko" altLang="en-US" sz="1733">
                  <a:solidFill>
                    <a:schemeClr val="dk2"/>
                  </a:solidFill>
                </a:rPr>
                <a:t>이벤트    </a:t>
              </a:r>
              <a:r>
                <a:rPr lang="en-US" altLang="ko" sz="1733">
                  <a:solidFill>
                    <a:schemeClr val="dk2"/>
                  </a:solidFill>
                </a:rPr>
                <a:t>|      </a:t>
              </a:r>
              <a:r>
                <a:rPr lang="ko" altLang="en-US" sz="1733">
                  <a:solidFill>
                    <a:schemeClr val="dk2"/>
                  </a:solidFill>
                </a:rPr>
                <a:t>고객센터</a:t>
              </a:r>
              <a:endParaRPr sz="1733">
                <a:solidFill>
                  <a:schemeClr val="dk2"/>
                </a:solidFill>
              </a:endParaRPr>
            </a:p>
          </p:txBody>
        </p:sp>
        <p:sp>
          <p:nvSpPr>
            <p:cNvPr id="510" name="Google Shape;510;p28"/>
            <p:cNvSpPr txBox="1"/>
            <p:nvPr/>
          </p:nvSpPr>
          <p:spPr>
            <a:xfrm>
              <a:off x="77125" y="67175"/>
              <a:ext cx="1347000" cy="4769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algn="ctr"/>
              <a:r>
                <a:rPr lang="ko" altLang="en-US" sz="2533" b="1">
                  <a:solidFill>
                    <a:schemeClr val="dk2"/>
                  </a:solidFill>
                </a:rPr>
                <a:t>치즈마켓</a:t>
              </a:r>
              <a:endParaRPr sz="2533" b="1">
                <a:solidFill>
                  <a:schemeClr val="dk2"/>
                </a:solidFill>
              </a:endParaRPr>
            </a:p>
          </p:txBody>
        </p:sp>
        <p:pic>
          <p:nvPicPr>
            <p:cNvPr id="511" name="Google Shape;511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578487" y="109479"/>
              <a:ext cx="1966989" cy="36224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2" name="Google Shape;512;p28"/>
            <p:cNvSpPr/>
            <p:nvPr/>
          </p:nvSpPr>
          <p:spPr>
            <a:xfrm>
              <a:off x="1392301" y="170000"/>
              <a:ext cx="3081900" cy="2412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80808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65733" tIns="67733" rIns="121900" bIns="67733" anchor="ctr" anchorCtr="0">
              <a:noAutofit/>
            </a:bodyPr>
            <a:lstStyle/>
            <a:p>
              <a:r>
                <a:rPr lang="ko" altLang="en-US" sz="1200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</a:t>
              </a:r>
              <a:r>
                <a:rPr lang="en-US" altLang="ko" sz="1200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Search…</a:t>
              </a:r>
              <a:endParaRPr sz="2400"/>
            </a:p>
          </p:txBody>
        </p:sp>
      </p:grpSp>
      <p:grpSp>
        <p:nvGrpSpPr>
          <p:cNvPr id="513" name="Google Shape;513;p28" descr="&lt;SmartSettings&gt;&lt;SmartResize enabled=&quot;True&quot; minWidth=&quot;0&quot; minHeight=&quot;0&quot; /&gt;&lt;/SmartSettings&gt;"/>
          <p:cNvGrpSpPr/>
          <p:nvPr/>
        </p:nvGrpSpPr>
        <p:grpSpPr>
          <a:xfrm>
            <a:off x="4318668" y="-245961"/>
            <a:ext cx="1824409" cy="1870139"/>
            <a:chOff x="544536" y="1363700"/>
            <a:chExt cx="1368307" cy="1402604"/>
          </a:xfrm>
        </p:grpSpPr>
        <p:grpSp>
          <p:nvGrpSpPr>
            <p:cNvPr id="514" name="Google Shape;514;p28"/>
            <p:cNvGrpSpPr/>
            <p:nvPr/>
          </p:nvGrpSpPr>
          <p:grpSpPr>
            <a:xfrm>
              <a:off x="544536" y="1363700"/>
              <a:ext cx="1368307" cy="493017"/>
              <a:chOff x="544536" y="1363700"/>
              <a:chExt cx="1368307" cy="493017"/>
            </a:xfrm>
          </p:grpSpPr>
          <p:sp>
            <p:nvSpPr>
              <p:cNvPr id="515" name="Google Shape;515;p28" descr="&lt;Tags&gt;&lt;SMARTRESIZEANCHORS&gt;Absolute,None,Absolute,Absolute&lt;/SMARTRESIZEANCHORS&gt;&lt;/Tags&gt;"/>
              <p:cNvSpPr/>
              <p:nvPr/>
            </p:nvSpPr>
            <p:spPr>
              <a:xfrm>
                <a:off x="544536" y="1615517"/>
                <a:ext cx="1368300" cy="2412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80808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121900" tIns="67733" rIns="341367" bIns="67733" anchor="ctr" anchorCtr="0">
                <a:noAutofit/>
              </a:bodyPr>
              <a:lstStyle/>
              <a:p>
                <a:r>
                  <a:rPr lang="ko" altLang="en-US" sz="1200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게시판 카테고리</a:t>
                </a:r>
                <a:endParaRPr sz="2400"/>
              </a:p>
            </p:txBody>
          </p:sp>
          <p:sp>
            <p:nvSpPr>
              <p:cNvPr id="516" name="Google Shape;516;p28" descr="&lt;Tags&gt;&lt;SMARTRESIZEANCHORS&gt;Absolute,None,None,Absolute&lt;/SMARTRESIZEANCHORS&gt;&lt;/Tags&gt;"/>
              <p:cNvSpPr/>
              <p:nvPr/>
            </p:nvSpPr>
            <p:spPr>
              <a:xfrm rot="10800000" flipH="1">
                <a:off x="1848835" y="1363700"/>
                <a:ext cx="64008" cy="36177"/>
              </a:xfrm>
              <a:custGeom>
                <a:avLst/>
                <a:gdLst/>
                <a:ahLst/>
                <a:cxnLst/>
                <a:rect l="l" t="t" r="r" b="b"/>
                <a:pathLst>
                  <a:path w="197" h="115" extrusionOk="0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9525" cap="sq" cmpd="sng">
                <a:solidFill>
                  <a:srgbClr val="80808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spcFirstLastPara="1" wrap="square" lIns="121900" tIns="60933" rIns="121900" bIns="60933" anchor="t" anchorCtr="0">
                <a:noAutofit/>
              </a:bodyPr>
              <a:lstStyle/>
              <a:p>
                <a:endParaRPr sz="2400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grpSp>
          <p:nvGrpSpPr>
            <p:cNvPr id="517" name="Google Shape;517;p28"/>
            <p:cNvGrpSpPr/>
            <p:nvPr/>
          </p:nvGrpSpPr>
          <p:grpSpPr>
            <a:xfrm>
              <a:off x="544536" y="1868704"/>
              <a:ext cx="1368300" cy="897600"/>
              <a:chOff x="544536" y="1868704"/>
              <a:chExt cx="1368300" cy="897600"/>
            </a:xfrm>
          </p:grpSpPr>
          <p:sp>
            <p:nvSpPr>
              <p:cNvPr id="518" name="Google Shape;518;p28" descr="&lt;Tags&gt;&lt;SMARTRESIZEANCHORS&gt;Absolute,Absolute,Absolute,Absolute&lt;/SMARTRESIZEANCHORS&gt;&lt;/Tags&gt;"/>
              <p:cNvSpPr/>
              <p:nvPr/>
            </p:nvSpPr>
            <p:spPr>
              <a:xfrm>
                <a:off x="544536" y="1868704"/>
                <a:ext cx="1368300" cy="8976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80808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121900" tIns="67733" rIns="121900" bIns="67733" anchor="t" anchorCtr="0">
                <a:noAutofit/>
              </a:bodyPr>
              <a:lstStyle/>
              <a:p>
                <a:r>
                  <a:rPr lang="ko" altLang="en-US" sz="1200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블라블라</a:t>
                </a:r>
                <a:endParaRPr sz="2400"/>
              </a:p>
              <a:p>
                <a:pPr>
                  <a:spcBef>
                    <a:spcPts val="267"/>
                  </a:spcBef>
                </a:pPr>
                <a:r>
                  <a:rPr lang="ko" altLang="en-US" sz="1200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고민</a:t>
                </a:r>
                <a:r>
                  <a:rPr lang="en-US" altLang="ko" sz="1200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/</a:t>
                </a:r>
                <a:r>
                  <a:rPr lang="ko" altLang="en-US" sz="1200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상담</a:t>
                </a:r>
                <a:endParaRPr sz="2400"/>
              </a:p>
              <a:p>
                <a:pPr>
                  <a:spcBef>
                    <a:spcPts val="267"/>
                  </a:spcBef>
                </a:pPr>
                <a:r>
                  <a:rPr lang="ko" altLang="en-US" sz="1200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결혼생활</a:t>
                </a:r>
                <a:endParaRPr sz="2400"/>
              </a:p>
              <a:p>
                <a:pPr>
                  <a:spcBef>
                    <a:spcPts val="267"/>
                  </a:spcBef>
                </a:pPr>
                <a:r>
                  <a:rPr lang="ko" altLang="en-US" sz="1200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사건</a:t>
                </a:r>
                <a:r>
                  <a:rPr lang="en-US" altLang="ko" sz="1200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/</a:t>
                </a:r>
                <a:r>
                  <a:rPr lang="ko" altLang="en-US" sz="1200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사고</a:t>
                </a:r>
                <a:endParaRPr sz="2400"/>
              </a:p>
              <a:p>
                <a:pPr>
                  <a:spcBef>
                    <a:spcPts val="267"/>
                  </a:spcBef>
                </a:pPr>
                <a:r>
                  <a:rPr lang="ko" altLang="en-US" sz="1200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연애상담</a:t>
                </a:r>
                <a:endParaRPr sz="2400"/>
              </a:p>
            </p:txBody>
          </p:sp>
          <p:sp>
            <p:nvSpPr>
              <p:cNvPr id="519" name="Google Shape;519;p28" descr="&lt;Tags&gt;&lt;SMARTRESIZEANCHORS&gt;Absolute,None,Absolute,Absolute&lt;/SMARTRESIZEANCHORS&gt;&lt;/Tags&gt;"/>
              <p:cNvSpPr/>
              <p:nvPr/>
            </p:nvSpPr>
            <p:spPr>
              <a:xfrm>
                <a:off x="544536" y="2068208"/>
                <a:ext cx="1368300" cy="165600"/>
              </a:xfrm>
              <a:prstGeom prst="rect">
                <a:avLst/>
              </a:prstGeom>
              <a:solidFill>
                <a:srgbClr val="5B9BD5">
                  <a:alpha val="2196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algn="ctr"/>
                <a:endParaRPr sz="1200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</p:grpSp>
      <p:cxnSp>
        <p:nvCxnSpPr>
          <p:cNvPr id="520" name="Google Shape;520;p28"/>
          <p:cNvCxnSpPr>
            <a:endCxn id="519" idx="1"/>
          </p:cNvCxnSpPr>
          <p:nvPr/>
        </p:nvCxnSpPr>
        <p:spPr>
          <a:xfrm rot="10800000" flipH="1">
            <a:off x="3020267" y="803783"/>
            <a:ext cx="1298400" cy="72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21" name="Google Shape;521;p28"/>
          <p:cNvSpPr/>
          <p:nvPr/>
        </p:nvSpPr>
        <p:spPr>
          <a:xfrm>
            <a:off x="5049867" y="1321300"/>
            <a:ext cx="498400" cy="498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ko" sz="1733">
                <a:solidFill>
                  <a:schemeClr val="lt1"/>
                </a:solidFill>
              </a:rPr>
              <a:t>4</a:t>
            </a:r>
            <a:endParaRPr sz="1733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29"/>
          <p:cNvSpPr txBox="1"/>
          <p:nvPr/>
        </p:nvSpPr>
        <p:spPr>
          <a:xfrm>
            <a:off x="111400" y="303800"/>
            <a:ext cx="243200" cy="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2400">
              <a:solidFill>
                <a:schemeClr val="dk2"/>
              </a:solidFill>
            </a:endParaRPr>
          </a:p>
        </p:txBody>
      </p:sp>
      <p:sp>
        <p:nvSpPr>
          <p:cNvPr id="527" name="Google Shape;527;p29"/>
          <p:cNvSpPr txBox="1"/>
          <p:nvPr/>
        </p:nvSpPr>
        <p:spPr>
          <a:xfrm>
            <a:off x="900101" y="3731700"/>
            <a:ext cx="17760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" altLang="en-US" sz="933">
                <a:solidFill>
                  <a:schemeClr val="dk2"/>
                </a:solidFill>
              </a:rPr>
              <a:t>👁️</a:t>
            </a:r>
            <a:r>
              <a:rPr lang="en-US" altLang="ko" sz="933">
                <a:solidFill>
                  <a:schemeClr val="dk2"/>
                </a:solidFill>
              </a:rPr>
              <a:t>15   ❤️13  💬2</a:t>
            </a:r>
            <a:endParaRPr sz="933">
              <a:solidFill>
                <a:schemeClr val="dk2"/>
              </a:solidFill>
            </a:endParaRPr>
          </a:p>
        </p:txBody>
      </p:sp>
      <p:sp>
        <p:nvSpPr>
          <p:cNvPr id="528" name="Google Shape;528;p29"/>
          <p:cNvSpPr txBox="1"/>
          <p:nvPr/>
        </p:nvSpPr>
        <p:spPr>
          <a:xfrm>
            <a:off x="1319393" y="5259355"/>
            <a:ext cx="14344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ko" altLang="en-US" sz="1200">
                <a:solidFill>
                  <a:schemeClr val="dk1"/>
                </a:solidFill>
              </a:rPr>
              <a:t>고구마 보고싶어</a:t>
            </a:r>
            <a:endParaRPr sz="1333">
              <a:solidFill>
                <a:schemeClr val="dk2"/>
              </a:solidFill>
            </a:endParaRPr>
          </a:p>
        </p:txBody>
      </p:sp>
      <p:cxnSp>
        <p:nvCxnSpPr>
          <p:cNvPr id="529" name="Google Shape;529;p29"/>
          <p:cNvCxnSpPr/>
          <p:nvPr/>
        </p:nvCxnSpPr>
        <p:spPr>
          <a:xfrm flipH="1">
            <a:off x="9034167" y="-10133"/>
            <a:ext cx="20400" cy="681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0" name="Google Shape;530;p29"/>
          <p:cNvSpPr txBox="1"/>
          <p:nvPr/>
        </p:nvSpPr>
        <p:spPr>
          <a:xfrm>
            <a:off x="9214867" y="89800"/>
            <a:ext cx="28556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ko" altLang="en-US" sz="1333">
                <a:solidFill>
                  <a:srgbClr val="0D0D0D"/>
                </a:solidFill>
                <a:highlight>
                  <a:srgbClr val="FFFFFF"/>
                </a:highlight>
              </a:rPr>
              <a:t>게시글 페이지</a:t>
            </a:r>
            <a:endParaRPr sz="1333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76198">
              <a:lnSpc>
                <a:spcPct val="115000"/>
              </a:lnSpc>
              <a:spcBef>
                <a:spcPts val="2000"/>
              </a:spcBef>
              <a:buClr>
                <a:srgbClr val="0D0D0D"/>
              </a:buClr>
              <a:buSzPts val="900"/>
              <a:buAutoNum type="arabicPeriod"/>
            </a:pPr>
            <a:r>
              <a:rPr lang="ko" altLang="en-US" sz="1200">
                <a:solidFill>
                  <a:srgbClr val="0D0D0D"/>
                </a:solidFill>
                <a:highlight>
                  <a:srgbClr val="FFFFFF"/>
                </a:highlight>
              </a:rPr>
              <a:t>인터랙티브 기능</a:t>
            </a:r>
            <a:r>
              <a:rPr lang="en-US" altLang="ko" sz="1200">
                <a:solidFill>
                  <a:srgbClr val="0D0D0D"/>
                </a:solidFill>
                <a:highlight>
                  <a:srgbClr val="FFFFFF"/>
                </a:highlight>
              </a:rPr>
              <a:t>: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1" indent="-76198">
              <a:lnSpc>
                <a:spcPct val="115000"/>
              </a:lnSpc>
              <a:buClr>
                <a:srgbClr val="0D0D0D"/>
              </a:buClr>
              <a:buSzPts val="900"/>
              <a:buChar char="●"/>
            </a:pPr>
            <a:r>
              <a:rPr lang="ko" altLang="en-US" sz="1200">
                <a:solidFill>
                  <a:srgbClr val="0D0D0D"/>
                </a:solidFill>
                <a:highlight>
                  <a:srgbClr val="FFFFFF"/>
                </a:highlight>
              </a:rPr>
              <a:t>댓글 및 좋아요</a:t>
            </a:r>
            <a:r>
              <a:rPr lang="en-US" altLang="ko" sz="1200">
                <a:solidFill>
                  <a:srgbClr val="0D0D0D"/>
                </a:solidFill>
                <a:highlight>
                  <a:srgbClr val="FFFFFF"/>
                </a:highlight>
              </a:rPr>
              <a:t>: </a:t>
            </a:r>
            <a:r>
              <a:rPr lang="ko" altLang="en-US" sz="1200">
                <a:solidFill>
                  <a:srgbClr val="0D0D0D"/>
                </a:solidFill>
                <a:highlight>
                  <a:srgbClr val="FFFFFF"/>
                </a:highlight>
              </a:rPr>
              <a:t>게시글이나 댓글에 좋아요를 누르거나 댓글을 작성하려면 로그인이 필요합니다</a:t>
            </a:r>
            <a:r>
              <a:rPr lang="en-US" altLang="ko" sz="1200">
                <a:solidFill>
                  <a:srgbClr val="0D0D0D"/>
                </a:solidFill>
                <a:highlight>
                  <a:srgbClr val="FFFFFF"/>
                </a:highlight>
              </a:rPr>
              <a:t>.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1" indent="-76198">
              <a:lnSpc>
                <a:spcPct val="115000"/>
              </a:lnSpc>
              <a:buClr>
                <a:srgbClr val="0D0D0D"/>
              </a:buClr>
              <a:buSzPts val="900"/>
              <a:buChar char="●"/>
            </a:pPr>
            <a:r>
              <a:rPr lang="ko" altLang="en-US" sz="1200">
                <a:solidFill>
                  <a:srgbClr val="0D0D0D"/>
                </a:solidFill>
                <a:highlight>
                  <a:srgbClr val="FFFFFF"/>
                </a:highlight>
              </a:rPr>
              <a:t>로그인하지 않은 상태에서 위 기능을 시도할 경우</a:t>
            </a:r>
            <a:r>
              <a:rPr lang="en-US" altLang="ko" sz="1200">
                <a:solidFill>
                  <a:srgbClr val="0D0D0D"/>
                </a:solidFill>
                <a:highlight>
                  <a:srgbClr val="FFFFFF"/>
                </a:highlight>
              </a:rPr>
              <a:t>, </a:t>
            </a:r>
            <a:r>
              <a:rPr lang="ko" altLang="en-US" sz="1200">
                <a:solidFill>
                  <a:srgbClr val="0D0D0D"/>
                </a:solidFill>
                <a:highlight>
                  <a:srgbClr val="FFFFFF"/>
                </a:highlight>
              </a:rPr>
              <a:t>팝업창이 띄워지고 </a:t>
            </a:r>
            <a:r>
              <a:rPr lang="en-US" altLang="ko" sz="1200">
                <a:solidFill>
                  <a:srgbClr val="0D0D0D"/>
                </a:solidFill>
                <a:highlight>
                  <a:srgbClr val="FFFFFF"/>
                </a:highlight>
              </a:rPr>
              <a:t>ok</a:t>
            </a:r>
            <a:r>
              <a:rPr lang="ko" altLang="en-US" sz="1200">
                <a:solidFill>
                  <a:srgbClr val="0D0D0D"/>
                </a:solidFill>
                <a:highlight>
                  <a:srgbClr val="FFFFFF"/>
                </a:highlight>
              </a:rPr>
              <a:t>버튼을 누르면 로그인 페이지로 자동 이동합니다</a:t>
            </a:r>
            <a:r>
              <a:rPr lang="en-US" altLang="ko" sz="1200">
                <a:solidFill>
                  <a:srgbClr val="0D0D0D"/>
                </a:solidFill>
                <a:highlight>
                  <a:srgbClr val="FFFFFF"/>
                </a:highlight>
              </a:rPr>
              <a:t>.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76198">
              <a:lnSpc>
                <a:spcPct val="115000"/>
              </a:lnSpc>
              <a:buClr>
                <a:srgbClr val="0D0D0D"/>
              </a:buClr>
              <a:buSzPts val="900"/>
              <a:buAutoNum type="arabicPeriod"/>
            </a:pPr>
            <a:r>
              <a:rPr lang="ko" altLang="en-US" sz="1200">
                <a:solidFill>
                  <a:srgbClr val="0D0D0D"/>
                </a:solidFill>
                <a:highlight>
                  <a:srgbClr val="FFFFFF"/>
                </a:highlight>
              </a:rPr>
              <a:t>사용자 프로필 접근</a:t>
            </a:r>
            <a:r>
              <a:rPr lang="en-US" altLang="ko" sz="1200">
                <a:solidFill>
                  <a:srgbClr val="0D0D0D"/>
                </a:solidFill>
                <a:highlight>
                  <a:srgbClr val="FFFFFF"/>
                </a:highlight>
              </a:rPr>
              <a:t>: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1" indent="-76198">
              <a:lnSpc>
                <a:spcPct val="115000"/>
              </a:lnSpc>
              <a:buClr>
                <a:srgbClr val="0D0D0D"/>
              </a:buClr>
              <a:buSzPts val="900"/>
              <a:buChar char="●"/>
            </a:pPr>
            <a:r>
              <a:rPr lang="ko" altLang="en-US" sz="1200">
                <a:solidFill>
                  <a:srgbClr val="0D0D0D"/>
                </a:solidFill>
                <a:highlight>
                  <a:srgbClr val="FFFFFF"/>
                </a:highlight>
              </a:rPr>
              <a:t>게시글 또는 댓글 작성자의 프로필을 클릭하면</a:t>
            </a:r>
            <a:r>
              <a:rPr lang="en-US" altLang="ko" sz="1200">
                <a:solidFill>
                  <a:srgbClr val="0D0D0D"/>
                </a:solidFill>
                <a:highlight>
                  <a:srgbClr val="FFFFFF"/>
                </a:highlight>
              </a:rPr>
              <a:t>, </a:t>
            </a:r>
            <a:r>
              <a:rPr lang="ko" altLang="en-US" sz="1200">
                <a:solidFill>
                  <a:srgbClr val="0D0D0D"/>
                </a:solidFill>
                <a:highlight>
                  <a:srgbClr val="FFFFFF"/>
                </a:highlight>
              </a:rPr>
              <a:t>해당 사용자의 마이페이지로 이동합니다</a:t>
            </a:r>
            <a:r>
              <a:rPr lang="en-US" altLang="ko" sz="1200">
                <a:solidFill>
                  <a:srgbClr val="0D0D0D"/>
                </a:solidFill>
                <a:highlight>
                  <a:srgbClr val="FFFFFF"/>
                </a:highlight>
              </a:rPr>
              <a:t>.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76198">
              <a:lnSpc>
                <a:spcPct val="115000"/>
              </a:lnSpc>
              <a:buClr>
                <a:srgbClr val="0D0D0D"/>
              </a:buClr>
              <a:buSzPts val="900"/>
              <a:buAutoNum type="arabicPeriod"/>
            </a:pPr>
            <a:r>
              <a:rPr lang="ko" altLang="en-US" sz="1200">
                <a:solidFill>
                  <a:srgbClr val="0D0D0D"/>
                </a:solidFill>
                <a:highlight>
                  <a:srgbClr val="FFFFFF"/>
                </a:highlight>
              </a:rPr>
              <a:t>댓글 기능</a:t>
            </a:r>
            <a:r>
              <a:rPr lang="en-US" altLang="ko" sz="1200">
                <a:solidFill>
                  <a:srgbClr val="0D0D0D"/>
                </a:solidFill>
                <a:highlight>
                  <a:srgbClr val="FFFFFF"/>
                </a:highlight>
              </a:rPr>
              <a:t>: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1" indent="-76198">
              <a:lnSpc>
                <a:spcPct val="115000"/>
              </a:lnSpc>
              <a:buClr>
                <a:srgbClr val="0D0D0D"/>
              </a:buClr>
              <a:buSzPts val="900"/>
              <a:buChar char="●"/>
            </a:pPr>
            <a:r>
              <a:rPr lang="ko" altLang="en-US" sz="1200">
                <a:solidFill>
                  <a:srgbClr val="0D0D0D"/>
                </a:solidFill>
                <a:highlight>
                  <a:srgbClr val="FFFFFF"/>
                </a:highlight>
              </a:rPr>
              <a:t>댓글에 대한 댓글</a:t>
            </a:r>
            <a:r>
              <a:rPr lang="en-US" altLang="ko" sz="1200">
                <a:solidFill>
                  <a:srgbClr val="0D0D0D"/>
                </a:solidFill>
                <a:highlight>
                  <a:srgbClr val="FFFFFF"/>
                </a:highlight>
              </a:rPr>
              <a:t>(</a:t>
            </a:r>
            <a:r>
              <a:rPr lang="ko" altLang="en-US" sz="1200">
                <a:solidFill>
                  <a:srgbClr val="0D0D0D"/>
                </a:solidFill>
                <a:highlight>
                  <a:srgbClr val="FFFFFF"/>
                </a:highlight>
              </a:rPr>
              <a:t>대댓글</a:t>
            </a:r>
            <a:r>
              <a:rPr lang="en-US" altLang="ko" sz="1200">
                <a:solidFill>
                  <a:srgbClr val="0D0D0D"/>
                </a:solidFill>
                <a:highlight>
                  <a:srgbClr val="FFFFFF"/>
                </a:highlight>
              </a:rPr>
              <a:t>) </a:t>
            </a:r>
            <a:r>
              <a:rPr lang="ko" altLang="en-US" sz="1200">
                <a:solidFill>
                  <a:srgbClr val="0D0D0D"/>
                </a:solidFill>
                <a:highlight>
                  <a:srgbClr val="FFFFFF"/>
                </a:highlight>
              </a:rPr>
              <a:t>작성이 가능합니다</a:t>
            </a:r>
            <a:r>
              <a:rPr lang="en-US" altLang="ko" sz="1200">
                <a:solidFill>
                  <a:srgbClr val="0D0D0D"/>
                </a:solidFill>
                <a:highlight>
                  <a:srgbClr val="FFFFFF"/>
                </a:highlight>
              </a:rPr>
              <a:t>. </a:t>
            </a:r>
            <a:r>
              <a:rPr lang="ko" altLang="en-US" sz="1200">
                <a:solidFill>
                  <a:srgbClr val="0D0D0D"/>
                </a:solidFill>
                <a:highlight>
                  <a:srgbClr val="FFFFFF"/>
                </a:highlight>
              </a:rPr>
              <a:t>대댓글은 원 댓글의 자식으로 포함되며</a:t>
            </a:r>
            <a:r>
              <a:rPr lang="en-US" altLang="ko" sz="1200">
                <a:solidFill>
                  <a:srgbClr val="0D0D0D"/>
                </a:solidFill>
                <a:highlight>
                  <a:srgbClr val="FFFFFF"/>
                </a:highlight>
              </a:rPr>
              <a:t>, </a:t>
            </a:r>
            <a:r>
              <a:rPr lang="ko" altLang="en-US" sz="1200">
                <a:solidFill>
                  <a:srgbClr val="0D0D0D"/>
                </a:solidFill>
                <a:highlight>
                  <a:srgbClr val="FFFFFF"/>
                </a:highlight>
              </a:rPr>
              <a:t>여러 대댓글이 같은 원 댓글을 부모로 가집니다</a:t>
            </a:r>
            <a:r>
              <a:rPr lang="en-US" altLang="ko" sz="1200">
                <a:solidFill>
                  <a:srgbClr val="0D0D0D"/>
                </a:solidFill>
                <a:highlight>
                  <a:srgbClr val="FFFFFF"/>
                </a:highlight>
              </a:rPr>
              <a:t>.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76198">
              <a:lnSpc>
                <a:spcPct val="115000"/>
              </a:lnSpc>
              <a:buClr>
                <a:srgbClr val="0D0D0D"/>
              </a:buClr>
              <a:buSzPts val="900"/>
              <a:buAutoNum type="arabicPeriod"/>
            </a:pPr>
            <a:r>
              <a:rPr lang="ko" altLang="en-US" sz="1200">
                <a:solidFill>
                  <a:srgbClr val="0D0D0D"/>
                </a:solidFill>
                <a:highlight>
                  <a:srgbClr val="FFFFFF"/>
                </a:highlight>
              </a:rPr>
              <a:t>게시글 및 댓글 관리</a:t>
            </a:r>
            <a:r>
              <a:rPr lang="en-US" altLang="ko" sz="1200">
                <a:solidFill>
                  <a:srgbClr val="0D0D0D"/>
                </a:solidFill>
                <a:highlight>
                  <a:srgbClr val="FFFFFF"/>
                </a:highlight>
              </a:rPr>
              <a:t>: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1" indent="-76198">
              <a:lnSpc>
                <a:spcPct val="115000"/>
              </a:lnSpc>
              <a:buClr>
                <a:srgbClr val="0D0D0D"/>
              </a:buClr>
              <a:buSzPts val="900"/>
              <a:buChar char="●"/>
            </a:pPr>
            <a:r>
              <a:rPr lang="ko" altLang="en-US" sz="1200">
                <a:solidFill>
                  <a:srgbClr val="0D0D0D"/>
                </a:solidFill>
                <a:highlight>
                  <a:srgbClr val="FFFFFF"/>
                </a:highlight>
              </a:rPr>
              <a:t>본인의 게시글이나 댓글 옆의 </a:t>
            </a:r>
            <a:r>
              <a:rPr lang="en-US" altLang="ko" sz="1200">
                <a:solidFill>
                  <a:srgbClr val="0D0D0D"/>
                </a:solidFill>
                <a:highlight>
                  <a:srgbClr val="FFFFFF"/>
                </a:highlight>
              </a:rPr>
              <a:t>'</a:t>
            </a:r>
            <a:r>
              <a:rPr lang="ko" altLang="en-US" sz="1200">
                <a:solidFill>
                  <a:srgbClr val="0D0D0D"/>
                </a:solidFill>
                <a:highlight>
                  <a:srgbClr val="FFFFFF"/>
                </a:highlight>
              </a:rPr>
              <a:t>더보기</a:t>
            </a:r>
            <a:r>
              <a:rPr lang="en-US" altLang="ko" sz="1200">
                <a:solidFill>
                  <a:srgbClr val="0D0D0D"/>
                </a:solidFill>
                <a:highlight>
                  <a:srgbClr val="FFFFFF"/>
                </a:highlight>
              </a:rPr>
              <a:t>' </a:t>
            </a:r>
            <a:r>
              <a:rPr lang="ko" altLang="en-US" sz="1200">
                <a:solidFill>
                  <a:srgbClr val="0D0D0D"/>
                </a:solidFill>
                <a:highlight>
                  <a:srgbClr val="FFFFFF"/>
                </a:highlight>
              </a:rPr>
              <a:t>메뉴</a:t>
            </a:r>
            <a:r>
              <a:rPr lang="en-US" altLang="ko" sz="1200">
                <a:solidFill>
                  <a:srgbClr val="0D0D0D"/>
                </a:solidFill>
                <a:highlight>
                  <a:srgbClr val="FFFFFF"/>
                </a:highlight>
              </a:rPr>
              <a:t>(:)</a:t>
            </a:r>
            <a:r>
              <a:rPr lang="ko" altLang="en-US" sz="1200">
                <a:solidFill>
                  <a:srgbClr val="0D0D0D"/>
                </a:solidFill>
                <a:highlight>
                  <a:srgbClr val="FFFFFF"/>
                </a:highlight>
              </a:rPr>
              <a:t>를 클릭하면 </a:t>
            </a:r>
            <a:r>
              <a:rPr lang="en-US" altLang="ko" sz="1200">
                <a:solidFill>
                  <a:srgbClr val="0D0D0D"/>
                </a:solidFill>
                <a:highlight>
                  <a:srgbClr val="FFFFFF"/>
                </a:highlight>
              </a:rPr>
              <a:t>'</a:t>
            </a:r>
            <a:r>
              <a:rPr lang="ko" altLang="en-US" sz="1200">
                <a:solidFill>
                  <a:srgbClr val="0D0D0D"/>
                </a:solidFill>
                <a:highlight>
                  <a:srgbClr val="FFFFFF"/>
                </a:highlight>
              </a:rPr>
              <a:t>수정</a:t>
            </a:r>
            <a:r>
              <a:rPr lang="en-US" altLang="ko" sz="1200">
                <a:solidFill>
                  <a:srgbClr val="0D0D0D"/>
                </a:solidFill>
                <a:highlight>
                  <a:srgbClr val="FFFFFF"/>
                </a:highlight>
              </a:rPr>
              <a:t>'</a:t>
            </a:r>
            <a:r>
              <a:rPr lang="ko" altLang="en-US" sz="1200">
                <a:solidFill>
                  <a:srgbClr val="0D0D0D"/>
                </a:solidFill>
                <a:highlight>
                  <a:srgbClr val="FFFFFF"/>
                </a:highlight>
              </a:rPr>
              <a:t>과 </a:t>
            </a:r>
            <a:r>
              <a:rPr lang="en-US" altLang="ko" sz="1200">
                <a:solidFill>
                  <a:srgbClr val="0D0D0D"/>
                </a:solidFill>
                <a:highlight>
                  <a:srgbClr val="FFFFFF"/>
                </a:highlight>
              </a:rPr>
              <a:t>'</a:t>
            </a:r>
            <a:r>
              <a:rPr lang="ko" altLang="en-US" sz="1200">
                <a:solidFill>
                  <a:srgbClr val="0D0D0D"/>
                </a:solidFill>
                <a:highlight>
                  <a:srgbClr val="FFFFFF"/>
                </a:highlight>
              </a:rPr>
              <a:t>삭제</a:t>
            </a:r>
            <a:r>
              <a:rPr lang="en-US" altLang="ko" sz="1200">
                <a:solidFill>
                  <a:srgbClr val="0D0D0D"/>
                </a:solidFill>
                <a:highlight>
                  <a:srgbClr val="FFFFFF"/>
                </a:highlight>
              </a:rPr>
              <a:t>' </a:t>
            </a:r>
            <a:r>
              <a:rPr lang="ko" altLang="en-US" sz="1200">
                <a:solidFill>
                  <a:srgbClr val="0D0D0D"/>
                </a:solidFill>
                <a:highlight>
                  <a:srgbClr val="FFFFFF"/>
                </a:highlight>
              </a:rPr>
              <a:t>옵션이 활성화됩니다</a:t>
            </a:r>
            <a:r>
              <a:rPr lang="en-US" altLang="ko" sz="1200">
                <a:solidFill>
                  <a:srgbClr val="0D0D0D"/>
                </a:solidFill>
                <a:highlight>
                  <a:srgbClr val="FFFFFF"/>
                </a:highlight>
              </a:rPr>
              <a:t>.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2" indent="-76198">
              <a:lnSpc>
                <a:spcPct val="115000"/>
              </a:lnSpc>
              <a:buClr>
                <a:srgbClr val="0D0D0D"/>
              </a:buClr>
              <a:buSzPts val="900"/>
              <a:buChar char="●"/>
            </a:pPr>
            <a:r>
              <a:rPr lang="ko" altLang="en-US" sz="1200">
                <a:solidFill>
                  <a:srgbClr val="0D0D0D"/>
                </a:solidFill>
                <a:highlight>
                  <a:srgbClr val="FFFFFF"/>
                </a:highlight>
              </a:rPr>
              <a:t>수정</a:t>
            </a:r>
            <a:r>
              <a:rPr lang="en-US" altLang="ko" sz="1200">
                <a:solidFill>
                  <a:srgbClr val="0D0D0D"/>
                </a:solidFill>
                <a:highlight>
                  <a:srgbClr val="FFFFFF"/>
                </a:highlight>
              </a:rPr>
              <a:t>: </a:t>
            </a:r>
            <a:r>
              <a:rPr lang="ko" altLang="en-US" sz="1200">
                <a:solidFill>
                  <a:srgbClr val="0D0D0D"/>
                </a:solidFill>
                <a:highlight>
                  <a:srgbClr val="FFFFFF"/>
                </a:highlight>
              </a:rPr>
              <a:t>클릭 시</a:t>
            </a:r>
            <a:r>
              <a:rPr lang="en-US" altLang="ko" sz="1200">
                <a:solidFill>
                  <a:srgbClr val="0D0D0D"/>
                </a:solidFill>
                <a:highlight>
                  <a:srgbClr val="FFFFFF"/>
                </a:highlight>
              </a:rPr>
              <a:t>, </a:t>
            </a:r>
            <a:r>
              <a:rPr lang="ko" altLang="en-US" sz="1200">
                <a:solidFill>
                  <a:srgbClr val="0D0D0D"/>
                </a:solidFill>
                <a:highlight>
                  <a:srgbClr val="FFFFFF"/>
                </a:highlight>
              </a:rPr>
              <a:t>게시글 작성 페이지로 이동하여 내용을 수정할 수 있습니다</a:t>
            </a:r>
            <a:r>
              <a:rPr lang="en-US" altLang="ko" sz="1200">
                <a:solidFill>
                  <a:srgbClr val="0D0D0D"/>
                </a:solidFill>
                <a:highlight>
                  <a:srgbClr val="FFFFFF"/>
                </a:highlight>
              </a:rPr>
              <a:t>.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2" indent="-76198">
              <a:lnSpc>
                <a:spcPct val="115000"/>
              </a:lnSpc>
              <a:buClr>
                <a:srgbClr val="0D0D0D"/>
              </a:buClr>
              <a:buSzPts val="900"/>
              <a:buChar char="●"/>
            </a:pPr>
            <a:r>
              <a:rPr lang="ko" altLang="en-US" sz="1200">
                <a:solidFill>
                  <a:srgbClr val="0D0D0D"/>
                </a:solidFill>
                <a:highlight>
                  <a:srgbClr val="FFFFFF"/>
                </a:highlight>
              </a:rPr>
              <a:t>삭제</a:t>
            </a:r>
            <a:r>
              <a:rPr lang="en-US" altLang="ko" sz="1200">
                <a:solidFill>
                  <a:srgbClr val="0D0D0D"/>
                </a:solidFill>
                <a:highlight>
                  <a:srgbClr val="FFFFFF"/>
                </a:highlight>
              </a:rPr>
              <a:t>: </a:t>
            </a:r>
            <a:r>
              <a:rPr lang="ko" altLang="en-US" sz="1200">
                <a:solidFill>
                  <a:srgbClr val="0D0D0D"/>
                </a:solidFill>
                <a:highlight>
                  <a:srgbClr val="FFFFFF"/>
                </a:highlight>
              </a:rPr>
              <a:t>클릭 시</a:t>
            </a:r>
            <a:r>
              <a:rPr lang="en-US" altLang="ko" sz="1200">
                <a:solidFill>
                  <a:srgbClr val="0D0D0D"/>
                </a:solidFill>
                <a:highlight>
                  <a:srgbClr val="FFFFFF"/>
                </a:highlight>
              </a:rPr>
              <a:t>, </a:t>
            </a:r>
            <a:r>
              <a:rPr lang="ko" altLang="en-US" sz="1200">
                <a:solidFill>
                  <a:srgbClr val="0D0D0D"/>
                </a:solidFill>
                <a:highlight>
                  <a:srgbClr val="FFFFFF"/>
                </a:highlight>
              </a:rPr>
              <a:t>삭제 전 경고 문구가 표시됩니다</a:t>
            </a:r>
            <a:r>
              <a:rPr lang="en-US" altLang="ko" sz="1200">
                <a:solidFill>
                  <a:srgbClr val="0D0D0D"/>
                </a:solidFill>
                <a:highlight>
                  <a:srgbClr val="FFFFFF"/>
                </a:highlight>
              </a:rPr>
              <a:t>.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1" indent="-76198">
              <a:lnSpc>
                <a:spcPct val="115000"/>
              </a:lnSpc>
              <a:buClr>
                <a:srgbClr val="0D0D0D"/>
              </a:buClr>
              <a:buSzPts val="900"/>
              <a:buChar char="●"/>
            </a:pPr>
            <a:r>
              <a:rPr lang="ko" altLang="en-US" sz="1200">
                <a:solidFill>
                  <a:srgbClr val="0D0D0D"/>
                </a:solidFill>
                <a:highlight>
                  <a:srgbClr val="FFFFFF"/>
                </a:highlight>
              </a:rPr>
              <a:t>타인의 게시글이나 댓글 옆의 </a:t>
            </a:r>
            <a:r>
              <a:rPr lang="en-US" altLang="ko" sz="1200">
                <a:solidFill>
                  <a:srgbClr val="0D0D0D"/>
                </a:solidFill>
                <a:highlight>
                  <a:srgbClr val="FFFFFF"/>
                </a:highlight>
              </a:rPr>
              <a:t>'</a:t>
            </a:r>
            <a:r>
              <a:rPr lang="ko" altLang="en-US" sz="1200">
                <a:solidFill>
                  <a:srgbClr val="0D0D0D"/>
                </a:solidFill>
                <a:highlight>
                  <a:srgbClr val="FFFFFF"/>
                </a:highlight>
              </a:rPr>
              <a:t>더보기</a:t>
            </a:r>
            <a:r>
              <a:rPr lang="en-US" altLang="ko" sz="1200">
                <a:solidFill>
                  <a:srgbClr val="0D0D0D"/>
                </a:solidFill>
                <a:highlight>
                  <a:srgbClr val="FFFFFF"/>
                </a:highlight>
              </a:rPr>
              <a:t>' </a:t>
            </a:r>
            <a:r>
              <a:rPr lang="ko" altLang="en-US" sz="1200">
                <a:solidFill>
                  <a:srgbClr val="0D0D0D"/>
                </a:solidFill>
                <a:highlight>
                  <a:srgbClr val="FFFFFF"/>
                </a:highlight>
              </a:rPr>
              <a:t>메뉴</a:t>
            </a:r>
            <a:r>
              <a:rPr lang="en-US" altLang="ko" sz="1200">
                <a:solidFill>
                  <a:srgbClr val="0D0D0D"/>
                </a:solidFill>
                <a:highlight>
                  <a:srgbClr val="FFFFFF"/>
                </a:highlight>
              </a:rPr>
              <a:t>(:)</a:t>
            </a:r>
            <a:r>
              <a:rPr lang="ko" altLang="en-US" sz="1200">
                <a:solidFill>
                  <a:srgbClr val="0D0D0D"/>
                </a:solidFill>
                <a:highlight>
                  <a:srgbClr val="FFFFFF"/>
                </a:highlight>
              </a:rPr>
              <a:t>를 클릭하고 신고 버튼을 누르면 문의하기 페이지로 넘어간다</a:t>
            </a:r>
            <a:r>
              <a:rPr lang="en-US" altLang="ko" sz="1200">
                <a:solidFill>
                  <a:srgbClr val="0D0D0D"/>
                </a:solidFill>
                <a:highlight>
                  <a:srgbClr val="FFFFFF"/>
                </a:highlight>
              </a:rPr>
              <a:t>.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609585"/>
            <a:endParaRPr sz="1600">
              <a:solidFill>
                <a:schemeClr val="dk2"/>
              </a:solidFill>
            </a:endParaRPr>
          </a:p>
        </p:txBody>
      </p:sp>
      <p:sp>
        <p:nvSpPr>
          <p:cNvPr id="531" name="Google Shape;531;p29"/>
          <p:cNvSpPr/>
          <p:nvPr/>
        </p:nvSpPr>
        <p:spPr>
          <a:xfrm>
            <a:off x="621633" y="3778400"/>
            <a:ext cx="498400" cy="498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ko" sz="1733">
                <a:solidFill>
                  <a:schemeClr val="lt1"/>
                </a:solidFill>
              </a:rPr>
              <a:t>1</a:t>
            </a:r>
            <a:endParaRPr sz="1733">
              <a:solidFill>
                <a:schemeClr val="lt1"/>
              </a:solidFill>
            </a:endParaRPr>
          </a:p>
        </p:txBody>
      </p:sp>
      <p:cxnSp>
        <p:nvCxnSpPr>
          <p:cNvPr id="532" name="Google Shape;532;p29"/>
          <p:cNvCxnSpPr>
            <a:stCxn id="533" idx="3"/>
            <a:endCxn id="534" idx="1"/>
          </p:cNvCxnSpPr>
          <p:nvPr/>
        </p:nvCxnSpPr>
        <p:spPr>
          <a:xfrm>
            <a:off x="6581400" y="2159851"/>
            <a:ext cx="332000" cy="25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5" name="Google Shape;535;p29"/>
          <p:cNvCxnSpPr>
            <a:stCxn id="536" idx="2"/>
          </p:cNvCxnSpPr>
          <p:nvPr/>
        </p:nvCxnSpPr>
        <p:spPr>
          <a:xfrm rot="10800000" flipH="1">
            <a:off x="6903033" y="3823884"/>
            <a:ext cx="898400" cy="42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7" name="Google Shape;537;p29" descr="&lt;Tags&gt;&lt;SMARTRESIZEANCHORS&gt;None,Absolute,None,None&lt;/SMARTRESIZEANCHORS&gt;&lt;/Tags&gt;"/>
          <p:cNvSpPr/>
          <p:nvPr/>
        </p:nvSpPr>
        <p:spPr>
          <a:xfrm flipH="1">
            <a:off x="7356647" y="5514561"/>
            <a:ext cx="85344" cy="48236"/>
          </a:xfrm>
          <a:custGeom>
            <a:avLst/>
            <a:gdLst/>
            <a:ahLst/>
            <a:cxnLst/>
            <a:rect l="l" t="t" r="r" b="b"/>
            <a:pathLst>
              <a:path w="197" h="115" extrusionOk="0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9525" cap="sq" cmpd="sng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endParaRPr sz="2400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538" name="Google Shape;538;p29"/>
          <p:cNvGrpSpPr/>
          <p:nvPr/>
        </p:nvGrpSpPr>
        <p:grpSpPr>
          <a:xfrm>
            <a:off x="320067" y="155633"/>
            <a:ext cx="8624468" cy="954338"/>
            <a:chOff x="77125" y="67175"/>
            <a:chExt cx="6468351" cy="715753"/>
          </a:xfrm>
        </p:grpSpPr>
        <p:grpSp>
          <p:nvGrpSpPr>
            <p:cNvPr id="539" name="Google Shape;539;p29"/>
            <p:cNvGrpSpPr/>
            <p:nvPr/>
          </p:nvGrpSpPr>
          <p:grpSpPr>
            <a:xfrm>
              <a:off x="77125" y="67175"/>
              <a:ext cx="6468351" cy="715753"/>
              <a:chOff x="77125" y="67175"/>
              <a:chExt cx="6468351" cy="715753"/>
            </a:xfrm>
          </p:grpSpPr>
          <p:sp>
            <p:nvSpPr>
              <p:cNvPr id="540" name="Google Shape;540;p29"/>
              <p:cNvSpPr txBox="1"/>
              <p:nvPr/>
            </p:nvSpPr>
            <p:spPr>
              <a:xfrm>
                <a:off x="138626" y="511428"/>
                <a:ext cx="4669200" cy="27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r>
                  <a:rPr lang="ko" altLang="en-US" sz="1733">
                    <a:solidFill>
                      <a:schemeClr val="dk2"/>
                    </a:solidFill>
                  </a:rPr>
                  <a:t>판매</a:t>
                </a:r>
                <a:r>
                  <a:rPr lang="en-US" altLang="ko" sz="1733">
                    <a:solidFill>
                      <a:schemeClr val="dk2"/>
                    </a:solidFill>
                  </a:rPr>
                  <a:t>/</a:t>
                </a:r>
                <a:r>
                  <a:rPr lang="ko" altLang="en-US" sz="1733">
                    <a:solidFill>
                      <a:schemeClr val="dk2"/>
                    </a:solidFill>
                  </a:rPr>
                  <a:t>나눔     </a:t>
                </a:r>
                <a:r>
                  <a:rPr lang="en-US" altLang="ko" sz="1733">
                    <a:solidFill>
                      <a:schemeClr val="dk2"/>
                    </a:solidFill>
                  </a:rPr>
                  <a:t>|   </a:t>
                </a:r>
                <a:r>
                  <a:rPr lang="ko" altLang="en-US" sz="1733">
                    <a:solidFill>
                      <a:schemeClr val="dk2"/>
                    </a:solidFill>
                  </a:rPr>
                  <a:t>커뮤니티  </a:t>
                </a:r>
                <a:r>
                  <a:rPr lang="en-US" altLang="ko" sz="1733">
                    <a:solidFill>
                      <a:schemeClr val="dk2"/>
                    </a:solidFill>
                  </a:rPr>
                  <a:t>|      </a:t>
                </a:r>
                <a:r>
                  <a:rPr lang="ko" altLang="en-US" sz="1733">
                    <a:solidFill>
                      <a:schemeClr val="dk2"/>
                    </a:solidFill>
                  </a:rPr>
                  <a:t>이벤트    </a:t>
                </a:r>
                <a:r>
                  <a:rPr lang="en-US" altLang="ko" sz="1733">
                    <a:solidFill>
                      <a:schemeClr val="dk2"/>
                    </a:solidFill>
                  </a:rPr>
                  <a:t>|      </a:t>
                </a:r>
                <a:r>
                  <a:rPr lang="ko" altLang="en-US" sz="1733">
                    <a:solidFill>
                      <a:schemeClr val="dk2"/>
                    </a:solidFill>
                  </a:rPr>
                  <a:t>고객센터</a:t>
                </a:r>
                <a:endParaRPr sz="1733">
                  <a:solidFill>
                    <a:schemeClr val="dk2"/>
                  </a:solidFill>
                </a:endParaRPr>
              </a:p>
            </p:txBody>
          </p:sp>
          <p:sp>
            <p:nvSpPr>
              <p:cNvPr id="541" name="Google Shape;541;p29"/>
              <p:cNvSpPr txBox="1"/>
              <p:nvPr/>
            </p:nvSpPr>
            <p:spPr>
              <a:xfrm>
                <a:off x="77125" y="67175"/>
                <a:ext cx="1347000" cy="4769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spAutoFit/>
              </a:bodyPr>
              <a:lstStyle/>
              <a:p>
                <a:pPr algn="ctr"/>
                <a:r>
                  <a:rPr lang="ko" altLang="en-US" sz="2533" b="1">
                    <a:solidFill>
                      <a:schemeClr val="dk2"/>
                    </a:solidFill>
                  </a:rPr>
                  <a:t>치즈마켓</a:t>
                </a:r>
                <a:endParaRPr sz="2533" b="1">
                  <a:solidFill>
                    <a:schemeClr val="dk2"/>
                  </a:solidFill>
                </a:endParaRPr>
              </a:p>
            </p:txBody>
          </p:sp>
          <p:pic>
            <p:nvPicPr>
              <p:cNvPr id="542" name="Google Shape;542;p29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578487" y="109479"/>
                <a:ext cx="1966989" cy="36224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43" name="Google Shape;543;p29"/>
              <p:cNvSpPr/>
              <p:nvPr/>
            </p:nvSpPr>
            <p:spPr>
              <a:xfrm>
                <a:off x="1392301" y="170000"/>
                <a:ext cx="3081900" cy="2412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80808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365733" tIns="67733" rIns="121900" bIns="67733" anchor="ctr" anchorCtr="0">
                <a:noAutofit/>
              </a:bodyPr>
              <a:lstStyle/>
              <a:p>
                <a:r>
                  <a:rPr lang="ko" altLang="en-US" sz="1200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 </a:t>
                </a:r>
                <a:r>
                  <a:rPr lang="en-US" altLang="ko" sz="1200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Search…</a:t>
                </a:r>
                <a:endParaRPr sz="2400"/>
              </a:p>
            </p:txBody>
          </p:sp>
        </p:grpSp>
        <p:sp>
          <p:nvSpPr>
            <p:cNvPr id="544" name="Google Shape;544;p29" descr="&lt;Tags&gt;&lt;SMARTRESIZEANCHORS&gt;None,None,Absolute,None&lt;/SMARTRESIZEANCHORS&gt;&lt;/Tags&gt;"/>
            <p:cNvSpPr/>
            <p:nvPr/>
          </p:nvSpPr>
          <p:spPr>
            <a:xfrm>
              <a:off x="1437387" y="222203"/>
              <a:ext cx="247770" cy="136786"/>
            </a:xfrm>
            <a:custGeom>
              <a:avLst/>
              <a:gdLst/>
              <a:ahLst/>
              <a:cxnLst/>
              <a:rect l="l" t="t" r="r" b="b"/>
              <a:pathLst>
                <a:path w="537" h="536" extrusionOk="0">
                  <a:moveTo>
                    <a:pt x="339" y="338"/>
                  </a:moveTo>
                  <a:lnTo>
                    <a:pt x="537" y="536"/>
                  </a:lnTo>
                  <a:moveTo>
                    <a:pt x="392" y="196"/>
                  </a:moveTo>
                  <a:cubicBezTo>
                    <a:pt x="392" y="304"/>
                    <a:pt x="305" y="392"/>
                    <a:pt x="196" y="392"/>
                  </a:cubicBezTo>
                  <a:cubicBezTo>
                    <a:pt x="88" y="392"/>
                    <a:pt x="0" y="304"/>
                    <a:pt x="0" y="196"/>
                  </a:cubicBezTo>
                  <a:cubicBezTo>
                    <a:pt x="0" y="87"/>
                    <a:pt x="88" y="0"/>
                    <a:pt x="196" y="0"/>
                  </a:cubicBezTo>
                  <a:cubicBezTo>
                    <a:pt x="305" y="0"/>
                    <a:pt x="392" y="87"/>
                    <a:pt x="392" y="196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80808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545" name="Google Shape;545;p29"/>
          <p:cNvSpPr/>
          <p:nvPr/>
        </p:nvSpPr>
        <p:spPr>
          <a:xfrm>
            <a:off x="538267" y="1328200"/>
            <a:ext cx="6614400" cy="214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0" rIns="121900" bIns="121900" anchor="ctr" anchorCtr="0">
            <a:noAutofit/>
          </a:bodyPr>
          <a:lstStyle/>
          <a:p>
            <a:r>
              <a:rPr lang="ko" altLang="en-US" sz="1467"/>
              <a:t>   언니 보고싶어</a:t>
            </a:r>
            <a:endParaRPr sz="1467"/>
          </a:p>
          <a:p>
            <a:r>
              <a:rPr lang="ko" altLang="en-US" sz="1200"/>
              <a:t>    내가 좋아하는거</a:t>
            </a:r>
            <a:r>
              <a:rPr lang="en-US" altLang="ko" sz="1200"/>
              <a:t>…</a:t>
            </a:r>
            <a:r>
              <a:rPr lang="ko" altLang="en-US" sz="1200"/>
              <a:t>고구마</a:t>
            </a:r>
            <a:r>
              <a:rPr lang="en-US" altLang="ko" sz="1200"/>
              <a:t>..</a:t>
            </a:r>
            <a:r>
              <a:rPr lang="ko" altLang="en-US" sz="1200"/>
              <a:t>언니</a:t>
            </a:r>
            <a:endParaRPr sz="1200"/>
          </a:p>
          <a:p>
            <a:endParaRPr sz="1200"/>
          </a:p>
        </p:txBody>
      </p:sp>
      <p:grpSp>
        <p:nvGrpSpPr>
          <p:cNvPr id="546" name="Google Shape;546;p29"/>
          <p:cNvGrpSpPr/>
          <p:nvPr/>
        </p:nvGrpSpPr>
        <p:grpSpPr>
          <a:xfrm>
            <a:off x="1351895" y="1419170"/>
            <a:ext cx="1259552" cy="373357"/>
            <a:chOff x="1427850" y="1062800"/>
            <a:chExt cx="1042100" cy="308900"/>
          </a:xfrm>
        </p:grpSpPr>
        <p:sp>
          <p:nvSpPr>
            <p:cNvPr id="547" name="Google Shape;547;p29"/>
            <p:cNvSpPr txBox="1"/>
            <p:nvPr/>
          </p:nvSpPr>
          <p:spPr>
            <a:xfrm>
              <a:off x="1427850" y="1062800"/>
              <a:ext cx="577200" cy="15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ko" altLang="en-US" sz="1200">
                  <a:solidFill>
                    <a:schemeClr val="dk1"/>
                  </a:solidFill>
                </a:rPr>
                <a:t>마루</a:t>
              </a:r>
              <a:endParaRPr sz="1200">
                <a:solidFill>
                  <a:schemeClr val="dk1"/>
                </a:solidFill>
              </a:endParaRPr>
            </a:p>
          </p:txBody>
        </p:sp>
        <p:sp>
          <p:nvSpPr>
            <p:cNvPr id="548" name="Google Shape;548;p29"/>
            <p:cNvSpPr txBox="1"/>
            <p:nvPr/>
          </p:nvSpPr>
          <p:spPr>
            <a:xfrm>
              <a:off x="1429850" y="1212400"/>
              <a:ext cx="1040100" cy="15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ko" altLang="en-US" sz="1200">
                  <a:solidFill>
                    <a:schemeClr val="dk2"/>
                  </a:solidFill>
                </a:rPr>
                <a:t>청담동 </a:t>
              </a:r>
              <a:r>
                <a:rPr lang="en-US" altLang="ko" sz="1200">
                  <a:solidFill>
                    <a:schemeClr val="dk2"/>
                  </a:solidFill>
                </a:rPr>
                <a:t>8</a:t>
              </a:r>
              <a:r>
                <a:rPr lang="ko" altLang="en-US" sz="1200">
                  <a:solidFill>
                    <a:schemeClr val="dk2"/>
                  </a:solidFill>
                </a:rPr>
                <a:t>시간전</a:t>
              </a:r>
              <a:endParaRPr sz="1200">
                <a:solidFill>
                  <a:schemeClr val="dk2"/>
                </a:solidFill>
              </a:endParaRPr>
            </a:p>
          </p:txBody>
        </p:sp>
      </p:grpSp>
      <p:cxnSp>
        <p:nvCxnSpPr>
          <p:cNvPr id="549" name="Google Shape;549;p29"/>
          <p:cNvCxnSpPr/>
          <p:nvPr/>
        </p:nvCxnSpPr>
        <p:spPr>
          <a:xfrm>
            <a:off x="852999" y="2008877"/>
            <a:ext cx="5728400" cy="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50" name="Google Shape;550;p29"/>
          <p:cNvGrpSpPr/>
          <p:nvPr/>
        </p:nvGrpSpPr>
        <p:grpSpPr>
          <a:xfrm>
            <a:off x="574540" y="3525576"/>
            <a:ext cx="6578048" cy="2149251"/>
            <a:chOff x="777525" y="2728775"/>
            <a:chExt cx="5442400" cy="1909200"/>
          </a:xfrm>
        </p:grpSpPr>
        <p:sp>
          <p:nvSpPr>
            <p:cNvPr id="551" name="Google Shape;551;p29"/>
            <p:cNvSpPr/>
            <p:nvPr/>
          </p:nvSpPr>
          <p:spPr>
            <a:xfrm>
              <a:off x="777625" y="2728775"/>
              <a:ext cx="5442300" cy="1081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/>
            </a:p>
          </p:txBody>
        </p:sp>
        <p:sp>
          <p:nvSpPr>
            <p:cNvPr id="552" name="Google Shape;552;p29"/>
            <p:cNvSpPr/>
            <p:nvPr/>
          </p:nvSpPr>
          <p:spPr>
            <a:xfrm>
              <a:off x="777625" y="2770075"/>
              <a:ext cx="5442300" cy="328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ko" altLang="en-US" sz="1600"/>
                <a:t> 댓글을 남겨주세요 </a:t>
              </a:r>
              <a:r>
                <a:rPr lang="en-US" altLang="ko" sz="1600"/>
                <a:t>&gt;</a:t>
              </a:r>
              <a:endParaRPr sz="1600"/>
            </a:p>
          </p:txBody>
        </p:sp>
        <p:sp>
          <p:nvSpPr>
            <p:cNvPr id="553" name="Google Shape;553;p29"/>
            <p:cNvSpPr/>
            <p:nvPr/>
          </p:nvSpPr>
          <p:spPr>
            <a:xfrm>
              <a:off x="777525" y="3809975"/>
              <a:ext cx="5442300" cy="828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b" anchorCtr="0">
              <a:noAutofit/>
            </a:bodyPr>
            <a:lstStyle/>
            <a:p>
              <a:r>
                <a:rPr lang="ko" altLang="en-US" sz="1600"/>
                <a:t>           </a:t>
              </a:r>
              <a:r>
                <a:rPr lang="ko" altLang="en-US" sz="1200"/>
                <a:t>고구마 먹고싶다</a:t>
              </a:r>
              <a:r>
                <a:rPr lang="en-US" altLang="ko" sz="1200"/>
                <a:t>…</a:t>
              </a:r>
              <a:endParaRPr sz="800"/>
            </a:p>
          </p:txBody>
        </p:sp>
      </p:grpSp>
      <p:grpSp>
        <p:nvGrpSpPr>
          <p:cNvPr id="554" name="Google Shape;554;p29"/>
          <p:cNvGrpSpPr/>
          <p:nvPr/>
        </p:nvGrpSpPr>
        <p:grpSpPr>
          <a:xfrm>
            <a:off x="1191200" y="3893268"/>
            <a:ext cx="1243267" cy="416049"/>
            <a:chOff x="1494943" y="1345385"/>
            <a:chExt cx="1040100" cy="369581"/>
          </a:xfrm>
        </p:grpSpPr>
        <p:sp>
          <p:nvSpPr>
            <p:cNvPr id="555" name="Google Shape;555;p29"/>
            <p:cNvSpPr txBox="1"/>
            <p:nvPr/>
          </p:nvSpPr>
          <p:spPr>
            <a:xfrm>
              <a:off x="1519757" y="1345385"/>
              <a:ext cx="779100" cy="15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ko" altLang="en-US" sz="1200">
                  <a:solidFill>
                    <a:schemeClr val="dk1"/>
                  </a:solidFill>
                </a:rPr>
                <a:t>앵그리마루</a:t>
              </a:r>
              <a:endParaRPr sz="1200">
                <a:solidFill>
                  <a:schemeClr val="dk1"/>
                </a:solidFill>
              </a:endParaRPr>
            </a:p>
          </p:txBody>
        </p:sp>
        <p:sp>
          <p:nvSpPr>
            <p:cNvPr id="556" name="Google Shape;556;p29"/>
            <p:cNvSpPr txBox="1"/>
            <p:nvPr/>
          </p:nvSpPr>
          <p:spPr>
            <a:xfrm>
              <a:off x="1494943" y="1488167"/>
              <a:ext cx="1040100" cy="22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ko" altLang="en-US" sz="933">
                  <a:solidFill>
                    <a:schemeClr val="dk2"/>
                  </a:solidFill>
                </a:rPr>
                <a:t>삼성동 </a:t>
              </a:r>
              <a:r>
                <a:rPr lang="en-US" altLang="ko" sz="933">
                  <a:solidFill>
                    <a:schemeClr val="dk2"/>
                  </a:solidFill>
                </a:rPr>
                <a:t>5</a:t>
              </a:r>
              <a:r>
                <a:rPr lang="ko" altLang="en-US" sz="933">
                  <a:solidFill>
                    <a:schemeClr val="dk2"/>
                  </a:solidFill>
                </a:rPr>
                <a:t>시간전</a:t>
              </a:r>
              <a:endParaRPr sz="933">
                <a:solidFill>
                  <a:schemeClr val="dk2"/>
                </a:solidFill>
              </a:endParaRPr>
            </a:p>
          </p:txBody>
        </p:sp>
      </p:grpSp>
      <p:sp>
        <p:nvSpPr>
          <p:cNvPr id="557" name="Google Shape;557;p29"/>
          <p:cNvSpPr txBox="1"/>
          <p:nvPr/>
        </p:nvSpPr>
        <p:spPr>
          <a:xfrm>
            <a:off x="1240753" y="4467995"/>
            <a:ext cx="1477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" altLang="en-US" sz="933">
                <a:solidFill>
                  <a:schemeClr val="dk2"/>
                </a:solidFill>
              </a:rPr>
              <a:t>❤️</a:t>
            </a:r>
            <a:r>
              <a:rPr lang="en-US" altLang="ko" sz="933">
                <a:solidFill>
                  <a:schemeClr val="dk2"/>
                </a:solidFill>
              </a:rPr>
              <a:t>12   </a:t>
            </a:r>
            <a:r>
              <a:rPr lang="ko" altLang="en-US" sz="933">
                <a:solidFill>
                  <a:schemeClr val="dk2"/>
                </a:solidFill>
              </a:rPr>
              <a:t>댓글달기</a:t>
            </a:r>
            <a:endParaRPr sz="933">
              <a:solidFill>
                <a:schemeClr val="dk2"/>
              </a:solidFill>
            </a:endParaRPr>
          </a:p>
        </p:txBody>
      </p:sp>
      <p:sp>
        <p:nvSpPr>
          <p:cNvPr id="558" name="Google Shape;558;p29"/>
          <p:cNvSpPr txBox="1"/>
          <p:nvPr/>
        </p:nvSpPr>
        <p:spPr>
          <a:xfrm>
            <a:off x="6726033" y="4716017"/>
            <a:ext cx="354000" cy="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" sz="1600">
                <a:solidFill>
                  <a:schemeClr val="dk2"/>
                </a:solidFill>
              </a:rPr>
              <a:t>: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559" name="Google Shape;559;p29"/>
          <p:cNvSpPr txBox="1"/>
          <p:nvPr/>
        </p:nvSpPr>
        <p:spPr>
          <a:xfrm>
            <a:off x="1220880" y="4275709"/>
            <a:ext cx="1960800" cy="1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" altLang="en-US" sz="1200">
                <a:solidFill>
                  <a:schemeClr val="dk1"/>
                </a:solidFill>
              </a:rPr>
              <a:t>아르르를르르르 나도</a:t>
            </a:r>
            <a:r>
              <a:rPr lang="en-US" altLang="ko" sz="1200">
                <a:solidFill>
                  <a:schemeClr val="dk1"/>
                </a:solidFill>
              </a:rPr>
              <a:t>…</a:t>
            </a:r>
            <a:endParaRPr sz="1200">
              <a:solidFill>
                <a:schemeClr val="dk1"/>
              </a:solidFill>
            </a:endParaRPr>
          </a:p>
        </p:txBody>
      </p:sp>
      <p:grpSp>
        <p:nvGrpSpPr>
          <p:cNvPr id="560" name="Google Shape;560;p29"/>
          <p:cNvGrpSpPr/>
          <p:nvPr/>
        </p:nvGrpSpPr>
        <p:grpSpPr>
          <a:xfrm>
            <a:off x="1220846" y="4778434"/>
            <a:ext cx="1648484" cy="380351"/>
            <a:chOff x="1519744" y="1345399"/>
            <a:chExt cx="1379100" cy="337869"/>
          </a:xfrm>
        </p:grpSpPr>
        <p:sp>
          <p:nvSpPr>
            <p:cNvPr id="561" name="Google Shape;561;p29"/>
            <p:cNvSpPr txBox="1"/>
            <p:nvPr/>
          </p:nvSpPr>
          <p:spPr>
            <a:xfrm>
              <a:off x="1519744" y="1345399"/>
              <a:ext cx="1379100" cy="15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ko" altLang="en-US" sz="1200">
                  <a:solidFill>
                    <a:schemeClr val="dk1"/>
                  </a:solidFill>
                </a:rPr>
                <a:t>아무것도 안 하고싶음</a:t>
              </a:r>
              <a:endParaRPr sz="1200">
                <a:solidFill>
                  <a:schemeClr val="dk1"/>
                </a:solidFill>
              </a:endParaRPr>
            </a:p>
          </p:txBody>
        </p:sp>
        <p:sp>
          <p:nvSpPr>
            <p:cNvPr id="562" name="Google Shape;562;p29"/>
            <p:cNvSpPr txBox="1"/>
            <p:nvPr/>
          </p:nvSpPr>
          <p:spPr>
            <a:xfrm>
              <a:off x="1520024" y="1523968"/>
              <a:ext cx="1040100" cy="15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ko" altLang="en-US" sz="933">
                  <a:solidFill>
                    <a:schemeClr val="dk2"/>
                  </a:solidFill>
                </a:rPr>
                <a:t>청담동 </a:t>
              </a:r>
              <a:r>
                <a:rPr lang="en-US" altLang="ko" sz="933">
                  <a:solidFill>
                    <a:schemeClr val="dk2"/>
                  </a:solidFill>
                </a:rPr>
                <a:t>2</a:t>
              </a:r>
              <a:r>
                <a:rPr lang="ko" altLang="en-US" sz="933">
                  <a:solidFill>
                    <a:schemeClr val="dk2"/>
                  </a:solidFill>
                </a:rPr>
                <a:t>시간전</a:t>
              </a:r>
              <a:endParaRPr sz="933">
                <a:solidFill>
                  <a:schemeClr val="dk2"/>
                </a:solidFill>
              </a:endParaRPr>
            </a:p>
          </p:txBody>
        </p:sp>
      </p:grpSp>
      <p:sp>
        <p:nvSpPr>
          <p:cNvPr id="563" name="Google Shape;563;p29"/>
          <p:cNvSpPr txBox="1"/>
          <p:nvPr/>
        </p:nvSpPr>
        <p:spPr>
          <a:xfrm>
            <a:off x="1175829" y="5390692"/>
            <a:ext cx="1477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" altLang="en-US" sz="933">
                <a:solidFill>
                  <a:schemeClr val="dk2"/>
                </a:solidFill>
              </a:rPr>
              <a:t>❤️</a:t>
            </a:r>
            <a:r>
              <a:rPr lang="en-US" altLang="ko" sz="933">
                <a:solidFill>
                  <a:schemeClr val="dk2"/>
                </a:solidFill>
              </a:rPr>
              <a:t>14    </a:t>
            </a:r>
            <a:r>
              <a:rPr lang="ko" altLang="en-US" sz="933">
                <a:solidFill>
                  <a:schemeClr val="dk2"/>
                </a:solidFill>
              </a:rPr>
              <a:t>댓글달기</a:t>
            </a:r>
            <a:endParaRPr sz="933">
              <a:solidFill>
                <a:schemeClr val="dk2"/>
              </a:solidFill>
            </a:endParaRPr>
          </a:p>
        </p:txBody>
      </p:sp>
      <p:sp>
        <p:nvSpPr>
          <p:cNvPr id="536" name="Google Shape;536;p29"/>
          <p:cNvSpPr txBox="1"/>
          <p:nvPr/>
        </p:nvSpPr>
        <p:spPr>
          <a:xfrm>
            <a:off x="6726033" y="3950284"/>
            <a:ext cx="354000" cy="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" sz="1600">
                <a:solidFill>
                  <a:schemeClr val="dk2"/>
                </a:solidFill>
              </a:rPr>
              <a:t>: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564" name="Google Shape;564;p29"/>
          <p:cNvSpPr/>
          <p:nvPr/>
        </p:nvSpPr>
        <p:spPr>
          <a:xfrm>
            <a:off x="354600" y="1192651"/>
            <a:ext cx="498400" cy="498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ko" sz="1733">
                <a:solidFill>
                  <a:schemeClr val="lt1"/>
                </a:solidFill>
              </a:rPr>
              <a:t>2</a:t>
            </a:r>
            <a:endParaRPr sz="1733">
              <a:solidFill>
                <a:schemeClr val="lt1"/>
              </a:solidFill>
            </a:endParaRPr>
          </a:p>
        </p:txBody>
      </p:sp>
      <p:sp>
        <p:nvSpPr>
          <p:cNvPr id="565" name="Google Shape;565;p29"/>
          <p:cNvSpPr/>
          <p:nvPr/>
        </p:nvSpPr>
        <p:spPr>
          <a:xfrm>
            <a:off x="6726033" y="1472933"/>
            <a:ext cx="498400" cy="498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ko" sz="1733">
                <a:solidFill>
                  <a:schemeClr val="lt1"/>
                </a:solidFill>
              </a:rPr>
              <a:t>4</a:t>
            </a:r>
            <a:endParaRPr sz="1733">
              <a:solidFill>
                <a:schemeClr val="lt1"/>
              </a:solidFill>
            </a:endParaRPr>
          </a:p>
        </p:txBody>
      </p:sp>
      <p:pic>
        <p:nvPicPr>
          <p:cNvPr id="566" name="Google Shape;56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5901" y="1407222"/>
            <a:ext cx="541532" cy="541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" name="Google Shape;56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0501" y="4035347"/>
            <a:ext cx="541532" cy="541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68" name="Google Shape;568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0501" y="4786199"/>
            <a:ext cx="541532" cy="541532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29"/>
          <p:cNvSpPr txBox="1"/>
          <p:nvPr/>
        </p:nvSpPr>
        <p:spPr>
          <a:xfrm>
            <a:off x="6227400" y="2008851"/>
            <a:ext cx="354000" cy="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" sz="1600">
                <a:solidFill>
                  <a:schemeClr val="dk2"/>
                </a:solidFill>
              </a:rPr>
              <a:t>: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569" name="Google Shape;569;p29"/>
          <p:cNvSpPr/>
          <p:nvPr/>
        </p:nvSpPr>
        <p:spPr>
          <a:xfrm>
            <a:off x="6913233" y="1920356"/>
            <a:ext cx="1546000" cy="320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243833" bIns="60933" anchor="ctr" anchorCtr="0">
            <a:noAutofit/>
          </a:bodyPr>
          <a:lstStyle/>
          <a:p>
            <a:r>
              <a:rPr lang="ko" altLang="en-US" sz="120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수정</a:t>
            </a:r>
            <a:endParaRPr sz="2400"/>
          </a:p>
        </p:txBody>
      </p:sp>
      <p:sp>
        <p:nvSpPr>
          <p:cNvPr id="570" name="Google Shape;570;p29"/>
          <p:cNvSpPr/>
          <p:nvPr/>
        </p:nvSpPr>
        <p:spPr>
          <a:xfrm>
            <a:off x="7512833" y="3525589"/>
            <a:ext cx="1546000" cy="320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243833" bIns="60933" anchor="ctr" anchorCtr="0">
            <a:noAutofit/>
          </a:bodyPr>
          <a:lstStyle/>
          <a:p>
            <a:r>
              <a:rPr lang="ko" altLang="en-US" sz="120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신고</a:t>
            </a:r>
            <a:endParaRPr sz="2400"/>
          </a:p>
        </p:txBody>
      </p:sp>
      <p:cxnSp>
        <p:nvCxnSpPr>
          <p:cNvPr id="571" name="Google Shape;571;p29"/>
          <p:cNvCxnSpPr/>
          <p:nvPr/>
        </p:nvCxnSpPr>
        <p:spPr>
          <a:xfrm>
            <a:off x="3100567" y="2325367"/>
            <a:ext cx="1030800" cy="30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72" name="Google Shape;572;p29"/>
          <p:cNvSpPr/>
          <p:nvPr/>
        </p:nvSpPr>
        <p:spPr>
          <a:xfrm>
            <a:off x="4263133" y="2607200"/>
            <a:ext cx="2694800" cy="320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243833" bIns="60933" anchor="ctr" anchorCtr="0">
            <a:noAutofit/>
          </a:bodyPr>
          <a:lstStyle/>
          <a:p>
            <a:r>
              <a:rPr lang="ko" altLang="en-US" sz="120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삭제된 글일시 </a:t>
            </a:r>
            <a:r>
              <a:rPr lang="en-US" altLang="ko" sz="120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 </a:t>
            </a:r>
            <a:r>
              <a:rPr lang="ko" altLang="en-US" sz="120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사용자에 의해 삭제된 글입니다</a:t>
            </a:r>
            <a:r>
              <a:rPr lang="en-US" altLang="ko" sz="120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 </a:t>
            </a:r>
            <a:r>
              <a:rPr lang="ko" altLang="en-US" sz="120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표시</a:t>
            </a:r>
            <a:endParaRPr sz="2400"/>
          </a:p>
        </p:txBody>
      </p:sp>
      <p:sp>
        <p:nvSpPr>
          <p:cNvPr id="534" name="Google Shape;534;p29"/>
          <p:cNvSpPr/>
          <p:nvPr/>
        </p:nvSpPr>
        <p:spPr>
          <a:xfrm>
            <a:off x="6913233" y="2258472"/>
            <a:ext cx="1546000" cy="320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243833" bIns="60933" anchor="ctr" anchorCtr="0">
            <a:noAutofit/>
          </a:bodyPr>
          <a:lstStyle/>
          <a:p>
            <a:r>
              <a:rPr lang="ko" altLang="en-US" sz="120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삭제</a:t>
            </a:r>
            <a:endParaRPr sz="2400"/>
          </a:p>
        </p:txBody>
      </p:sp>
      <p:sp>
        <p:nvSpPr>
          <p:cNvPr id="573" name="Google Shape;573;p29"/>
          <p:cNvSpPr/>
          <p:nvPr/>
        </p:nvSpPr>
        <p:spPr>
          <a:xfrm>
            <a:off x="401700" y="4512451"/>
            <a:ext cx="498400" cy="498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ko" sz="1733">
                <a:solidFill>
                  <a:schemeClr val="lt1"/>
                </a:solidFill>
              </a:rPr>
              <a:t>3</a:t>
            </a:r>
            <a:endParaRPr sz="1733">
              <a:solidFill>
                <a:schemeClr val="lt1"/>
              </a:solidFill>
            </a:endParaRPr>
          </a:p>
        </p:txBody>
      </p:sp>
      <p:sp>
        <p:nvSpPr>
          <p:cNvPr id="574" name="Google Shape;574;p29"/>
          <p:cNvSpPr/>
          <p:nvPr/>
        </p:nvSpPr>
        <p:spPr>
          <a:xfrm>
            <a:off x="466867" y="3269600"/>
            <a:ext cx="498400" cy="498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ko" sz="1733">
                <a:solidFill>
                  <a:schemeClr val="lt1"/>
                </a:solidFill>
              </a:rPr>
              <a:t>1</a:t>
            </a:r>
            <a:endParaRPr sz="1733">
              <a:solidFill>
                <a:schemeClr val="lt1"/>
              </a:solidFill>
            </a:endParaRPr>
          </a:p>
        </p:txBody>
      </p:sp>
      <p:sp>
        <p:nvSpPr>
          <p:cNvPr id="575" name="Google Shape;575;p29"/>
          <p:cNvSpPr txBox="1"/>
          <p:nvPr/>
        </p:nvSpPr>
        <p:spPr>
          <a:xfrm>
            <a:off x="871567" y="3060667"/>
            <a:ext cx="19608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ko" altLang="en-US" sz="800">
                <a:solidFill>
                  <a:schemeClr val="dk1"/>
                </a:solidFill>
              </a:rPr>
              <a:t>👁️</a:t>
            </a:r>
            <a:r>
              <a:rPr lang="en-US" altLang="ko" sz="800">
                <a:solidFill>
                  <a:schemeClr val="dk1"/>
                </a:solidFill>
              </a:rPr>
              <a:t>22    ❤️12    💬4</a:t>
            </a:r>
            <a:endParaRPr sz="2400">
              <a:solidFill>
                <a:schemeClr val="dk2"/>
              </a:solidFill>
            </a:endParaRPr>
          </a:p>
        </p:txBody>
      </p:sp>
      <p:cxnSp>
        <p:nvCxnSpPr>
          <p:cNvPr id="576" name="Google Shape;576;p29"/>
          <p:cNvCxnSpPr>
            <a:stCxn id="533" idx="3"/>
          </p:cNvCxnSpPr>
          <p:nvPr/>
        </p:nvCxnSpPr>
        <p:spPr>
          <a:xfrm rot="10800000" flipH="1">
            <a:off x="6581400" y="2128251"/>
            <a:ext cx="391200" cy="3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577" name="Google Shape;577;p29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/>
        </p:nvGrpSpPr>
        <p:grpSpPr>
          <a:xfrm>
            <a:off x="4367916" y="4533787"/>
            <a:ext cx="4296400" cy="2009792"/>
            <a:chOff x="595686" y="1261242"/>
            <a:chExt cx="3222300" cy="1507344"/>
          </a:xfrm>
        </p:grpSpPr>
        <p:sp>
          <p:nvSpPr>
            <p:cNvPr id="578" name="Google Shape;578;p29" descr="&lt;Tags&gt;&lt;SMARTRESIZEANCHORS&gt;Absolute,Absolute,Absolute,Absolute&lt;/SMARTRESIZEANCHORS&gt;&lt;/Tags&gt;"/>
            <p:cNvSpPr/>
            <p:nvPr/>
          </p:nvSpPr>
          <p:spPr>
            <a:xfrm>
              <a:off x="595686" y="1498986"/>
              <a:ext cx="3222300" cy="12696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80808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120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79" name="Google Shape;579;p29" descr="&lt;Tags&gt;&lt;SMARTRESIZEANCHORS&gt;Absolute,Absolute,Absolute,Absolute&lt;/SMARTRESIZEANCHORS&gt;&lt;/Tags&gt;"/>
            <p:cNvSpPr txBox="1"/>
            <p:nvPr/>
          </p:nvSpPr>
          <p:spPr>
            <a:xfrm>
              <a:off x="1335557" y="1635819"/>
              <a:ext cx="2294400" cy="68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7533" tIns="48767" rIns="97533" bIns="48767" anchor="t" anchorCtr="0">
              <a:noAutofit/>
            </a:bodyPr>
            <a:lstStyle/>
            <a:p>
              <a:r>
                <a:rPr lang="ko" altLang="en-US" sz="1200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회원인 경우에만 글을 작성하실 수 있습니다</a:t>
              </a:r>
              <a:r>
                <a:rPr lang="en-US" altLang="ko" sz="1200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. </a:t>
              </a:r>
              <a:r>
                <a:rPr lang="ko" altLang="en-US" sz="1200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로그인 하시겠습니까</a:t>
              </a:r>
              <a:r>
                <a:rPr lang="en-US" altLang="ko" sz="1200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?</a:t>
              </a:r>
              <a:endParaRPr sz="2400"/>
            </a:p>
          </p:txBody>
        </p:sp>
        <p:sp>
          <p:nvSpPr>
            <p:cNvPr id="580" name="Google Shape;580;p29" descr="&lt;Tags&gt;&lt;SMARTRESIZEANCHORS&gt;Absolute,None,Absolute,Absolute&lt;/SMARTRESIZEANCHORS&gt;&lt;/Tags&gt;"/>
            <p:cNvSpPr/>
            <p:nvPr/>
          </p:nvSpPr>
          <p:spPr>
            <a:xfrm>
              <a:off x="595686" y="1261242"/>
              <a:ext cx="3222300" cy="2376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80808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900" tIns="60933" rIns="304800" bIns="60933" anchor="ctr" anchorCtr="0">
              <a:noAutofit/>
            </a:bodyPr>
            <a:lstStyle/>
            <a:p>
              <a:r>
                <a:rPr lang="en-US" altLang="ko" sz="1200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Alert</a:t>
              </a:r>
              <a:endParaRPr sz="2400"/>
            </a:p>
          </p:txBody>
        </p:sp>
        <p:sp>
          <p:nvSpPr>
            <p:cNvPr id="581" name="Google Shape;581;p29" descr="&lt;Tags&gt;&lt;SMARTRESIZEANCHORS&gt;Absolute,None,None,Absolute&lt;/SMARTRESIZEANCHORS&gt;&lt;/Tags&gt;"/>
            <p:cNvSpPr/>
            <p:nvPr/>
          </p:nvSpPr>
          <p:spPr>
            <a:xfrm>
              <a:off x="3607048" y="1332489"/>
              <a:ext cx="98425" cy="95250"/>
            </a:xfrm>
            <a:custGeom>
              <a:avLst/>
              <a:gdLst/>
              <a:ahLst/>
              <a:cxnLst/>
              <a:rect l="l" t="t" r="r" b="b"/>
              <a:pathLst>
                <a:path w="254" h="254" extrusionOk="0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 cmpd="sng">
              <a:solidFill>
                <a:srgbClr val="80808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82" name="Google Shape;582;p29" descr="&lt;Tags&gt;&lt;SMARTRESIZEANCHORS&gt;Absolute,None,Absolute,None&lt;/SMARTRESIZEANCHORS&gt;&lt;/Tags&gt;"/>
            <p:cNvSpPr/>
            <p:nvPr/>
          </p:nvSpPr>
          <p:spPr>
            <a:xfrm>
              <a:off x="803697" y="1670507"/>
              <a:ext cx="396875" cy="395287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550" y="231"/>
                  </a:moveTo>
                  <a:cubicBezTo>
                    <a:pt x="511" y="231"/>
                    <a:pt x="480" y="262"/>
                    <a:pt x="480" y="301"/>
                  </a:cubicBezTo>
                  <a:cubicBezTo>
                    <a:pt x="480" y="340"/>
                    <a:pt x="511" y="372"/>
                    <a:pt x="550" y="372"/>
                  </a:cubicBezTo>
                  <a:cubicBezTo>
                    <a:pt x="589" y="372"/>
                    <a:pt x="621" y="340"/>
                    <a:pt x="621" y="301"/>
                  </a:cubicBezTo>
                  <a:cubicBezTo>
                    <a:pt x="621" y="262"/>
                    <a:pt x="589" y="231"/>
                    <a:pt x="550" y="231"/>
                  </a:cubicBezTo>
                  <a:close/>
                  <a:moveTo>
                    <a:pt x="494" y="455"/>
                  </a:moveTo>
                  <a:lnTo>
                    <a:pt x="494" y="851"/>
                  </a:lnTo>
                  <a:lnTo>
                    <a:pt x="607" y="851"/>
                  </a:lnTo>
                  <a:lnTo>
                    <a:pt x="607" y="455"/>
                  </a:lnTo>
                  <a:lnTo>
                    <a:pt x="494" y="455"/>
                  </a:lnTo>
                  <a:close/>
                  <a:moveTo>
                    <a:pt x="1101" y="551"/>
                  </a:moveTo>
                  <a:cubicBezTo>
                    <a:pt x="1101" y="855"/>
                    <a:pt x="854" y="1101"/>
                    <a:pt x="550" y="1101"/>
                  </a:cubicBezTo>
                  <a:cubicBezTo>
                    <a:pt x="247" y="1101"/>
                    <a:pt x="0" y="855"/>
                    <a:pt x="0" y="551"/>
                  </a:cubicBezTo>
                  <a:cubicBezTo>
                    <a:pt x="0" y="247"/>
                    <a:pt x="247" y="0"/>
                    <a:pt x="550" y="0"/>
                  </a:cubicBezTo>
                  <a:cubicBezTo>
                    <a:pt x="854" y="0"/>
                    <a:pt x="1101" y="247"/>
                    <a:pt x="1101" y="55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0808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583" name="Google Shape;583;p29"/>
            <p:cNvGrpSpPr/>
            <p:nvPr/>
          </p:nvGrpSpPr>
          <p:grpSpPr>
            <a:xfrm>
              <a:off x="1576987" y="2386471"/>
              <a:ext cx="1377375" cy="240300"/>
              <a:chOff x="1576987" y="2386471"/>
              <a:chExt cx="1377375" cy="240300"/>
            </a:xfrm>
          </p:grpSpPr>
          <p:sp>
            <p:nvSpPr>
              <p:cNvPr id="584" name="Google Shape;584;p29" descr="&lt;Tags&gt;&lt;SMARTRESIZEANCHORS&gt;None,Absolute,None,Absolute&lt;/SMARTRESIZEANCHORS&gt;&lt;/Tags&gt;"/>
              <p:cNvSpPr/>
              <p:nvPr/>
            </p:nvSpPr>
            <p:spPr>
              <a:xfrm>
                <a:off x="2291362" y="2386471"/>
                <a:ext cx="663000" cy="240300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9525" cap="flat" cmpd="sng">
                <a:solidFill>
                  <a:srgbClr val="80808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algn="ctr"/>
                <a:r>
                  <a:rPr lang="en-US" altLang="ko" sz="1200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OK</a:t>
                </a:r>
                <a:endParaRPr sz="1200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585" name="Google Shape;585;p29" descr="&lt;Tags&gt;&lt;SMARTRESIZEANCHORS&gt;None,Absolute,None,Absolute&lt;/SMARTRESIZEANCHORS&gt;&lt;/Tags&gt;"/>
              <p:cNvSpPr/>
              <p:nvPr/>
            </p:nvSpPr>
            <p:spPr>
              <a:xfrm>
                <a:off x="1576987" y="2386471"/>
                <a:ext cx="663000" cy="240300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9525" cap="flat" cmpd="sng">
                <a:solidFill>
                  <a:srgbClr val="80808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algn="ctr"/>
                <a:r>
                  <a:rPr lang="en-US" altLang="ko" sz="1200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Cancel</a:t>
                </a:r>
                <a:endParaRPr sz="1200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</p:grpSp>
      <p:cxnSp>
        <p:nvCxnSpPr>
          <p:cNvPr id="586" name="Google Shape;586;p29"/>
          <p:cNvCxnSpPr/>
          <p:nvPr/>
        </p:nvCxnSpPr>
        <p:spPr>
          <a:xfrm>
            <a:off x="2189100" y="3982933"/>
            <a:ext cx="2452400" cy="168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0"/>
          <p:cNvSpPr/>
          <p:nvPr/>
        </p:nvSpPr>
        <p:spPr>
          <a:xfrm>
            <a:off x="2601400" y="196600"/>
            <a:ext cx="6989200" cy="646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/>
          </a:p>
        </p:txBody>
      </p:sp>
      <p:sp>
        <p:nvSpPr>
          <p:cNvPr id="592" name="Google Shape;592;p30"/>
          <p:cNvSpPr txBox="1">
            <a:spLocks noGrp="1"/>
          </p:cNvSpPr>
          <p:nvPr>
            <p:ph type="title" idx="4294967295"/>
          </p:nvPr>
        </p:nvSpPr>
        <p:spPr>
          <a:xfrm>
            <a:off x="3696751" y="719533"/>
            <a:ext cx="2952000" cy="68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  <a:buSzPts val="990"/>
            </a:pPr>
            <a:r>
              <a:rPr lang="ko" altLang="en-US" sz="1627"/>
              <a:t>스팸관리 </a:t>
            </a:r>
            <a:r>
              <a:rPr lang="en-US" altLang="ko" sz="1627"/>
              <a:t>| </a:t>
            </a:r>
            <a:r>
              <a:rPr lang="ko" altLang="en-US" sz="1627"/>
              <a:t>카테고리 관리</a:t>
            </a:r>
            <a:endParaRPr sz="1627"/>
          </a:p>
        </p:txBody>
      </p:sp>
      <p:sp>
        <p:nvSpPr>
          <p:cNvPr id="593" name="Google Shape;593;p30"/>
          <p:cNvSpPr txBox="1">
            <a:spLocks noGrp="1"/>
          </p:cNvSpPr>
          <p:nvPr>
            <p:ph type="body" idx="4294967295"/>
          </p:nvPr>
        </p:nvSpPr>
        <p:spPr>
          <a:xfrm>
            <a:off x="3696761" y="1522433"/>
            <a:ext cx="5647200" cy="437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sz="800">
              <a:solidFill>
                <a:srgbClr val="000000"/>
              </a:solidFill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None/>
            </a:pPr>
            <a:endParaRPr sz="1867">
              <a:solidFill>
                <a:srgbClr val="000000"/>
              </a:solidFill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None/>
            </a:pPr>
            <a:endParaRPr sz="1867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594" name="Google Shape;594;p30"/>
          <p:cNvSpPr txBox="1"/>
          <p:nvPr/>
        </p:nvSpPr>
        <p:spPr>
          <a:xfrm>
            <a:off x="111400" y="303800"/>
            <a:ext cx="306800" cy="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2400">
              <a:solidFill>
                <a:schemeClr val="dk2"/>
              </a:solidFill>
            </a:endParaRPr>
          </a:p>
        </p:txBody>
      </p:sp>
      <p:cxnSp>
        <p:nvCxnSpPr>
          <p:cNvPr id="595" name="Google Shape;595;p30"/>
          <p:cNvCxnSpPr/>
          <p:nvPr/>
        </p:nvCxnSpPr>
        <p:spPr>
          <a:xfrm>
            <a:off x="3762593" y="1248729"/>
            <a:ext cx="5496400" cy="2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6" name="Google Shape;596;p30"/>
          <p:cNvSpPr txBox="1"/>
          <p:nvPr/>
        </p:nvSpPr>
        <p:spPr>
          <a:xfrm>
            <a:off x="3864659" y="1322933"/>
            <a:ext cx="8084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" altLang="en-US" sz="1333">
                <a:solidFill>
                  <a:schemeClr val="dk1"/>
                </a:solidFill>
              </a:rPr>
              <a:t>금칙어</a:t>
            </a:r>
            <a:endParaRPr sz="1333">
              <a:solidFill>
                <a:schemeClr val="dk1"/>
              </a:solidFill>
            </a:endParaRPr>
          </a:p>
        </p:txBody>
      </p:sp>
      <p:cxnSp>
        <p:nvCxnSpPr>
          <p:cNvPr id="597" name="Google Shape;597;p30"/>
          <p:cNvCxnSpPr/>
          <p:nvPr/>
        </p:nvCxnSpPr>
        <p:spPr>
          <a:xfrm>
            <a:off x="3762593" y="2235689"/>
            <a:ext cx="5496400" cy="2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8" name="Google Shape;598;p30"/>
          <p:cNvSpPr/>
          <p:nvPr/>
        </p:nvSpPr>
        <p:spPr>
          <a:xfrm>
            <a:off x="3772199" y="2544964"/>
            <a:ext cx="5496400" cy="151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/>
          </a:p>
        </p:txBody>
      </p:sp>
      <p:sp>
        <p:nvSpPr>
          <p:cNvPr id="599" name="Google Shape;599;p30"/>
          <p:cNvSpPr txBox="1"/>
          <p:nvPr/>
        </p:nvSpPr>
        <p:spPr>
          <a:xfrm>
            <a:off x="3817781" y="2434879"/>
            <a:ext cx="23860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" altLang="en-US" sz="1333">
                <a:solidFill>
                  <a:schemeClr val="dk2"/>
                </a:solidFill>
              </a:rPr>
              <a:t>선택 금칙어를 </a:t>
            </a:r>
            <a:r>
              <a:rPr lang="ko" altLang="en-US" sz="2400">
                <a:solidFill>
                  <a:schemeClr val="dk2"/>
                </a:solidFill>
              </a:rPr>
              <a:t> 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600" name="Google Shape;600;p30"/>
          <p:cNvSpPr/>
          <p:nvPr/>
        </p:nvSpPr>
        <p:spPr>
          <a:xfrm>
            <a:off x="4936841" y="2680729"/>
            <a:ext cx="474400" cy="221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933"/>
              <a:t>삭제</a:t>
            </a:r>
            <a:endParaRPr sz="933"/>
          </a:p>
        </p:txBody>
      </p:sp>
      <p:sp>
        <p:nvSpPr>
          <p:cNvPr id="601" name="Google Shape;601;p30"/>
          <p:cNvSpPr/>
          <p:nvPr/>
        </p:nvSpPr>
        <p:spPr>
          <a:xfrm>
            <a:off x="5479447" y="2680729"/>
            <a:ext cx="474400" cy="221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933"/>
              <a:t>복구</a:t>
            </a:r>
            <a:endParaRPr sz="933"/>
          </a:p>
        </p:txBody>
      </p:sp>
      <p:sp>
        <p:nvSpPr>
          <p:cNvPr id="602" name="Google Shape;602;p30"/>
          <p:cNvSpPr/>
          <p:nvPr/>
        </p:nvSpPr>
        <p:spPr>
          <a:xfrm>
            <a:off x="3772208" y="2945684"/>
            <a:ext cx="5496400" cy="1090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/>
          </a:p>
        </p:txBody>
      </p:sp>
      <p:sp>
        <p:nvSpPr>
          <p:cNvPr id="603" name="Google Shape;603;p30"/>
          <p:cNvSpPr/>
          <p:nvPr/>
        </p:nvSpPr>
        <p:spPr>
          <a:xfrm>
            <a:off x="8486825" y="2647029"/>
            <a:ext cx="718800" cy="221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933"/>
              <a:t>정렬</a:t>
            </a:r>
            <a:endParaRPr sz="933"/>
          </a:p>
        </p:txBody>
      </p:sp>
      <p:sp>
        <p:nvSpPr>
          <p:cNvPr id="604" name="Google Shape;604;p30"/>
          <p:cNvSpPr/>
          <p:nvPr/>
        </p:nvSpPr>
        <p:spPr>
          <a:xfrm>
            <a:off x="9130401" y="97467"/>
            <a:ext cx="3061600" cy="4301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/>
          </a:p>
        </p:txBody>
      </p:sp>
      <p:sp>
        <p:nvSpPr>
          <p:cNvPr id="605" name="Google Shape;605;p30"/>
          <p:cNvSpPr txBox="1"/>
          <p:nvPr/>
        </p:nvSpPr>
        <p:spPr>
          <a:xfrm>
            <a:off x="9205615" y="265048"/>
            <a:ext cx="2693600" cy="5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" altLang="en-US" sz="1333">
                <a:solidFill>
                  <a:schemeClr val="dk2"/>
                </a:solidFill>
              </a:rPr>
              <a:t>금칙어 추가</a:t>
            </a:r>
            <a:endParaRPr sz="1333">
              <a:solidFill>
                <a:schemeClr val="dk2"/>
              </a:solidFill>
            </a:endParaRPr>
          </a:p>
        </p:txBody>
      </p:sp>
      <p:sp>
        <p:nvSpPr>
          <p:cNvPr id="606" name="Google Shape;606;p30"/>
          <p:cNvSpPr/>
          <p:nvPr/>
        </p:nvSpPr>
        <p:spPr>
          <a:xfrm>
            <a:off x="9295500" y="621867"/>
            <a:ext cx="2167200" cy="22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/>
          </a:p>
        </p:txBody>
      </p:sp>
      <p:sp>
        <p:nvSpPr>
          <p:cNvPr id="607" name="Google Shape;607;p30"/>
          <p:cNvSpPr/>
          <p:nvPr/>
        </p:nvSpPr>
        <p:spPr>
          <a:xfrm>
            <a:off x="11506072" y="621867"/>
            <a:ext cx="543600" cy="221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933"/>
              <a:t>추가</a:t>
            </a:r>
            <a:endParaRPr sz="933"/>
          </a:p>
        </p:txBody>
      </p:sp>
      <p:sp>
        <p:nvSpPr>
          <p:cNvPr id="608" name="Google Shape;608;p30"/>
          <p:cNvSpPr/>
          <p:nvPr/>
        </p:nvSpPr>
        <p:spPr>
          <a:xfrm>
            <a:off x="9219801" y="1002865"/>
            <a:ext cx="2882800" cy="3124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/>
          </a:p>
        </p:txBody>
      </p:sp>
      <p:cxnSp>
        <p:nvCxnSpPr>
          <p:cNvPr id="609" name="Google Shape;609;p30"/>
          <p:cNvCxnSpPr/>
          <p:nvPr/>
        </p:nvCxnSpPr>
        <p:spPr>
          <a:xfrm rot="10800000" flipH="1">
            <a:off x="9370541" y="3765740"/>
            <a:ext cx="2596400" cy="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0" name="Google Shape;610;p30"/>
          <p:cNvSpPr txBox="1"/>
          <p:nvPr/>
        </p:nvSpPr>
        <p:spPr>
          <a:xfrm>
            <a:off x="9359384" y="3579435"/>
            <a:ext cx="23860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" altLang="en-US" sz="1333">
                <a:solidFill>
                  <a:schemeClr val="dk2"/>
                </a:solidFill>
              </a:rPr>
              <a:t>선택 금칙어를 </a:t>
            </a:r>
            <a:r>
              <a:rPr lang="ko" altLang="en-US" sz="2400">
                <a:solidFill>
                  <a:schemeClr val="dk2"/>
                </a:solidFill>
              </a:rPr>
              <a:t> 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611" name="Google Shape;611;p30"/>
          <p:cNvSpPr/>
          <p:nvPr/>
        </p:nvSpPr>
        <p:spPr>
          <a:xfrm>
            <a:off x="10546163" y="3839833"/>
            <a:ext cx="673600" cy="164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933"/>
              <a:t>삭제</a:t>
            </a:r>
            <a:endParaRPr sz="933"/>
          </a:p>
        </p:txBody>
      </p:sp>
      <p:cxnSp>
        <p:nvCxnSpPr>
          <p:cNvPr id="612" name="Google Shape;612;p30"/>
          <p:cNvCxnSpPr/>
          <p:nvPr/>
        </p:nvCxnSpPr>
        <p:spPr>
          <a:xfrm>
            <a:off x="9385535" y="1480149"/>
            <a:ext cx="2588400" cy="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3" name="Google Shape;613;p30"/>
          <p:cNvSpPr txBox="1"/>
          <p:nvPr/>
        </p:nvSpPr>
        <p:spPr>
          <a:xfrm>
            <a:off x="9430440" y="1108543"/>
            <a:ext cx="2558800" cy="3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" altLang="en-US" sz="1333">
                <a:solidFill>
                  <a:schemeClr val="dk2"/>
                </a:solidFill>
              </a:rPr>
              <a:t>ㅁ 금칙어   </a:t>
            </a:r>
            <a:r>
              <a:rPr lang="en-US" altLang="ko" sz="1333">
                <a:solidFill>
                  <a:schemeClr val="dk2"/>
                </a:solidFill>
              </a:rPr>
              <a:t>|    </a:t>
            </a:r>
            <a:r>
              <a:rPr lang="ko" altLang="en-US" sz="1333">
                <a:solidFill>
                  <a:schemeClr val="dk2"/>
                </a:solidFill>
              </a:rPr>
              <a:t>등록일    </a:t>
            </a:r>
            <a:r>
              <a:rPr lang="en-US" altLang="ko" sz="1333">
                <a:solidFill>
                  <a:schemeClr val="dk2"/>
                </a:solidFill>
              </a:rPr>
              <a:t>| </a:t>
            </a:r>
            <a:r>
              <a:rPr lang="ko" altLang="en-US" sz="1333">
                <a:solidFill>
                  <a:schemeClr val="dk2"/>
                </a:solidFill>
              </a:rPr>
              <a:t>등록자</a:t>
            </a:r>
            <a:endParaRPr sz="1333">
              <a:solidFill>
                <a:schemeClr val="dk2"/>
              </a:solidFill>
            </a:endParaRPr>
          </a:p>
        </p:txBody>
      </p:sp>
      <p:sp>
        <p:nvSpPr>
          <p:cNvPr id="614" name="Google Shape;614;p30"/>
          <p:cNvSpPr txBox="1"/>
          <p:nvPr/>
        </p:nvSpPr>
        <p:spPr>
          <a:xfrm>
            <a:off x="9430333" y="1548932"/>
            <a:ext cx="24988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" altLang="en-US" sz="1200">
                <a:solidFill>
                  <a:schemeClr val="dk2"/>
                </a:solidFill>
              </a:rPr>
              <a:t>ㅁ 바보           </a:t>
            </a:r>
            <a:r>
              <a:rPr lang="en-US" altLang="ko" sz="1200">
                <a:solidFill>
                  <a:schemeClr val="dk2"/>
                </a:solidFill>
              </a:rPr>
              <a:t>2024.04.13  </a:t>
            </a:r>
            <a:r>
              <a:rPr lang="ko" altLang="en-US" sz="1200">
                <a:solidFill>
                  <a:schemeClr val="dk2"/>
                </a:solidFill>
              </a:rPr>
              <a:t>관리자</a:t>
            </a:r>
            <a:r>
              <a:rPr lang="en-US" altLang="ko" sz="1200">
                <a:solidFill>
                  <a:schemeClr val="dk2"/>
                </a:solidFill>
              </a:rPr>
              <a:t>1</a:t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615" name="Google Shape;615;p30"/>
          <p:cNvCxnSpPr>
            <a:endCxn id="605" idx="1"/>
          </p:cNvCxnSpPr>
          <p:nvPr/>
        </p:nvCxnSpPr>
        <p:spPr>
          <a:xfrm rot="10800000" flipH="1">
            <a:off x="6008815" y="549648"/>
            <a:ext cx="3196800" cy="97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16" name="Google Shape;616;p30"/>
          <p:cNvSpPr txBox="1"/>
          <p:nvPr/>
        </p:nvSpPr>
        <p:spPr>
          <a:xfrm>
            <a:off x="3721408" y="4295891"/>
            <a:ext cx="5578800" cy="14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indent="-84665">
              <a:lnSpc>
                <a:spcPct val="115000"/>
              </a:lnSpc>
              <a:buClr>
                <a:srgbClr val="0D0D0D"/>
              </a:buClr>
              <a:buSzPts val="1000"/>
              <a:buAutoNum type="arabicPeriod"/>
            </a:pPr>
            <a:r>
              <a:rPr lang="ko" altLang="en-US" sz="1333">
                <a:solidFill>
                  <a:srgbClr val="0D0D0D"/>
                </a:solidFill>
                <a:highlight>
                  <a:srgbClr val="FFFFFF"/>
                </a:highlight>
              </a:rPr>
              <a:t>금칙어 관리</a:t>
            </a:r>
            <a:r>
              <a:rPr lang="en-US" altLang="ko" sz="1333">
                <a:solidFill>
                  <a:srgbClr val="0D0D0D"/>
                </a:solidFill>
                <a:highlight>
                  <a:srgbClr val="FFFFFF"/>
                </a:highlight>
              </a:rPr>
              <a:t>:</a:t>
            </a:r>
            <a:endParaRPr sz="1333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1" indent="-84665">
              <a:lnSpc>
                <a:spcPct val="115000"/>
              </a:lnSpc>
              <a:buClr>
                <a:srgbClr val="0D0D0D"/>
              </a:buClr>
              <a:buSzPts val="1000"/>
              <a:buAutoNum type="alphaLcPeriod"/>
            </a:pPr>
            <a:r>
              <a:rPr lang="ko" altLang="en-US" sz="1333">
                <a:solidFill>
                  <a:srgbClr val="0D0D0D"/>
                </a:solidFill>
                <a:highlight>
                  <a:srgbClr val="FFFFFF"/>
                </a:highlight>
              </a:rPr>
              <a:t>금칙어 추가 및 삭제</a:t>
            </a:r>
            <a:r>
              <a:rPr lang="en-US" altLang="ko" sz="1333">
                <a:solidFill>
                  <a:srgbClr val="0D0D0D"/>
                </a:solidFill>
                <a:highlight>
                  <a:srgbClr val="FFFFFF"/>
                </a:highlight>
              </a:rPr>
              <a:t>: </a:t>
            </a:r>
            <a:r>
              <a:rPr lang="ko" altLang="en-US" sz="1333">
                <a:solidFill>
                  <a:srgbClr val="0D0D0D"/>
                </a:solidFill>
                <a:highlight>
                  <a:srgbClr val="FFFFFF"/>
                </a:highlight>
              </a:rPr>
              <a:t>관리자는 금칙어 목록을 추가하거나 삭제할 수 있습니다</a:t>
            </a:r>
            <a:r>
              <a:rPr lang="en-US" altLang="ko" sz="1333">
                <a:solidFill>
                  <a:srgbClr val="0D0D0D"/>
                </a:solidFill>
                <a:highlight>
                  <a:srgbClr val="FFFFFF"/>
                </a:highlight>
              </a:rPr>
              <a:t>.</a:t>
            </a:r>
            <a:endParaRPr sz="1333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1" indent="-84665">
              <a:lnSpc>
                <a:spcPct val="115000"/>
              </a:lnSpc>
              <a:buClr>
                <a:srgbClr val="0D0D0D"/>
              </a:buClr>
              <a:buSzPts val="1000"/>
              <a:buAutoNum type="alphaLcPeriod"/>
            </a:pPr>
            <a:r>
              <a:rPr lang="ko" altLang="en-US" sz="1333">
                <a:solidFill>
                  <a:srgbClr val="0D0D0D"/>
                </a:solidFill>
                <a:highlight>
                  <a:srgbClr val="FFFFFF"/>
                </a:highlight>
              </a:rPr>
              <a:t>금칙어 사용 게시글 목록</a:t>
            </a:r>
            <a:r>
              <a:rPr lang="en-US" altLang="ko" sz="1333">
                <a:solidFill>
                  <a:srgbClr val="0D0D0D"/>
                </a:solidFill>
                <a:highlight>
                  <a:srgbClr val="FFFFFF"/>
                </a:highlight>
              </a:rPr>
              <a:t>: </a:t>
            </a:r>
            <a:r>
              <a:rPr lang="ko" altLang="en-US" sz="1333">
                <a:solidFill>
                  <a:srgbClr val="0D0D0D"/>
                </a:solidFill>
                <a:highlight>
                  <a:srgbClr val="FFFFFF"/>
                </a:highlight>
              </a:rPr>
              <a:t>금칙어가 사용된 게시글이 목록으로 표시되며</a:t>
            </a:r>
            <a:r>
              <a:rPr lang="en-US" altLang="ko" sz="1333">
                <a:solidFill>
                  <a:srgbClr val="0D0D0D"/>
                </a:solidFill>
                <a:highlight>
                  <a:srgbClr val="FFFFFF"/>
                </a:highlight>
              </a:rPr>
              <a:t>, </a:t>
            </a:r>
            <a:r>
              <a:rPr lang="ko" altLang="en-US" sz="1333">
                <a:solidFill>
                  <a:srgbClr val="0D0D0D"/>
                </a:solidFill>
                <a:highlight>
                  <a:srgbClr val="FFFFFF"/>
                </a:highlight>
              </a:rPr>
              <a:t>관리자가 검토할 수 있습니다</a:t>
            </a:r>
            <a:r>
              <a:rPr lang="en-US" altLang="ko" sz="1333">
                <a:solidFill>
                  <a:srgbClr val="0D0D0D"/>
                </a:solidFill>
                <a:highlight>
                  <a:srgbClr val="FFFFFF"/>
                </a:highlight>
              </a:rPr>
              <a:t>.</a:t>
            </a:r>
            <a:endParaRPr sz="1333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1219170">
              <a:lnSpc>
                <a:spcPct val="115000"/>
              </a:lnSpc>
            </a:pPr>
            <a:endParaRPr sz="1333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84665">
              <a:lnSpc>
                <a:spcPct val="115000"/>
              </a:lnSpc>
              <a:buClr>
                <a:srgbClr val="0D0D0D"/>
              </a:buClr>
              <a:buSzPts val="1000"/>
              <a:buAutoNum type="arabicPeriod"/>
            </a:pPr>
            <a:r>
              <a:rPr lang="ko" altLang="en-US" sz="1333">
                <a:solidFill>
                  <a:srgbClr val="0D0D0D"/>
                </a:solidFill>
                <a:highlight>
                  <a:srgbClr val="FFFFFF"/>
                </a:highlight>
              </a:rPr>
              <a:t>카테고리 관리</a:t>
            </a:r>
            <a:r>
              <a:rPr lang="en-US" altLang="ko" sz="1333">
                <a:solidFill>
                  <a:srgbClr val="0D0D0D"/>
                </a:solidFill>
                <a:highlight>
                  <a:srgbClr val="FFFFFF"/>
                </a:highlight>
              </a:rPr>
              <a:t>:</a:t>
            </a:r>
            <a:endParaRPr sz="1333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1" indent="-84665">
              <a:lnSpc>
                <a:spcPct val="115000"/>
              </a:lnSpc>
              <a:buClr>
                <a:srgbClr val="0D0D0D"/>
              </a:buClr>
              <a:buSzPts val="1000"/>
              <a:buAutoNum type="alphaLcPeriod"/>
            </a:pPr>
            <a:r>
              <a:rPr lang="ko" altLang="en-US" sz="1333">
                <a:solidFill>
                  <a:srgbClr val="0D0D0D"/>
                </a:solidFill>
                <a:highlight>
                  <a:srgbClr val="FFFFFF"/>
                </a:highlight>
              </a:rPr>
              <a:t>카테고리 추가 및 삭제</a:t>
            </a:r>
            <a:r>
              <a:rPr lang="en-US" altLang="ko" sz="1333">
                <a:solidFill>
                  <a:srgbClr val="0D0D0D"/>
                </a:solidFill>
                <a:highlight>
                  <a:srgbClr val="FFFFFF"/>
                </a:highlight>
              </a:rPr>
              <a:t>: </a:t>
            </a:r>
            <a:r>
              <a:rPr lang="ko" altLang="en-US" sz="1333">
                <a:solidFill>
                  <a:srgbClr val="0D0D0D"/>
                </a:solidFill>
                <a:highlight>
                  <a:srgbClr val="FFFFFF"/>
                </a:highlight>
              </a:rPr>
              <a:t>관리자는 필요에 따라 새로운 카테고리를 추</a:t>
            </a:r>
            <a:r>
              <a:rPr lang="en-US" altLang="ko" sz="1333">
                <a:solidFill>
                  <a:srgbClr val="0D0D0D"/>
                </a:solidFill>
                <a:highlight>
                  <a:srgbClr val="FFFFFF"/>
                </a:highlight>
              </a:rPr>
              <a:t>.</a:t>
            </a:r>
            <a:r>
              <a:rPr lang="ko" altLang="en-US" sz="1333">
                <a:solidFill>
                  <a:srgbClr val="0D0D0D"/>
                </a:solidFill>
                <a:highlight>
                  <a:srgbClr val="FFFFFF"/>
                </a:highlight>
              </a:rPr>
              <a:t>가하거나 기존의 카테고리를 삭제할 수 있습니다</a:t>
            </a:r>
            <a:endParaRPr sz="1333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609585"/>
            <a:endParaRPr sz="1333">
              <a:solidFill>
                <a:schemeClr val="dk2"/>
              </a:solidFill>
            </a:endParaRPr>
          </a:p>
        </p:txBody>
      </p:sp>
      <p:sp>
        <p:nvSpPr>
          <p:cNvPr id="617" name="Google Shape;617;p30"/>
          <p:cNvSpPr/>
          <p:nvPr/>
        </p:nvSpPr>
        <p:spPr>
          <a:xfrm>
            <a:off x="236633" y="196600"/>
            <a:ext cx="2167200" cy="6464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ko" altLang="en-US" sz="1600" b="1"/>
              <a:t>관리자 페이지</a:t>
            </a:r>
            <a:endParaRPr sz="1600" b="1"/>
          </a:p>
          <a:p>
            <a:endParaRPr sz="1600" b="1"/>
          </a:p>
          <a:p>
            <a:r>
              <a:rPr lang="ko" altLang="en-US" sz="1733" b="1"/>
              <a:t>유저정보</a:t>
            </a:r>
            <a:endParaRPr sz="1733" b="1"/>
          </a:p>
          <a:p>
            <a:endParaRPr sz="1600" b="1"/>
          </a:p>
          <a:p>
            <a:pPr marL="470387" indent="-391856">
              <a:buSzPts val="1000"/>
              <a:buChar char="●"/>
            </a:pPr>
            <a:r>
              <a:rPr lang="ko" altLang="en-US" sz="1333" b="1"/>
              <a:t>활동중 유저 목록</a:t>
            </a:r>
            <a:endParaRPr sz="1333" b="1"/>
          </a:p>
          <a:p>
            <a:pPr marL="609585"/>
            <a:endParaRPr sz="1333" b="1"/>
          </a:p>
          <a:p>
            <a:pPr marL="470387" indent="-391856">
              <a:buSzPts val="1000"/>
              <a:buChar char="●"/>
            </a:pPr>
            <a:r>
              <a:rPr lang="ko" altLang="en-US" sz="1333" b="1"/>
              <a:t>정지된 유저 목록</a:t>
            </a:r>
            <a:endParaRPr sz="1333" b="1"/>
          </a:p>
          <a:p>
            <a:pPr marL="609585"/>
            <a:endParaRPr sz="1333" b="1"/>
          </a:p>
          <a:p>
            <a:pPr marL="470387" indent="-391856">
              <a:buSzPts val="1000"/>
              <a:buChar char="●"/>
            </a:pPr>
            <a:r>
              <a:rPr lang="ko" altLang="en-US" sz="1333" b="1"/>
              <a:t>휴먼 유저 목록</a:t>
            </a:r>
            <a:endParaRPr sz="1333" b="1"/>
          </a:p>
          <a:p>
            <a:endParaRPr sz="1333" b="1"/>
          </a:p>
          <a:p>
            <a:endParaRPr sz="1333" b="1"/>
          </a:p>
          <a:p>
            <a:pPr>
              <a:buClr>
                <a:schemeClr val="dk1"/>
              </a:buClr>
              <a:buSzPts val="1100"/>
            </a:pPr>
            <a:r>
              <a:rPr lang="ko" altLang="en-US" sz="1733" b="1">
                <a:solidFill>
                  <a:schemeClr val="dk1"/>
                </a:solidFill>
              </a:rPr>
              <a:t>신고 처리</a:t>
            </a:r>
            <a:endParaRPr sz="1733" b="1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endParaRPr sz="1733" b="1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ko" altLang="en-US" sz="1733" b="1">
                <a:solidFill>
                  <a:schemeClr val="dk1"/>
                </a:solidFill>
              </a:rPr>
              <a:t>메일 관리</a:t>
            </a:r>
            <a:endParaRPr sz="1733" b="1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endParaRPr sz="1467" b="1"/>
          </a:p>
          <a:p>
            <a:pPr>
              <a:buClr>
                <a:schemeClr val="dk1"/>
              </a:buClr>
              <a:buSzPts val="1100"/>
            </a:pPr>
            <a:r>
              <a:rPr lang="ko" altLang="en-US" sz="1733" b="1">
                <a:solidFill>
                  <a:schemeClr val="dk1"/>
                </a:solidFill>
              </a:rPr>
              <a:t>이벤트 관리</a:t>
            </a:r>
            <a:endParaRPr sz="1733" b="1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endParaRPr sz="1733" b="1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ko" altLang="en-US" sz="1733" b="1">
                <a:solidFill>
                  <a:schemeClr val="dk1"/>
                </a:solidFill>
              </a:rPr>
              <a:t>문의 관리</a:t>
            </a:r>
            <a:endParaRPr sz="1733" b="1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endParaRPr sz="1733" b="1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ko" altLang="en-US" sz="1733" b="1">
                <a:solidFill>
                  <a:schemeClr val="dk1"/>
                </a:solidFill>
              </a:rPr>
              <a:t>스팸 </a:t>
            </a:r>
            <a:r>
              <a:rPr lang="en-US" altLang="ko" sz="1733" b="1">
                <a:solidFill>
                  <a:schemeClr val="dk1"/>
                </a:solidFill>
              </a:rPr>
              <a:t>| </a:t>
            </a:r>
            <a:r>
              <a:rPr lang="ko" altLang="en-US" sz="1733" b="1">
                <a:solidFill>
                  <a:schemeClr val="dk1"/>
                </a:solidFill>
              </a:rPr>
              <a:t>카테고리 관리</a:t>
            </a:r>
            <a:endParaRPr sz="1733" b="1">
              <a:solidFill>
                <a:schemeClr val="dk1"/>
              </a:solidFill>
            </a:endParaRPr>
          </a:p>
        </p:txBody>
      </p:sp>
      <p:sp>
        <p:nvSpPr>
          <p:cNvPr id="618" name="Google Shape;618;p30"/>
          <p:cNvSpPr txBox="1"/>
          <p:nvPr/>
        </p:nvSpPr>
        <p:spPr>
          <a:xfrm>
            <a:off x="3864668" y="1779333"/>
            <a:ext cx="9700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" altLang="en-US" sz="1333">
                <a:solidFill>
                  <a:schemeClr val="dk1"/>
                </a:solidFill>
              </a:rPr>
              <a:t>카테고리</a:t>
            </a:r>
            <a:endParaRPr sz="1333">
              <a:solidFill>
                <a:schemeClr val="dk1"/>
              </a:solidFill>
            </a:endParaRPr>
          </a:p>
        </p:txBody>
      </p:sp>
      <p:sp>
        <p:nvSpPr>
          <p:cNvPr id="619" name="Google Shape;619;p30"/>
          <p:cNvSpPr/>
          <p:nvPr/>
        </p:nvSpPr>
        <p:spPr>
          <a:xfrm>
            <a:off x="4910295" y="1824717"/>
            <a:ext cx="1153600" cy="304800"/>
          </a:xfrm>
          <a:prstGeom prst="rect">
            <a:avLst/>
          </a:prstGeom>
          <a:solidFill>
            <a:srgbClr val="CCCCCC"/>
          </a:solidFill>
          <a:ln w="12700" cap="flat" cmpd="sng">
            <a:solidFill>
              <a:srgbClr val="9D9D9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ko" altLang="en-US" sz="1133">
                <a:solidFill>
                  <a:srgbClr val="80808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카데고리 설정</a:t>
            </a:r>
            <a:endParaRPr sz="2400">
              <a:solidFill>
                <a:srgbClr val="808080"/>
              </a:solidFill>
            </a:endParaRPr>
          </a:p>
        </p:txBody>
      </p:sp>
      <p:sp>
        <p:nvSpPr>
          <p:cNvPr id="620" name="Google Shape;620;p30"/>
          <p:cNvSpPr/>
          <p:nvPr/>
        </p:nvSpPr>
        <p:spPr>
          <a:xfrm>
            <a:off x="4910295" y="1413733"/>
            <a:ext cx="1153600" cy="304800"/>
          </a:xfrm>
          <a:prstGeom prst="rect">
            <a:avLst/>
          </a:prstGeom>
          <a:solidFill>
            <a:srgbClr val="CCCCCC"/>
          </a:solidFill>
          <a:ln w="12700" cap="flat" cmpd="sng">
            <a:solidFill>
              <a:srgbClr val="9D9D9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ko" altLang="en-US" sz="1133">
                <a:solidFill>
                  <a:srgbClr val="80808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금칙어 설정</a:t>
            </a:r>
            <a:endParaRPr sz="2400">
              <a:solidFill>
                <a:srgbClr val="808080"/>
              </a:solidFill>
            </a:endParaRPr>
          </a:p>
        </p:txBody>
      </p:sp>
      <p:sp>
        <p:nvSpPr>
          <p:cNvPr id="621" name="Google Shape;621;p30"/>
          <p:cNvSpPr/>
          <p:nvPr/>
        </p:nvSpPr>
        <p:spPr>
          <a:xfrm>
            <a:off x="3466867" y="1141367"/>
            <a:ext cx="498400" cy="498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ko" sz="1733">
                <a:solidFill>
                  <a:schemeClr val="lt1"/>
                </a:solidFill>
              </a:rPr>
              <a:t>1</a:t>
            </a:r>
            <a:endParaRPr sz="1733">
              <a:solidFill>
                <a:schemeClr val="lt1"/>
              </a:solidFill>
            </a:endParaRPr>
          </a:p>
        </p:txBody>
      </p:sp>
      <p:sp>
        <p:nvSpPr>
          <p:cNvPr id="622" name="Google Shape;622;p30"/>
          <p:cNvSpPr/>
          <p:nvPr/>
        </p:nvSpPr>
        <p:spPr>
          <a:xfrm>
            <a:off x="3466867" y="1688533"/>
            <a:ext cx="498400" cy="498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ko" sz="1733">
                <a:solidFill>
                  <a:schemeClr val="lt1"/>
                </a:solidFill>
              </a:rPr>
              <a:t>2</a:t>
            </a:r>
            <a:endParaRPr sz="1733">
              <a:solidFill>
                <a:schemeClr val="lt1"/>
              </a:solidFill>
            </a:endParaRPr>
          </a:p>
        </p:txBody>
      </p:sp>
      <p:sp>
        <p:nvSpPr>
          <p:cNvPr id="623" name="Google Shape;623;p30"/>
          <p:cNvSpPr txBox="1"/>
          <p:nvPr/>
        </p:nvSpPr>
        <p:spPr>
          <a:xfrm>
            <a:off x="3924633" y="2949316"/>
            <a:ext cx="24988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" altLang="en-US" sz="1200">
                <a:solidFill>
                  <a:schemeClr val="dk2"/>
                </a:solidFill>
              </a:rPr>
              <a:t>ㅁ 바보        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624" name="Google Shape;624;p30"/>
          <p:cNvSpPr txBox="1"/>
          <p:nvPr/>
        </p:nvSpPr>
        <p:spPr>
          <a:xfrm>
            <a:off x="3924633" y="3152516"/>
            <a:ext cx="24988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" altLang="en-US" sz="1200">
                <a:solidFill>
                  <a:schemeClr val="dk2"/>
                </a:solidFill>
              </a:rPr>
              <a:t>ㅁ 멍청이        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963</Words>
  <Application>Microsoft Macintosh PowerPoint</Application>
  <PresentationFormat>와이드스크린</PresentationFormat>
  <Paragraphs>260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Malgun Gothic</vt:lpstr>
      <vt:lpstr>Arial</vt:lpstr>
      <vt:lpstr>Quattrocento Sans</vt:lpstr>
      <vt:lpstr>Office 테마</vt:lpstr>
      <vt:lpstr>고민정</vt:lpstr>
      <vt:lpstr>PowerPoint 프레젠테이션</vt:lpstr>
      <vt:lpstr>PowerPoint 프레젠테이션</vt:lpstr>
      <vt:lpstr>PowerPoint 프레젠테이션</vt:lpstr>
      <vt:lpstr>PowerPoint 프레젠테이션</vt:lpstr>
      <vt:lpstr>스팸관리 | 카테고리 관리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고민정</dc:title>
  <dc:creator>고민정</dc:creator>
  <cp:lastModifiedBy>고민정</cp:lastModifiedBy>
  <cp:revision>1</cp:revision>
  <dcterms:created xsi:type="dcterms:W3CDTF">2024-04-21T21:48:17Z</dcterms:created>
  <dcterms:modified xsi:type="dcterms:W3CDTF">2024-04-21T21:53:17Z</dcterms:modified>
</cp:coreProperties>
</file>