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19" r:id="rId2"/>
    <p:sldId id="320" r:id="rId3"/>
    <p:sldId id="322" r:id="rId4"/>
    <p:sldId id="342" r:id="rId5"/>
    <p:sldId id="34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5" r:id="rId14"/>
    <p:sldId id="336" r:id="rId15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cdbfb342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2cdbfb342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2ce1bd1f474_17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2ce1bd1f474_17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2ce1bd1f474_17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2ce1bd1f474_17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2ce1bd1f474_17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2ce1bd1f474_17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2ce34f3d3d5_6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2ce34f3d3d5_6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2ce34f3d3d5_6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2ce34f3d3d5_6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2ce1bd1f47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2ce1bd1f47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ce1bd1f474_16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ce1bd1f474_16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ce1bd1f474_16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ce1bd1f474_16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7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ce1bd1f474_16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2ce1bd1f474_16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5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ce1bd1f474_1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ce1bd1f474_1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2ce1bd1f474_1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2ce1bd1f474_1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ce34f3d3d5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ce34f3d3d5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2ce34f3d3d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2ce34f3d3d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황정하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유저 관리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활동중인 유저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정지된 유저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휴먼 유저 관리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신고 처리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메일 관리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메일 목록에서 작성한 메일 확인 실패한 메일 전체 재발송 가능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발송 이력에서 실패이력 확인 후 개별로 재발송 가능</a:t>
            </a:r>
            <a:endParaRPr/>
          </a:p>
        </p:txBody>
      </p:sp>
      <p:sp>
        <p:nvSpPr>
          <p:cNvPr id="2261" name="Google Shape;2261;p76"/>
          <p:cNvSpPr txBox="1">
            <a:spLocks noGrp="1"/>
          </p:cNvSpPr>
          <p:nvPr>
            <p:ph type="body" idx="1"/>
          </p:nvPr>
        </p:nvSpPr>
        <p:spPr>
          <a:xfrm>
            <a:off x="4730150" y="12763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ko"/>
              <a:t>이벤트 관리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이벤트 목록 확인 가능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이벤트 목록에서 수정 등록 가능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85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520" name="Google Shape;2520;p85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이벤트 관리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521" name="Google Shape;2521;p85"/>
          <p:cNvSpPr/>
          <p:nvPr/>
        </p:nvSpPr>
        <p:spPr>
          <a:xfrm>
            <a:off x="7266500" y="333300"/>
            <a:ext cx="1078200" cy="3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2522" name="Google Shape;2522;p85"/>
          <p:cNvSpPr/>
          <p:nvPr/>
        </p:nvSpPr>
        <p:spPr>
          <a:xfrm>
            <a:off x="2176675" y="813450"/>
            <a:ext cx="6237900" cy="418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85"/>
          <p:cNvSpPr/>
          <p:nvPr/>
        </p:nvSpPr>
        <p:spPr>
          <a:xfrm>
            <a:off x="1802875" y="2098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7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24" name="Google Shape;2524;p85"/>
          <p:cNvSpPr/>
          <p:nvPr/>
        </p:nvSpPr>
        <p:spPr>
          <a:xfrm>
            <a:off x="7194375" y="247125"/>
            <a:ext cx="231900" cy="233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25" name="Google Shape;2525;p85"/>
          <p:cNvSpPr/>
          <p:nvPr/>
        </p:nvSpPr>
        <p:spPr>
          <a:xfrm>
            <a:off x="2278601" y="154855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26" name="Google Shape;2526;p85"/>
          <p:cNvSpPr/>
          <p:nvPr/>
        </p:nvSpPr>
        <p:spPr>
          <a:xfrm>
            <a:off x="2278626" y="215157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27" name="Google Shape;2527;p85"/>
          <p:cNvSpPr/>
          <p:nvPr/>
        </p:nvSpPr>
        <p:spPr>
          <a:xfrm>
            <a:off x="2278576" y="275460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28" name="Google Shape;2528;p85"/>
          <p:cNvSpPr/>
          <p:nvPr/>
        </p:nvSpPr>
        <p:spPr>
          <a:xfrm>
            <a:off x="5336901" y="94552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29" name="Google Shape;2529;p85"/>
          <p:cNvSpPr/>
          <p:nvPr/>
        </p:nvSpPr>
        <p:spPr>
          <a:xfrm>
            <a:off x="5336851" y="154855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0" name="Google Shape;2530;p85"/>
          <p:cNvSpPr/>
          <p:nvPr/>
        </p:nvSpPr>
        <p:spPr>
          <a:xfrm>
            <a:off x="5336876" y="215157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1" name="Google Shape;2531;p85"/>
          <p:cNvSpPr/>
          <p:nvPr/>
        </p:nvSpPr>
        <p:spPr>
          <a:xfrm>
            <a:off x="5336826" y="275460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2" name="Google Shape;2532;p85"/>
          <p:cNvSpPr/>
          <p:nvPr/>
        </p:nvSpPr>
        <p:spPr>
          <a:xfrm>
            <a:off x="2278676" y="335762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3" name="Google Shape;2533;p85"/>
          <p:cNvSpPr/>
          <p:nvPr/>
        </p:nvSpPr>
        <p:spPr>
          <a:xfrm>
            <a:off x="2278701" y="396065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4" name="Google Shape;2534;p85"/>
          <p:cNvSpPr/>
          <p:nvPr/>
        </p:nvSpPr>
        <p:spPr>
          <a:xfrm>
            <a:off x="5336926" y="335762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5" name="Google Shape;2535;p85"/>
          <p:cNvSpPr/>
          <p:nvPr/>
        </p:nvSpPr>
        <p:spPr>
          <a:xfrm>
            <a:off x="5336951" y="3960650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	제목</a:t>
            </a:r>
            <a:endParaRPr sz="900" b="1"/>
          </a:p>
          <a:p>
            <a:pPr marL="13716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	종료일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6" name="Google Shape;2536;p85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7" name="Google Shape;2537;p85"/>
          <p:cNvSpPr/>
          <p:nvPr/>
        </p:nvSpPr>
        <p:spPr>
          <a:xfrm>
            <a:off x="2278576" y="945525"/>
            <a:ext cx="27405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3월 신규유저 환영 이벤트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시작일: 2024-03-01  종료일: 2024-03-31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8" name="Google Shape;2538;p85"/>
          <p:cNvSpPr/>
          <p:nvPr/>
        </p:nvSpPr>
        <p:spPr>
          <a:xfrm>
            <a:off x="2211050" y="850175"/>
            <a:ext cx="231900" cy="233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86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544" name="Google Shape;2544;p86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이벤트 작성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546" name="Google Shape;2546;p86"/>
          <p:cNvSpPr/>
          <p:nvPr/>
        </p:nvSpPr>
        <p:spPr>
          <a:xfrm>
            <a:off x="2176675" y="813450"/>
            <a:ext cx="6237900" cy="418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86"/>
          <p:cNvSpPr/>
          <p:nvPr/>
        </p:nvSpPr>
        <p:spPr>
          <a:xfrm>
            <a:off x="2617525" y="927125"/>
            <a:ext cx="5602800" cy="65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8" name="Google Shape;2548;p86"/>
          <p:cNvSpPr/>
          <p:nvPr/>
        </p:nvSpPr>
        <p:spPr>
          <a:xfrm>
            <a:off x="2617525" y="1530625"/>
            <a:ext cx="5602800" cy="33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8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내용을 입력해 주세요.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549" name="Google Shape;2549;p86"/>
          <p:cNvSpPr/>
          <p:nvPr/>
        </p:nvSpPr>
        <p:spPr>
          <a:xfrm>
            <a:off x="2747800" y="1012925"/>
            <a:ext cx="5394900" cy="27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제목을 입력해주세요</a:t>
            </a:r>
            <a:endParaRPr sz="900"/>
          </a:p>
        </p:txBody>
      </p:sp>
      <p:sp>
        <p:nvSpPr>
          <p:cNvPr id="2550" name="Google Shape;2550;p86"/>
          <p:cNvSpPr/>
          <p:nvPr/>
        </p:nvSpPr>
        <p:spPr>
          <a:xfrm>
            <a:off x="7530500" y="4560775"/>
            <a:ext cx="5328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작성</a:t>
            </a:r>
            <a:endParaRPr sz="900"/>
          </a:p>
        </p:txBody>
      </p:sp>
      <p:grpSp>
        <p:nvGrpSpPr>
          <p:cNvPr id="2551" name="Google Shape;2551;p86"/>
          <p:cNvGrpSpPr/>
          <p:nvPr/>
        </p:nvGrpSpPr>
        <p:grpSpPr>
          <a:xfrm>
            <a:off x="6818000" y="1248663"/>
            <a:ext cx="1291975" cy="323100"/>
            <a:chOff x="532725" y="914325"/>
            <a:chExt cx="1291975" cy="323100"/>
          </a:xfrm>
        </p:grpSpPr>
        <p:sp>
          <p:nvSpPr>
            <p:cNvPr id="2552" name="Google Shape;2552;p8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이벤트 분류</a:t>
              </a:r>
              <a:endParaRPr sz="900" b="1"/>
            </a:p>
          </p:txBody>
        </p:sp>
        <p:sp>
          <p:nvSpPr>
            <p:cNvPr id="2553" name="Google Shape;2553;p8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554" name="Google Shape;2554;p86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sp>
        <p:nvSpPr>
          <p:cNvPr id="2555" name="Google Shape;2555;p86"/>
          <p:cNvSpPr/>
          <p:nvPr/>
        </p:nvSpPr>
        <p:spPr>
          <a:xfrm>
            <a:off x="6836238" y="1523698"/>
            <a:ext cx="1255500" cy="86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신청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전체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신규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복귀</a:t>
            </a:r>
            <a:endParaRPr sz="900" b="1"/>
          </a:p>
        </p:txBody>
      </p:sp>
      <p:sp>
        <p:nvSpPr>
          <p:cNvPr id="2556" name="Google Shape;2556;p86"/>
          <p:cNvSpPr/>
          <p:nvPr/>
        </p:nvSpPr>
        <p:spPr>
          <a:xfrm>
            <a:off x="6836238" y="1537552"/>
            <a:ext cx="1255500" cy="219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/>
              <a:t>신청</a:t>
            </a:r>
            <a:endParaRPr sz="900" b="1" dirty="0"/>
          </a:p>
        </p:txBody>
      </p:sp>
      <p:sp>
        <p:nvSpPr>
          <p:cNvPr id="2557" name="Google Shape;2557;p86"/>
          <p:cNvSpPr/>
          <p:nvPr/>
        </p:nvSpPr>
        <p:spPr>
          <a:xfrm>
            <a:off x="6293400" y="4560775"/>
            <a:ext cx="11532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이벤트 종료일</a:t>
            </a:r>
            <a:endParaRPr sz="900"/>
          </a:p>
        </p:txBody>
      </p:sp>
      <p:sp>
        <p:nvSpPr>
          <p:cNvPr id="2558" name="Google Shape;2558;p86"/>
          <p:cNvSpPr/>
          <p:nvPr/>
        </p:nvSpPr>
        <p:spPr>
          <a:xfrm>
            <a:off x="5056300" y="4560775"/>
            <a:ext cx="11532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이벤트 시작일</a:t>
            </a:r>
            <a:endParaRPr sz="900"/>
          </a:p>
        </p:txBody>
      </p:sp>
      <p:sp>
        <p:nvSpPr>
          <p:cNvPr id="2" name="Google Shape;2432;p82">
            <a:extLst>
              <a:ext uri="{FF2B5EF4-FFF2-40B4-BE49-F238E27FC236}">
                <a16:creationId xmlns:a16="http://schemas.microsoft.com/office/drawing/2014/main" id="{87059BA4-D507-B4CA-A378-BF43FC391460}"/>
              </a:ext>
            </a:extLst>
          </p:cNvPr>
          <p:cNvSpPr/>
          <p:nvPr/>
        </p:nvSpPr>
        <p:spPr>
          <a:xfrm>
            <a:off x="1803900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0" bIns="91425" anchor="ctr" anchorCtr="0">
            <a:noAutofit/>
          </a:bodyPr>
          <a:lstStyle/>
          <a:p>
            <a:pPr lvl="1" algn="just"/>
            <a:r>
              <a:rPr lang="en-US" altLang="ko" sz="900" dirty="0">
                <a:solidFill>
                  <a:schemeClr val="lt1"/>
                </a:solidFill>
              </a:rPr>
              <a:t>7</a:t>
            </a:r>
            <a:r>
              <a:rPr lang="ko" sz="900" dirty="0">
                <a:solidFill>
                  <a:schemeClr val="lt1"/>
                </a:solidFill>
              </a:rPr>
              <a:t>-</a:t>
            </a:r>
            <a:r>
              <a:rPr lang="en-US" altLang="ko" sz="900" dirty="0">
                <a:solidFill>
                  <a:schemeClr val="lt1"/>
                </a:solidFill>
              </a:rPr>
              <a:t>1</a:t>
            </a:r>
            <a:endParaRPr sz="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87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564" name="Google Shape;2564;p87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이벤트 수정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566" name="Google Shape;2566;p87"/>
          <p:cNvSpPr/>
          <p:nvPr/>
        </p:nvSpPr>
        <p:spPr>
          <a:xfrm>
            <a:off x="2176675" y="813450"/>
            <a:ext cx="6237900" cy="418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87"/>
          <p:cNvSpPr/>
          <p:nvPr/>
        </p:nvSpPr>
        <p:spPr>
          <a:xfrm>
            <a:off x="2617525" y="927125"/>
            <a:ext cx="5602800" cy="65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68" name="Google Shape;2568;p87"/>
          <p:cNvSpPr/>
          <p:nvPr/>
        </p:nvSpPr>
        <p:spPr>
          <a:xfrm>
            <a:off x="2617525" y="1530625"/>
            <a:ext cx="5602800" cy="33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8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신규 유저 30분을 추첨하여스타벅스 기프티콘을 드립니다. 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569" name="Google Shape;2569;p87"/>
          <p:cNvSpPr/>
          <p:nvPr/>
        </p:nvSpPr>
        <p:spPr>
          <a:xfrm>
            <a:off x="2747800" y="1012925"/>
            <a:ext cx="5394900" cy="27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3월 신규유저 환영 이벤트</a:t>
            </a:r>
            <a:endParaRPr sz="1200"/>
          </a:p>
        </p:txBody>
      </p:sp>
      <p:sp>
        <p:nvSpPr>
          <p:cNvPr id="2570" name="Google Shape;2570;p87"/>
          <p:cNvSpPr/>
          <p:nvPr/>
        </p:nvSpPr>
        <p:spPr>
          <a:xfrm>
            <a:off x="6817200" y="4560775"/>
            <a:ext cx="6123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수정</a:t>
            </a:r>
            <a:endParaRPr sz="900"/>
          </a:p>
        </p:txBody>
      </p:sp>
      <p:grpSp>
        <p:nvGrpSpPr>
          <p:cNvPr id="2571" name="Google Shape;2571;p87"/>
          <p:cNvGrpSpPr/>
          <p:nvPr/>
        </p:nvGrpSpPr>
        <p:grpSpPr>
          <a:xfrm>
            <a:off x="6818000" y="1248663"/>
            <a:ext cx="1291975" cy="323100"/>
            <a:chOff x="532725" y="914325"/>
            <a:chExt cx="1291975" cy="323100"/>
          </a:xfrm>
        </p:grpSpPr>
        <p:sp>
          <p:nvSpPr>
            <p:cNvPr id="2572" name="Google Shape;2572;p87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신규</a:t>
              </a:r>
              <a:endParaRPr sz="900" b="1"/>
            </a:p>
          </p:txBody>
        </p:sp>
        <p:sp>
          <p:nvSpPr>
            <p:cNvPr id="2573" name="Google Shape;2573;p87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574" name="Google Shape;2574;p87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sp>
        <p:nvSpPr>
          <p:cNvPr id="2575" name="Google Shape;2575;p87"/>
          <p:cNvSpPr/>
          <p:nvPr/>
        </p:nvSpPr>
        <p:spPr>
          <a:xfrm>
            <a:off x="5580100" y="4560775"/>
            <a:ext cx="11532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이벤트 종료일</a:t>
            </a:r>
            <a:endParaRPr sz="900"/>
          </a:p>
        </p:txBody>
      </p:sp>
      <p:sp>
        <p:nvSpPr>
          <p:cNvPr id="2576" name="Google Shape;2576;p87"/>
          <p:cNvSpPr/>
          <p:nvPr/>
        </p:nvSpPr>
        <p:spPr>
          <a:xfrm>
            <a:off x="4343000" y="4560775"/>
            <a:ext cx="11532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이벤트 시작일</a:t>
            </a:r>
            <a:endParaRPr sz="900"/>
          </a:p>
        </p:txBody>
      </p:sp>
      <p:sp>
        <p:nvSpPr>
          <p:cNvPr id="2577" name="Google Shape;2577;p87"/>
          <p:cNvSpPr/>
          <p:nvPr/>
        </p:nvSpPr>
        <p:spPr>
          <a:xfrm>
            <a:off x="7513400" y="4560775"/>
            <a:ext cx="6885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재작성</a:t>
            </a:r>
            <a:endParaRPr sz="900"/>
          </a:p>
        </p:txBody>
      </p:sp>
      <p:sp>
        <p:nvSpPr>
          <p:cNvPr id="2" name="Google Shape;2432;p82">
            <a:extLst>
              <a:ext uri="{FF2B5EF4-FFF2-40B4-BE49-F238E27FC236}">
                <a16:creationId xmlns:a16="http://schemas.microsoft.com/office/drawing/2014/main" id="{A3F0A92A-05F8-0594-87ED-297AEAEBA2A4}"/>
              </a:ext>
            </a:extLst>
          </p:cNvPr>
          <p:cNvSpPr/>
          <p:nvPr/>
        </p:nvSpPr>
        <p:spPr>
          <a:xfrm>
            <a:off x="1803900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0" bIns="91425" anchor="ctr" anchorCtr="0">
            <a:noAutofit/>
          </a:bodyPr>
          <a:lstStyle/>
          <a:p>
            <a:pPr lvl="1" algn="just"/>
            <a:r>
              <a:rPr lang="en-US" altLang="ko" sz="900" dirty="0">
                <a:solidFill>
                  <a:schemeClr val="lt1"/>
                </a:solidFill>
              </a:rPr>
              <a:t>7</a:t>
            </a:r>
            <a:r>
              <a:rPr lang="ko" sz="900" dirty="0">
                <a:solidFill>
                  <a:schemeClr val="lt1"/>
                </a:solidFill>
              </a:rPr>
              <a:t>-</a:t>
            </a:r>
            <a:r>
              <a:rPr lang="en-US" altLang="ko" sz="900" dirty="0">
                <a:solidFill>
                  <a:schemeClr val="lt1"/>
                </a:solidFill>
              </a:rPr>
              <a:t>2</a:t>
            </a:r>
            <a:endParaRPr sz="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92"/>
          <p:cNvSpPr/>
          <p:nvPr/>
        </p:nvSpPr>
        <p:spPr>
          <a:xfrm>
            <a:off x="2962463" y="4801725"/>
            <a:ext cx="25131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&lt;&lt; &lt; 1  2  3  4  5  6  7  8  9  10 &gt; &gt;&gt;</a:t>
            </a:r>
            <a:endParaRPr sz="1100"/>
          </a:p>
        </p:txBody>
      </p:sp>
      <p:sp>
        <p:nvSpPr>
          <p:cNvPr id="2739" name="Google Shape;2739;p92"/>
          <p:cNvSpPr/>
          <p:nvPr/>
        </p:nvSpPr>
        <p:spPr>
          <a:xfrm>
            <a:off x="7697425" y="805200"/>
            <a:ext cx="102900" cy="4229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40" name="Google Shape;2740;p92"/>
          <p:cNvSpPr/>
          <p:nvPr/>
        </p:nvSpPr>
        <p:spPr>
          <a:xfrm>
            <a:off x="7697392" y="4919675"/>
            <a:ext cx="102900" cy="147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41" name="Google Shape;2741;p92"/>
          <p:cNvSpPr/>
          <p:nvPr/>
        </p:nvSpPr>
        <p:spPr>
          <a:xfrm>
            <a:off x="7697425" y="1062575"/>
            <a:ext cx="102900" cy="123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42" name="Google Shape;2742;p92"/>
          <p:cNvSpPr/>
          <p:nvPr/>
        </p:nvSpPr>
        <p:spPr>
          <a:xfrm>
            <a:off x="359575" y="106257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3월 신규유저 환영 이벤트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스타 벅스 기프티콘을 드립니다.</a:t>
            </a:r>
            <a:endParaRPr sz="9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시작일: 2024-03-01  종료일: 2024-03-31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3" name="Google Shape;2743;p92"/>
          <p:cNvSpPr/>
          <p:nvPr/>
        </p:nvSpPr>
        <p:spPr>
          <a:xfrm>
            <a:off x="359575" y="2028250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4" name="Google Shape;2744;p92"/>
          <p:cNvSpPr/>
          <p:nvPr/>
        </p:nvSpPr>
        <p:spPr>
          <a:xfrm>
            <a:off x="4078900" y="106257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5" name="Google Shape;2745;p92"/>
          <p:cNvSpPr/>
          <p:nvPr/>
        </p:nvSpPr>
        <p:spPr>
          <a:xfrm>
            <a:off x="4078900" y="2028250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6" name="Google Shape;2746;p92"/>
          <p:cNvSpPr/>
          <p:nvPr/>
        </p:nvSpPr>
        <p:spPr>
          <a:xfrm>
            <a:off x="352087" y="299392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7" name="Google Shape;2747;p92"/>
          <p:cNvSpPr/>
          <p:nvPr/>
        </p:nvSpPr>
        <p:spPr>
          <a:xfrm>
            <a:off x="4071412" y="299392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8" name="Google Shape;2748;p92"/>
          <p:cNvSpPr/>
          <p:nvPr/>
        </p:nvSpPr>
        <p:spPr>
          <a:xfrm>
            <a:off x="352100" y="392392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49" name="Google Shape;2749;p92"/>
          <p:cNvSpPr/>
          <p:nvPr/>
        </p:nvSpPr>
        <p:spPr>
          <a:xfrm>
            <a:off x="4071425" y="3923925"/>
            <a:ext cx="3521100" cy="8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이벤트 제목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이벤트 내용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시작일 		종료일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50" name="Google Shape;2750;p92"/>
          <p:cNvSpPr/>
          <p:nvPr/>
        </p:nvSpPr>
        <p:spPr>
          <a:xfrm>
            <a:off x="219571" y="909366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751" name="Google Shape;2751;p92"/>
          <p:cNvGrpSpPr/>
          <p:nvPr/>
        </p:nvGrpSpPr>
        <p:grpSpPr>
          <a:xfrm>
            <a:off x="240050" y="116728"/>
            <a:ext cx="7457362" cy="797635"/>
            <a:chOff x="77125" y="67175"/>
            <a:chExt cx="6468351" cy="715753"/>
          </a:xfrm>
        </p:grpSpPr>
        <p:grpSp>
          <p:nvGrpSpPr>
            <p:cNvPr id="2752" name="Google Shape;2752;p92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2753" name="Google Shape;2753;p92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2754" name="Google Shape;2754;p92"/>
              <p:cNvSpPr txBox="1"/>
              <p:nvPr/>
            </p:nvSpPr>
            <p:spPr>
              <a:xfrm>
                <a:off x="77125" y="67175"/>
                <a:ext cx="1347000" cy="4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900" b="1">
                    <a:solidFill>
                      <a:schemeClr val="dk2"/>
                    </a:solidFill>
                  </a:rPr>
                  <a:t>치즈마켓</a:t>
                </a:r>
                <a:endParaRPr sz="1900" b="1">
                  <a:solidFill>
                    <a:schemeClr val="dk2"/>
                  </a:solidFill>
                </a:endParaRPr>
              </a:p>
            </p:txBody>
          </p:sp>
          <p:pic>
            <p:nvPicPr>
              <p:cNvPr id="2755" name="Google Shape;2755;p9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6" name="Google Shape;2756;p92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2743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ko" sz="900" b="0" i="0" u="none" strike="noStrike" cap="non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id="2757" name="Google Shape;2757;p92" descr="&lt;Tags&gt;&lt;SMARTRESIZEANCHORS&gt;None,None,Absolute,None&lt;/SMARTRESIZEANCHORS&gt;&lt;/Tags&gt;"/>
            <p:cNvSpPr/>
            <p:nvPr/>
          </p:nvSpPr>
          <p:spPr>
            <a:xfrm>
              <a:off x="1437387" y="222203"/>
              <a:ext cx="247770" cy="136786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2" name="Google Shape;2762;p93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3" name="Google Shape;2763;p93"/>
          <p:cNvSpPr txBox="1"/>
          <p:nvPr/>
        </p:nvSpPr>
        <p:spPr>
          <a:xfrm>
            <a:off x="154550" y="563800"/>
            <a:ext cx="587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판매/나눔     |   커뮤니티  |      </a:t>
            </a:r>
            <a:r>
              <a:rPr lang="ko" sz="1300" b="1">
                <a:solidFill>
                  <a:schemeClr val="dk2"/>
                </a:solidFill>
              </a:rPr>
              <a:t>이벤트</a:t>
            </a:r>
            <a:r>
              <a:rPr lang="ko" sz="1300">
                <a:solidFill>
                  <a:schemeClr val="dk2"/>
                </a:solidFill>
              </a:rPr>
              <a:t>    |      고객센터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64" name="Google Shape;2764;p93"/>
          <p:cNvSpPr txBox="1"/>
          <p:nvPr/>
        </p:nvSpPr>
        <p:spPr>
          <a:xfrm>
            <a:off x="6479850" y="105575"/>
            <a:ext cx="2444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판매하기  |  내상점  |  치즈톡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65" name="Google Shape;2765;p93"/>
          <p:cNvSpPr txBox="1"/>
          <p:nvPr/>
        </p:nvSpPr>
        <p:spPr>
          <a:xfrm>
            <a:off x="77125" y="67175"/>
            <a:ext cx="117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dk2"/>
                </a:solidFill>
              </a:rPr>
              <a:t>치즈마켓</a:t>
            </a:r>
            <a:endParaRPr sz="1900" b="1">
              <a:solidFill>
                <a:schemeClr val="dk2"/>
              </a:solidFill>
            </a:endParaRPr>
          </a:p>
        </p:txBody>
      </p:sp>
      <p:sp>
        <p:nvSpPr>
          <p:cNvPr id="2766" name="Google Shape;2766;p93"/>
          <p:cNvSpPr/>
          <p:nvPr/>
        </p:nvSpPr>
        <p:spPr>
          <a:xfrm>
            <a:off x="1464750" y="164075"/>
            <a:ext cx="5015100" cy="267900"/>
          </a:xfrm>
          <a:prstGeom prst="roundRect">
            <a:avLst>
              <a:gd name="adj" fmla="val 3773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🔍︎    검색</a:t>
            </a:r>
            <a:endParaRPr baseline="30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67" name="Google Shape;2767;p93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68" name="Google Shape;2768;p93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69" name="Google Shape;2769;p93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70" name="Google Shape;2770;p93"/>
          <p:cNvSpPr/>
          <p:nvPr/>
        </p:nvSpPr>
        <p:spPr>
          <a:xfrm>
            <a:off x="9041025" y="3673725"/>
            <a:ext cx="102900" cy="1237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71" name="Google Shape;2771;p93"/>
          <p:cNvSpPr/>
          <p:nvPr/>
        </p:nvSpPr>
        <p:spPr>
          <a:xfrm>
            <a:off x="383250" y="101245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1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772" name="Google Shape;2772;p93"/>
          <p:cNvSpPr/>
          <p:nvPr/>
        </p:nvSpPr>
        <p:spPr>
          <a:xfrm>
            <a:off x="757050" y="977325"/>
            <a:ext cx="7657500" cy="401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93"/>
          <p:cNvSpPr/>
          <p:nvPr/>
        </p:nvSpPr>
        <p:spPr>
          <a:xfrm>
            <a:off x="1464724" y="1086550"/>
            <a:ext cx="6739800" cy="63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74" name="Google Shape;2774;p93"/>
          <p:cNvSpPr/>
          <p:nvPr/>
        </p:nvSpPr>
        <p:spPr>
          <a:xfrm>
            <a:off x="1464749" y="1666400"/>
            <a:ext cx="6739800" cy="321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8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신규 유저 30분을 추첨하여스타벅스 기프티콘을 드립니다. 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775" name="Google Shape;2775;p93"/>
          <p:cNvSpPr/>
          <p:nvPr/>
        </p:nvSpPr>
        <p:spPr>
          <a:xfrm>
            <a:off x="1545912" y="1168975"/>
            <a:ext cx="6422400" cy="26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3월 신규유저 환영 이벤트</a:t>
            </a:r>
            <a:endParaRPr sz="1200"/>
          </a:p>
        </p:txBody>
      </p:sp>
      <p:sp>
        <p:nvSpPr>
          <p:cNvPr id="2776" name="Google Shape;2776;p93"/>
          <p:cNvSpPr/>
          <p:nvPr/>
        </p:nvSpPr>
        <p:spPr>
          <a:xfrm>
            <a:off x="6688127" y="1458016"/>
            <a:ext cx="1270960" cy="1853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신규</a:t>
            </a:r>
            <a:endParaRPr sz="900" b="1"/>
          </a:p>
        </p:txBody>
      </p:sp>
      <p:sp>
        <p:nvSpPr>
          <p:cNvPr id="2777" name="Google Shape;2777;p93"/>
          <p:cNvSpPr/>
          <p:nvPr/>
        </p:nvSpPr>
        <p:spPr>
          <a:xfrm>
            <a:off x="7440104" y="4577829"/>
            <a:ext cx="744600" cy="21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신청</a:t>
            </a:r>
            <a:endParaRPr sz="900"/>
          </a:p>
        </p:txBody>
      </p:sp>
      <p:sp>
        <p:nvSpPr>
          <p:cNvPr id="2778" name="Google Shape;2778;p93"/>
          <p:cNvSpPr/>
          <p:nvPr/>
        </p:nvSpPr>
        <p:spPr>
          <a:xfrm>
            <a:off x="8052521" y="4419216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79" name="Google Shape;2779;p93"/>
          <p:cNvSpPr/>
          <p:nvPr/>
        </p:nvSpPr>
        <p:spPr>
          <a:xfrm flipH="1">
            <a:off x="7405525" y="3760700"/>
            <a:ext cx="2296500" cy="530100"/>
          </a:xfrm>
          <a:prstGeom prst="wedgeRoundRectCallout">
            <a:avLst>
              <a:gd name="adj1" fmla="val 34805"/>
              <a:gd name="adj2" fmla="val 104542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분류가 신청일 경우 신청 가능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77"/>
          <p:cNvSpPr/>
          <p:nvPr/>
        </p:nvSpPr>
        <p:spPr>
          <a:xfrm>
            <a:off x="247525" y="169050"/>
            <a:ext cx="1632600" cy="46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메일 목록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발송 이력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문의 내역 관리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자주 묻는 질문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267" name="Google Shape;2267;p77"/>
          <p:cNvSpPr/>
          <p:nvPr/>
        </p:nvSpPr>
        <p:spPr>
          <a:xfrm>
            <a:off x="2051868" y="184870"/>
            <a:ext cx="6844500" cy="7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268" name="Google Shape;2268;p77"/>
          <p:cNvSpPr/>
          <p:nvPr/>
        </p:nvSpPr>
        <p:spPr>
          <a:xfrm>
            <a:off x="2149315" y="291339"/>
            <a:ext cx="1448700" cy="51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 수: 3 명</a:t>
            </a:r>
            <a:endParaRPr/>
          </a:p>
        </p:txBody>
      </p:sp>
      <p:sp>
        <p:nvSpPr>
          <p:cNvPr id="2269" name="Google Shape;2269;p77"/>
          <p:cNvSpPr/>
          <p:nvPr/>
        </p:nvSpPr>
        <p:spPr>
          <a:xfrm>
            <a:off x="3867131" y="291339"/>
            <a:ext cx="1448700" cy="51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탈퇴자 수 : 5명</a:t>
            </a:r>
            <a:endParaRPr/>
          </a:p>
        </p:txBody>
      </p:sp>
      <p:sp>
        <p:nvSpPr>
          <p:cNvPr id="2270" name="Google Shape;2270;p77"/>
          <p:cNvSpPr/>
          <p:nvPr/>
        </p:nvSpPr>
        <p:spPr>
          <a:xfrm>
            <a:off x="7366592" y="283354"/>
            <a:ext cx="1448700" cy="51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판매글 수</a:t>
            </a:r>
            <a:endParaRPr/>
          </a:p>
        </p:txBody>
      </p:sp>
      <p:sp>
        <p:nvSpPr>
          <p:cNvPr id="2271" name="Google Shape;2271;p77"/>
          <p:cNvSpPr/>
          <p:nvPr/>
        </p:nvSpPr>
        <p:spPr>
          <a:xfrm>
            <a:off x="5611534" y="291339"/>
            <a:ext cx="1448700" cy="51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수</a:t>
            </a:r>
            <a:endParaRPr/>
          </a:p>
        </p:txBody>
      </p:sp>
      <p:sp>
        <p:nvSpPr>
          <p:cNvPr id="2272" name="Google Shape;2272;p77"/>
          <p:cNvSpPr/>
          <p:nvPr/>
        </p:nvSpPr>
        <p:spPr>
          <a:xfrm>
            <a:off x="2041785" y="1201654"/>
            <a:ext cx="3387300" cy="25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인기 판매글										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							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             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273" name="Google Shape;2273;p77"/>
          <p:cNvGrpSpPr/>
          <p:nvPr/>
        </p:nvGrpSpPr>
        <p:grpSpPr>
          <a:xfrm>
            <a:off x="2123150" y="1547310"/>
            <a:ext cx="3225416" cy="454661"/>
            <a:chOff x="2033000" y="1605963"/>
            <a:chExt cx="3125100" cy="474000"/>
          </a:xfrm>
        </p:grpSpPr>
        <p:sp>
          <p:nvSpPr>
            <p:cNvPr id="2274" name="Google Shape;2274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판매글 제목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75" name="Google Shape;2275;p77"/>
            <p:cNvSpPr/>
            <p:nvPr/>
          </p:nvSpPr>
          <p:spPr>
            <a:xfrm>
              <a:off x="2084700" y="1857901"/>
              <a:ext cx="3048808" cy="13855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판매글내용</a:t>
              </a:r>
              <a:endParaRPr sz="1000"/>
            </a:p>
          </p:txBody>
        </p:sp>
      </p:grpSp>
      <p:sp>
        <p:nvSpPr>
          <p:cNvPr id="2276" name="Google Shape;2276;p77"/>
          <p:cNvSpPr/>
          <p:nvPr/>
        </p:nvSpPr>
        <p:spPr>
          <a:xfrm>
            <a:off x="448171" y="833166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277" name="Google Shape;2277;p77"/>
          <p:cNvGrpSpPr/>
          <p:nvPr/>
        </p:nvGrpSpPr>
        <p:grpSpPr>
          <a:xfrm>
            <a:off x="2123176" y="2088454"/>
            <a:ext cx="3225416" cy="454661"/>
            <a:chOff x="2033000" y="1605963"/>
            <a:chExt cx="3125100" cy="474000"/>
          </a:xfrm>
        </p:grpSpPr>
        <p:sp>
          <p:nvSpPr>
            <p:cNvPr id="2278" name="Google Shape;2278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판매글 제목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79" name="Google Shape;2279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판매글내용</a:t>
              </a:r>
              <a:endParaRPr sz="1000"/>
            </a:p>
          </p:txBody>
        </p:sp>
      </p:grpSp>
      <p:grpSp>
        <p:nvGrpSpPr>
          <p:cNvPr id="2280" name="Google Shape;2280;p77"/>
          <p:cNvGrpSpPr/>
          <p:nvPr/>
        </p:nvGrpSpPr>
        <p:grpSpPr>
          <a:xfrm>
            <a:off x="2123176" y="2639838"/>
            <a:ext cx="3225416" cy="454661"/>
            <a:chOff x="2033000" y="1605963"/>
            <a:chExt cx="3125100" cy="474000"/>
          </a:xfrm>
        </p:grpSpPr>
        <p:sp>
          <p:nvSpPr>
            <p:cNvPr id="2281" name="Google Shape;2281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판매글 제목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82" name="Google Shape;2282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판매글내용</a:t>
              </a:r>
              <a:endParaRPr sz="1000"/>
            </a:p>
          </p:txBody>
        </p:sp>
      </p:grpSp>
      <p:grpSp>
        <p:nvGrpSpPr>
          <p:cNvPr id="2283" name="Google Shape;2283;p77"/>
          <p:cNvGrpSpPr/>
          <p:nvPr/>
        </p:nvGrpSpPr>
        <p:grpSpPr>
          <a:xfrm>
            <a:off x="2123150" y="3191221"/>
            <a:ext cx="3225416" cy="454661"/>
            <a:chOff x="2033000" y="1605963"/>
            <a:chExt cx="3125100" cy="474000"/>
          </a:xfrm>
        </p:grpSpPr>
        <p:sp>
          <p:nvSpPr>
            <p:cNvPr id="2284" name="Google Shape;2284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판매글 제목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85" name="Google Shape;2285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판매글내용</a:t>
              </a:r>
              <a:endParaRPr sz="1000"/>
            </a:p>
          </p:txBody>
        </p:sp>
      </p:grpSp>
      <p:sp>
        <p:nvSpPr>
          <p:cNvPr id="2286" name="Google Shape;2286;p77"/>
          <p:cNvSpPr/>
          <p:nvPr/>
        </p:nvSpPr>
        <p:spPr>
          <a:xfrm>
            <a:off x="5509254" y="1201654"/>
            <a:ext cx="3387300" cy="258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인기 게시글										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							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             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287" name="Google Shape;2287;p77"/>
          <p:cNvGrpSpPr/>
          <p:nvPr/>
        </p:nvGrpSpPr>
        <p:grpSpPr>
          <a:xfrm>
            <a:off x="5590619" y="1547310"/>
            <a:ext cx="3225416" cy="454661"/>
            <a:chOff x="2033000" y="1605963"/>
            <a:chExt cx="3125100" cy="474000"/>
          </a:xfrm>
        </p:grpSpPr>
        <p:sp>
          <p:nvSpPr>
            <p:cNvPr id="2288" name="Google Shape;2288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게시글 제목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89" name="Google Shape;2289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게시글내용</a:t>
              </a:r>
              <a:endParaRPr sz="1000"/>
            </a:p>
          </p:txBody>
        </p:sp>
      </p:grpSp>
      <p:grpSp>
        <p:nvGrpSpPr>
          <p:cNvPr id="2290" name="Google Shape;2290;p77"/>
          <p:cNvGrpSpPr/>
          <p:nvPr/>
        </p:nvGrpSpPr>
        <p:grpSpPr>
          <a:xfrm>
            <a:off x="5590645" y="2088454"/>
            <a:ext cx="3225416" cy="454661"/>
            <a:chOff x="2033000" y="1605963"/>
            <a:chExt cx="3125100" cy="474000"/>
          </a:xfrm>
        </p:grpSpPr>
        <p:sp>
          <p:nvSpPr>
            <p:cNvPr id="2291" name="Google Shape;2291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게시글 내용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92" name="Google Shape;2292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게시글내용</a:t>
              </a:r>
              <a:endParaRPr sz="1000"/>
            </a:p>
          </p:txBody>
        </p:sp>
      </p:grpSp>
      <p:grpSp>
        <p:nvGrpSpPr>
          <p:cNvPr id="2293" name="Google Shape;2293;p77"/>
          <p:cNvGrpSpPr/>
          <p:nvPr/>
        </p:nvGrpSpPr>
        <p:grpSpPr>
          <a:xfrm>
            <a:off x="5590645" y="2639838"/>
            <a:ext cx="3225416" cy="454661"/>
            <a:chOff x="2033000" y="1605963"/>
            <a:chExt cx="3125100" cy="474000"/>
          </a:xfrm>
        </p:grpSpPr>
        <p:sp>
          <p:nvSpPr>
            <p:cNvPr id="2294" name="Google Shape;2294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게시글 내용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95" name="Google Shape;2295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게시글내용</a:t>
              </a:r>
              <a:endParaRPr sz="1000"/>
            </a:p>
          </p:txBody>
        </p:sp>
      </p:grpSp>
      <p:grpSp>
        <p:nvGrpSpPr>
          <p:cNvPr id="2296" name="Google Shape;2296;p77"/>
          <p:cNvGrpSpPr/>
          <p:nvPr/>
        </p:nvGrpSpPr>
        <p:grpSpPr>
          <a:xfrm>
            <a:off x="5590619" y="3191221"/>
            <a:ext cx="3225416" cy="454661"/>
            <a:chOff x="2033000" y="1605963"/>
            <a:chExt cx="3125100" cy="474000"/>
          </a:xfrm>
        </p:grpSpPr>
        <p:sp>
          <p:nvSpPr>
            <p:cNvPr id="2297" name="Google Shape;2297;p77"/>
            <p:cNvSpPr/>
            <p:nvPr/>
          </p:nvSpPr>
          <p:spPr>
            <a:xfrm>
              <a:off x="2033000" y="1605963"/>
              <a:ext cx="3125100" cy="47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게시글 내용 (작성자 ID )   </a:t>
              </a:r>
              <a:endParaRPr sz="9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98" name="Google Shape;2298;p77"/>
            <p:cNvSpPr/>
            <p:nvPr/>
          </p:nvSpPr>
          <p:spPr>
            <a:xfrm>
              <a:off x="2084700" y="1857901"/>
              <a:ext cx="3048900" cy="138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게시글내용</a:t>
              </a:r>
              <a:endParaRPr sz="1000"/>
            </a:p>
          </p:txBody>
        </p:sp>
      </p:grpSp>
      <p:sp>
        <p:nvSpPr>
          <p:cNvPr id="2299" name="Google Shape;2299;p77"/>
          <p:cNvSpPr/>
          <p:nvPr/>
        </p:nvSpPr>
        <p:spPr>
          <a:xfrm>
            <a:off x="2051868" y="3916407"/>
            <a:ext cx="6844500" cy="7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최근 신고 유저 목록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		&lt;1 2 3 4 5 6 7 8 9&gt;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								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                     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0" name="Google Shape;2300;p77"/>
          <p:cNvSpPr/>
          <p:nvPr/>
        </p:nvSpPr>
        <p:spPr>
          <a:xfrm>
            <a:off x="2122741" y="4212218"/>
            <a:ext cx="3146100" cy="1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게시글 번호		신고자 ID 	신고된 ID</a:t>
            </a:r>
            <a:endParaRPr sz="1000"/>
          </a:p>
        </p:txBody>
      </p:sp>
      <p:sp>
        <p:nvSpPr>
          <p:cNvPr id="2301" name="Google Shape;2301;p77"/>
          <p:cNvSpPr/>
          <p:nvPr/>
        </p:nvSpPr>
        <p:spPr>
          <a:xfrm>
            <a:off x="2122741" y="4425467"/>
            <a:ext cx="3146100" cy="1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게시글 번호		신고자 ID 	신고된 ID</a:t>
            </a:r>
            <a:endParaRPr sz="1000"/>
          </a:p>
        </p:txBody>
      </p:sp>
      <p:sp>
        <p:nvSpPr>
          <p:cNvPr id="2302" name="Google Shape;2302;p77"/>
          <p:cNvSpPr/>
          <p:nvPr/>
        </p:nvSpPr>
        <p:spPr>
          <a:xfrm>
            <a:off x="5509250" y="4212218"/>
            <a:ext cx="3146100" cy="1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게시글 번호		신고자 ID 	신고된 ID</a:t>
            </a:r>
            <a:endParaRPr sz="1000"/>
          </a:p>
        </p:txBody>
      </p:sp>
      <p:sp>
        <p:nvSpPr>
          <p:cNvPr id="2303" name="Google Shape;2303;p77"/>
          <p:cNvSpPr/>
          <p:nvPr/>
        </p:nvSpPr>
        <p:spPr>
          <a:xfrm>
            <a:off x="5509250" y="4425467"/>
            <a:ext cx="3146100" cy="1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게시글 번호		신고자 ID 	신고된 ID</a:t>
            </a:r>
            <a:endParaRPr sz="1000"/>
          </a:p>
        </p:txBody>
      </p:sp>
      <p:sp>
        <p:nvSpPr>
          <p:cNvPr id="2304" name="Google Shape;2304;p77"/>
          <p:cNvSpPr/>
          <p:nvPr/>
        </p:nvSpPr>
        <p:spPr>
          <a:xfrm>
            <a:off x="448171" y="1173424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5" name="Google Shape;2305;p77"/>
          <p:cNvSpPr/>
          <p:nvPr/>
        </p:nvSpPr>
        <p:spPr>
          <a:xfrm>
            <a:off x="448171" y="1489443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3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6" name="Google Shape;2306;p77"/>
          <p:cNvSpPr/>
          <p:nvPr/>
        </p:nvSpPr>
        <p:spPr>
          <a:xfrm>
            <a:off x="130000" y="1783667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4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7" name="Google Shape;2307;p77"/>
          <p:cNvSpPr/>
          <p:nvPr/>
        </p:nvSpPr>
        <p:spPr>
          <a:xfrm>
            <a:off x="448175" y="2038338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5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8" name="Google Shape;2308;p77"/>
          <p:cNvSpPr/>
          <p:nvPr/>
        </p:nvSpPr>
        <p:spPr>
          <a:xfrm>
            <a:off x="448175" y="2337310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6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9" name="Google Shape;2309;p77"/>
          <p:cNvSpPr/>
          <p:nvPr/>
        </p:nvSpPr>
        <p:spPr>
          <a:xfrm>
            <a:off x="130000" y="2702407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7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10" name="Google Shape;2310;p77"/>
          <p:cNvSpPr/>
          <p:nvPr/>
        </p:nvSpPr>
        <p:spPr>
          <a:xfrm>
            <a:off x="434800" y="3464407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8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11" name="Google Shape;2311;p77"/>
          <p:cNvSpPr/>
          <p:nvPr/>
        </p:nvSpPr>
        <p:spPr>
          <a:xfrm>
            <a:off x="434800" y="3845407"/>
            <a:ext cx="240300" cy="22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9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79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341" name="Google Shape;2341;p79"/>
          <p:cNvSpPr/>
          <p:nvPr/>
        </p:nvSpPr>
        <p:spPr>
          <a:xfrm>
            <a:off x="1802875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dirty="0">
                <a:solidFill>
                  <a:schemeClr val="lt1"/>
                </a:solidFill>
              </a:rPr>
              <a:t>1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342" name="Google Shape;2342;p79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/>
              <a:t> </a:t>
            </a:r>
            <a:r>
              <a:rPr lang="ko-KR" altLang="en-US" sz="1100" b="1" dirty="0"/>
              <a:t>활동중인</a:t>
            </a:r>
            <a:r>
              <a:rPr lang="ko" sz="1100" b="1" dirty="0"/>
              <a:t> 유저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				</a:t>
            </a:r>
            <a:endParaRPr sz="1100" dirty="0"/>
          </a:p>
        </p:txBody>
      </p:sp>
      <p:sp>
        <p:nvSpPr>
          <p:cNvPr id="2343" name="Google Shape;2343;p79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4" name="Google Shape;2344;p79"/>
          <p:cNvSpPr/>
          <p:nvPr/>
        </p:nvSpPr>
        <p:spPr>
          <a:xfrm>
            <a:off x="2176675" y="76462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" name="Google Shape;2344;p79">
            <a:extLst>
              <a:ext uri="{FF2B5EF4-FFF2-40B4-BE49-F238E27FC236}">
                <a16:creationId xmlns:a16="http://schemas.microsoft.com/office/drawing/2014/main" id="{03778140-0E8C-BAAF-39BA-3966F7E7135B}"/>
              </a:ext>
            </a:extLst>
          </p:cNvPr>
          <p:cNvSpPr/>
          <p:nvPr/>
        </p:nvSpPr>
        <p:spPr>
          <a:xfrm>
            <a:off x="2176675" y="99780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3" name="Google Shape;2344;p79">
            <a:extLst>
              <a:ext uri="{FF2B5EF4-FFF2-40B4-BE49-F238E27FC236}">
                <a16:creationId xmlns:a16="http://schemas.microsoft.com/office/drawing/2014/main" id="{C58A2C28-FC40-374C-96EA-52BE982D7273}"/>
              </a:ext>
            </a:extLst>
          </p:cNvPr>
          <p:cNvSpPr/>
          <p:nvPr/>
        </p:nvSpPr>
        <p:spPr>
          <a:xfrm>
            <a:off x="2176675" y="123097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4" name="Google Shape;2344;p79">
            <a:extLst>
              <a:ext uri="{FF2B5EF4-FFF2-40B4-BE49-F238E27FC236}">
                <a16:creationId xmlns:a16="http://schemas.microsoft.com/office/drawing/2014/main" id="{8EAE6B16-1D17-6C14-007E-13BA87A61CC5}"/>
              </a:ext>
            </a:extLst>
          </p:cNvPr>
          <p:cNvSpPr/>
          <p:nvPr/>
        </p:nvSpPr>
        <p:spPr>
          <a:xfrm>
            <a:off x="2176675" y="146415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5" name="Google Shape;2344;p79">
            <a:extLst>
              <a:ext uri="{FF2B5EF4-FFF2-40B4-BE49-F238E27FC236}">
                <a16:creationId xmlns:a16="http://schemas.microsoft.com/office/drawing/2014/main" id="{126B0E76-F6A4-143F-FC5C-362F09C6B0C2}"/>
              </a:ext>
            </a:extLst>
          </p:cNvPr>
          <p:cNvSpPr/>
          <p:nvPr/>
        </p:nvSpPr>
        <p:spPr>
          <a:xfrm>
            <a:off x="2176675" y="16925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6" name="Google Shape;2344;p79">
            <a:extLst>
              <a:ext uri="{FF2B5EF4-FFF2-40B4-BE49-F238E27FC236}">
                <a16:creationId xmlns:a16="http://schemas.microsoft.com/office/drawing/2014/main" id="{192BE4E2-D574-89DF-14AF-220AC77D9C50}"/>
              </a:ext>
            </a:extLst>
          </p:cNvPr>
          <p:cNvSpPr/>
          <p:nvPr/>
        </p:nvSpPr>
        <p:spPr>
          <a:xfrm>
            <a:off x="2176675" y="19257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7" name="Google Shape;2344;p79">
            <a:extLst>
              <a:ext uri="{FF2B5EF4-FFF2-40B4-BE49-F238E27FC236}">
                <a16:creationId xmlns:a16="http://schemas.microsoft.com/office/drawing/2014/main" id="{50B8F2A5-ABDD-63CE-644C-AA2703FD96B9}"/>
              </a:ext>
            </a:extLst>
          </p:cNvPr>
          <p:cNvSpPr/>
          <p:nvPr/>
        </p:nvSpPr>
        <p:spPr>
          <a:xfrm>
            <a:off x="2176675" y="21589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8" name="Google Shape;2344;p79">
            <a:extLst>
              <a:ext uri="{FF2B5EF4-FFF2-40B4-BE49-F238E27FC236}">
                <a16:creationId xmlns:a16="http://schemas.microsoft.com/office/drawing/2014/main" id="{3F968FA6-E8CF-92C2-D89C-9DCE00722CCF}"/>
              </a:ext>
            </a:extLst>
          </p:cNvPr>
          <p:cNvSpPr/>
          <p:nvPr/>
        </p:nvSpPr>
        <p:spPr>
          <a:xfrm>
            <a:off x="2176675" y="23920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9" name="Google Shape;2344;p79">
            <a:extLst>
              <a:ext uri="{FF2B5EF4-FFF2-40B4-BE49-F238E27FC236}">
                <a16:creationId xmlns:a16="http://schemas.microsoft.com/office/drawing/2014/main" id="{AD1B333B-55AE-8E42-B603-6D80AF83A2F8}"/>
              </a:ext>
            </a:extLst>
          </p:cNvPr>
          <p:cNvSpPr/>
          <p:nvPr/>
        </p:nvSpPr>
        <p:spPr>
          <a:xfrm>
            <a:off x="2176675" y="26252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0" name="Google Shape;2344;p79">
            <a:extLst>
              <a:ext uri="{FF2B5EF4-FFF2-40B4-BE49-F238E27FC236}">
                <a16:creationId xmlns:a16="http://schemas.microsoft.com/office/drawing/2014/main" id="{C39B6BD4-7AF8-5930-A6A1-25ECC940272F}"/>
              </a:ext>
            </a:extLst>
          </p:cNvPr>
          <p:cNvSpPr/>
          <p:nvPr/>
        </p:nvSpPr>
        <p:spPr>
          <a:xfrm>
            <a:off x="2176675" y="28584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1" name="Google Shape;2344;p79">
            <a:extLst>
              <a:ext uri="{FF2B5EF4-FFF2-40B4-BE49-F238E27FC236}">
                <a16:creationId xmlns:a16="http://schemas.microsoft.com/office/drawing/2014/main" id="{08263995-6850-ED9D-FECA-8850D2488AC1}"/>
              </a:ext>
            </a:extLst>
          </p:cNvPr>
          <p:cNvSpPr/>
          <p:nvPr/>
        </p:nvSpPr>
        <p:spPr>
          <a:xfrm>
            <a:off x="2176675" y="30916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2" name="Google Shape;2344;p79">
            <a:extLst>
              <a:ext uri="{FF2B5EF4-FFF2-40B4-BE49-F238E27FC236}">
                <a16:creationId xmlns:a16="http://schemas.microsoft.com/office/drawing/2014/main" id="{618EA022-0EB4-B5C7-25F4-82F30CA70087}"/>
              </a:ext>
            </a:extLst>
          </p:cNvPr>
          <p:cNvSpPr/>
          <p:nvPr/>
        </p:nvSpPr>
        <p:spPr>
          <a:xfrm>
            <a:off x="2176675" y="33247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3" name="Google Shape;2344;p79">
            <a:extLst>
              <a:ext uri="{FF2B5EF4-FFF2-40B4-BE49-F238E27FC236}">
                <a16:creationId xmlns:a16="http://schemas.microsoft.com/office/drawing/2014/main" id="{AF81F00A-A5B5-2D4C-D236-4D8E70A39A3A}"/>
              </a:ext>
            </a:extLst>
          </p:cNvPr>
          <p:cNvSpPr/>
          <p:nvPr/>
        </p:nvSpPr>
        <p:spPr>
          <a:xfrm>
            <a:off x="2176675" y="355319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4" name="Google Shape;2344;p79">
            <a:extLst>
              <a:ext uri="{FF2B5EF4-FFF2-40B4-BE49-F238E27FC236}">
                <a16:creationId xmlns:a16="http://schemas.microsoft.com/office/drawing/2014/main" id="{3124C70C-4535-352A-B0D2-20BE1B277AA4}"/>
              </a:ext>
            </a:extLst>
          </p:cNvPr>
          <p:cNvSpPr/>
          <p:nvPr/>
        </p:nvSpPr>
        <p:spPr>
          <a:xfrm>
            <a:off x="2176675" y="378636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5" name="Google Shape;2344;p79">
            <a:extLst>
              <a:ext uri="{FF2B5EF4-FFF2-40B4-BE49-F238E27FC236}">
                <a16:creationId xmlns:a16="http://schemas.microsoft.com/office/drawing/2014/main" id="{618FA11D-B171-EE28-DC17-CBEEB21D7ECB}"/>
              </a:ext>
            </a:extLst>
          </p:cNvPr>
          <p:cNvSpPr/>
          <p:nvPr/>
        </p:nvSpPr>
        <p:spPr>
          <a:xfrm>
            <a:off x="2176675" y="401954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6" name="Google Shape;2344;p79">
            <a:extLst>
              <a:ext uri="{FF2B5EF4-FFF2-40B4-BE49-F238E27FC236}">
                <a16:creationId xmlns:a16="http://schemas.microsoft.com/office/drawing/2014/main" id="{76485F90-EFDD-B1F7-2CE1-8803635367FB}"/>
              </a:ext>
            </a:extLst>
          </p:cNvPr>
          <p:cNvSpPr/>
          <p:nvPr/>
        </p:nvSpPr>
        <p:spPr>
          <a:xfrm>
            <a:off x="2176675" y="425271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5" name="Google Shape;2344;p79">
            <a:extLst>
              <a:ext uri="{FF2B5EF4-FFF2-40B4-BE49-F238E27FC236}">
                <a16:creationId xmlns:a16="http://schemas.microsoft.com/office/drawing/2014/main" id="{C887FAB6-50A5-83C4-1D0F-DB6577166896}"/>
              </a:ext>
            </a:extLst>
          </p:cNvPr>
          <p:cNvSpPr/>
          <p:nvPr/>
        </p:nvSpPr>
        <p:spPr>
          <a:xfrm>
            <a:off x="2176675" y="447664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79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341" name="Google Shape;2341;p79"/>
          <p:cNvSpPr/>
          <p:nvPr/>
        </p:nvSpPr>
        <p:spPr>
          <a:xfrm>
            <a:off x="1802875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2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42" name="Google Shape;2342;p79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 정지된 유저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343" name="Google Shape;2343;p79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4" name="Google Shape;2344;p79"/>
          <p:cNvSpPr/>
          <p:nvPr/>
        </p:nvSpPr>
        <p:spPr>
          <a:xfrm>
            <a:off x="2176675" y="76462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" name="Google Shape;2344;p79">
            <a:extLst>
              <a:ext uri="{FF2B5EF4-FFF2-40B4-BE49-F238E27FC236}">
                <a16:creationId xmlns:a16="http://schemas.microsoft.com/office/drawing/2014/main" id="{03778140-0E8C-BAAF-39BA-3966F7E7135B}"/>
              </a:ext>
            </a:extLst>
          </p:cNvPr>
          <p:cNvSpPr/>
          <p:nvPr/>
        </p:nvSpPr>
        <p:spPr>
          <a:xfrm>
            <a:off x="2176675" y="99780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3" name="Google Shape;2344;p79">
            <a:extLst>
              <a:ext uri="{FF2B5EF4-FFF2-40B4-BE49-F238E27FC236}">
                <a16:creationId xmlns:a16="http://schemas.microsoft.com/office/drawing/2014/main" id="{C58A2C28-FC40-374C-96EA-52BE982D7273}"/>
              </a:ext>
            </a:extLst>
          </p:cNvPr>
          <p:cNvSpPr/>
          <p:nvPr/>
        </p:nvSpPr>
        <p:spPr>
          <a:xfrm>
            <a:off x="2176675" y="123097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4" name="Google Shape;2344;p79">
            <a:extLst>
              <a:ext uri="{FF2B5EF4-FFF2-40B4-BE49-F238E27FC236}">
                <a16:creationId xmlns:a16="http://schemas.microsoft.com/office/drawing/2014/main" id="{8EAE6B16-1D17-6C14-007E-13BA87A61CC5}"/>
              </a:ext>
            </a:extLst>
          </p:cNvPr>
          <p:cNvSpPr/>
          <p:nvPr/>
        </p:nvSpPr>
        <p:spPr>
          <a:xfrm>
            <a:off x="2176675" y="146415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5" name="Google Shape;2344;p79">
            <a:extLst>
              <a:ext uri="{FF2B5EF4-FFF2-40B4-BE49-F238E27FC236}">
                <a16:creationId xmlns:a16="http://schemas.microsoft.com/office/drawing/2014/main" id="{126B0E76-F6A4-143F-FC5C-362F09C6B0C2}"/>
              </a:ext>
            </a:extLst>
          </p:cNvPr>
          <p:cNvSpPr/>
          <p:nvPr/>
        </p:nvSpPr>
        <p:spPr>
          <a:xfrm>
            <a:off x="2176675" y="16925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6" name="Google Shape;2344;p79">
            <a:extLst>
              <a:ext uri="{FF2B5EF4-FFF2-40B4-BE49-F238E27FC236}">
                <a16:creationId xmlns:a16="http://schemas.microsoft.com/office/drawing/2014/main" id="{192BE4E2-D574-89DF-14AF-220AC77D9C50}"/>
              </a:ext>
            </a:extLst>
          </p:cNvPr>
          <p:cNvSpPr/>
          <p:nvPr/>
        </p:nvSpPr>
        <p:spPr>
          <a:xfrm>
            <a:off x="2176675" y="19257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7" name="Google Shape;2344;p79">
            <a:extLst>
              <a:ext uri="{FF2B5EF4-FFF2-40B4-BE49-F238E27FC236}">
                <a16:creationId xmlns:a16="http://schemas.microsoft.com/office/drawing/2014/main" id="{50B8F2A5-ABDD-63CE-644C-AA2703FD96B9}"/>
              </a:ext>
            </a:extLst>
          </p:cNvPr>
          <p:cNvSpPr/>
          <p:nvPr/>
        </p:nvSpPr>
        <p:spPr>
          <a:xfrm>
            <a:off x="2176675" y="21589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8" name="Google Shape;2344;p79">
            <a:extLst>
              <a:ext uri="{FF2B5EF4-FFF2-40B4-BE49-F238E27FC236}">
                <a16:creationId xmlns:a16="http://schemas.microsoft.com/office/drawing/2014/main" id="{3F968FA6-E8CF-92C2-D89C-9DCE00722CCF}"/>
              </a:ext>
            </a:extLst>
          </p:cNvPr>
          <p:cNvSpPr/>
          <p:nvPr/>
        </p:nvSpPr>
        <p:spPr>
          <a:xfrm>
            <a:off x="2176675" y="23920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9" name="Google Shape;2344;p79">
            <a:extLst>
              <a:ext uri="{FF2B5EF4-FFF2-40B4-BE49-F238E27FC236}">
                <a16:creationId xmlns:a16="http://schemas.microsoft.com/office/drawing/2014/main" id="{AD1B333B-55AE-8E42-B603-6D80AF83A2F8}"/>
              </a:ext>
            </a:extLst>
          </p:cNvPr>
          <p:cNvSpPr/>
          <p:nvPr/>
        </p:nvSpPr>
        <p:spPr>
          <a:xfrm>
            <a:off x="2176675" y="26252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0" name="Google Shape;2344;p79">
            <a:extLst>
              <a:ext uri="{FF2B5EF4-FFF2-40B4-BE49-F238E27FC236}">
                <a16:creationId xmlns:a16="http://schemas.microsoft.com/office/drawing/2014/main" id="{C39B6BD4-7AF8-5930-A6A1-25ECC940272F}"/>
              </a:ext>
            </a:extLst>
          </p:cNvPr>
          <p:cNvSpPr/>
          <p:nvPr/>
        </p:nvSpPr>
        <p:spPr>
          <a:xfrm>
            <a:off x="2176675" y="28584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1" name="Google Shape;2344;p79">
            <a:extLst>
              <a:ext uri="{FF2B5EF4-FFF2-40B4-BE49-F238E27FC236}">
                <a16:creationId xmlns:a16="http://schemas.microsoft.com/office/drawing/2014/main" id="{08263995-6850-ED9D-FECA-8850D2488AC1}"/>
              </a:ext>
            </a:extLst>
          </p:cNvPr>
          <p:cNvSpPr/>
          <p:nvPr/>
        </p:nvSpPr>
        <p:spPr>
          <a:xfrm>
            <a:off x="2176675" y="30916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2" name="Google Shape;2344;p79">
            <a:extLst>
              <a:ext uri="{FF2B5EF4-FFF2-40B4-BE49-F238E27FC236}">
                <a16:creationId xmlns:a16="http://schemas.microsoft.com/office/drawing/2014/main" id="{618EA022-0EB4-B5C7-25F4-82F30CA70087}"/>
              </a:ext>
            </a:extLst>
          </p:cNvPr>
          <p:cNvSpPr/>
          <p:nvPr/>
        </p:nvSpPr>
        <p:spPr>
          <a:xfrm>
            <a:off x="2176675" y="33247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3" name="Google Shape;2344;p79">
            <a:extLst>
              <a:ext uri="{FF2B5EF4-FFF2-40B4-BE49-F238E27FC236}">
                <a16:creationId xmlns:a16="http://schemas.microsoft.com/office/drawing/2014/main" id="{AF81F00A-A5B5-2D4C-D236-4D8E70A39A3A}"/>
              </a:ext>
            </a:extLst>
          </p:cNvPr>
          <p:cNvSpPr/>
          <p:nvPr/>
        </p:nvSpPr>
        <p:spPr>
          <a:xfrm>
            <a:off x="2176675" y="355319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4" name="Google Shape;2344;p79">
            <a:extLst>
              <a:ext uri="{FF2B5EF4-FFF2-40B4-BE49-F238E27FC236}">
                <a16:creationId xmlns:a16="http://schemas.microsoft.com/office/drawing/2014/main" id="{3124C70C-4535-352A-B0D2-20BE1B277AA4}"/>
              </a:ext>
            </a:extLst>
          </p:cNvPr>
          <p:cNvSpPr/>
          <p:nvPr/>
        </p:nvSpPr>
        <p:spPr>
          <a:xfrm>
            <a:off x="2176675" y="378636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5" name="Google Shape;2344;p79">
            <a:extLst>
              <a:ext uri="{FF2B5EF4-FFF2-40B4-BE49-F238E27FC236}">
                <a16:creationId xmlns:a16="http://schemas.microsoft.com/office/drawing/2014/main" id="{618FA11D-B171-EE28-DC17-CBEEB21D7ECB}"/>
              </a:ext>
            </a:extLst>
          </p:cNvPr>
          <p:cNvSpPr/>
          <p:nvPr/>
        </p:nvSpPr>
        <p:spPr>
          <a:xfrm>
            <a:off x="2176675" y="401954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6" name="Google Shape;2344;p79">
            <a:extLst>
              <a:ext uri="{FF2B5EF4-FFF2-40B4-BE49-F238E27FC236}">
                <a16:creationId xmlns:a16="http://schemas.microsoft.com/office/drawing/2014/main" id="{76485F90-EFDD-B1F7-2CE1-8803635367FB}"/>
              </a:ext>
            </a:extLst>
          </p:cNvPr>
          <p:cNvSpPr/>
          <p:nvPr/>
        </p:nvSpPr>
        <p:spPr>
          <a:xfrm>
            <a:off x="2176675" y="425271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5" name="Google Shape;2344;p79">
            <a:extLst>
              <a:ext uri="{FF2B5EF4-FFF2-40B4-BE49-F238E27FC236}">
                <a16:creationId xmlns:a16="http://schemas.microsoft.com/office/drawing/2014/main" id="{C887FAB6-50A5-83C4-1D0F-DB6577166896}"/>
              </a:ext>
            </a:extLst>
          </p:cNvPr>
          <p:cNvSpPr/>
          <p:nvPr/>
        </p:nvSpPr>
        <p:spPr>
          <a:xfrm>
            <a:off x="2176675" y="447664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3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79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341" name="Google Shape;2341;p79"/>
          <p:cNvSpPr/>
          <p:nvPr/>
        </p:nvSpPr>
        <p:spPr>
          <a:xfrm>
            <a:off x="1802875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</a:rPr>
              <a:t>3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342" name="Google Shape;2342;p79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/>
              <a:t> </a:t>
            </a:r>
            <a:r>
              <a:rPr lang="ko-KR" altLang="en-US" sz="1100" b="1" dirty="0"/>
              <a:t>휴먼</a:t>
            </a:r>
            <a:r>
              <a:rPr lang="ko" sz="1100" b="1" dirty="0"/>
              <a:t> 유저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				</a:t>
            </a:r>
            <a:endParaRPr sz="1100" dirty="0"/>
          </a:p>
        </p:txBody>
      </p:sp>
      <p:sp>
        <p:nvSpPr>
          <p:cNvPr id="2343" name="Google Shape;2343;p79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4" name="Google Shape;2344;p79"/>
          <p:cNvSpPr/>
          <p:nvPr/>
        </p:nvSpPr>
        <p:spPr>
          <a:xfrm>
            <a:off x="2176675" y="76462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" name="Google Shape;2344;p79">
            <a:extLst>
              <a:ext uri="{FF2B5EF4-FFF2-40B4-BE49-F238E27FC236}">
                <a16:creationId xmlns:a16="http://schemas.microsoft.com/office/drawing/2014/main" id="{03778140-0E8C-BAAF-39BA-3966F7E7135B}"/>
              </a:ext>
            </a:extLst>
          </p:cNvPr>
          <p:cNvSpPr/>
          <p:nvPr/>
        </p:nvSpPr>
        <p:spPr>
          <a:xfrm>
            <a:off x="2176675" y="99780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3" name="Google Shape;2344;p79">
            <a:extLst>
              <a:ext uri="{FF2B5EF4-FFF2-40B4-BE49-F238E27FC236}">
                <a16:creationId xmlns:a16="http://schemas.microsoft.com/office/drawing/2014/main" id="{C58A2C28-FC40-374C-96EA-52BE982D7273}"/>
              </a:ext>
            </a:extLst>
          </p:cNvPr>
          <p:cNvSpPr/>
          <p:nvPr/>
        </p:nvSpPr>
        <p:spPr>
          <a:xfrm>
            <a:off x="2176675" y="123097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4" name="Google Shape;2344;p79">
            <a:extLst>
              <a:ext uri="{FF2B5EF4-FFF2-40B4-BE49-F238E27FC236}">
                <a16:creationId xmlns:a16="http://schemas.microsoft.com/office/drawing/2014/main" id="{8EAE6B16-1D17-6C14-007E-13BA87A61CC5}"/>
              </a:ext>
            </a:extLst>
          </p:cNvPr>
          <p:cNvSpPr/>
          <p:nvPr/>
        </p:nvSpPr>
        <p:spPr>
          <a:xfrm>
            <a:off x="2176675" y="1464150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5" name="Google Shape;2344;p79">
            <a:extLst>
              <a:ext uri="{FF2B5EF4-FFF2-40B4-BE49-F238E27FC236}">
                <a16:creationId xmlns:a16="http://schemas.microsoft.com/office/drawing/2014/main" id="{126B0E76-F6A4-143F-FC5C-362F09C6B0C2}"/>
              </a:ext>
            </a:extLst>
          </p:cNvPr>
          <p:cNvSpPr/>
          <p:nvPr/>
        </p:nvSpPr>
        <p:spPr>
          <a:xfrm>
            <a:off x="2176675" y="16925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6" name="Google Shape;2344;p79">
            <a:extLst>
              <a:ext uri="{FF2B5EF4-FFF2-40B4-BE49-F238E27FC236}">
                <a16:creationId xmlns:a16="http://schemas.microsoft.com/office/drawing/2014/main" id="{192BE4E2-D574-89DF-14AF-220AC77D9C50}"/>
              </a:ext>
            </a:extLst>
          </p:cNvPr>
          <p:cNvSpPr/>
          <p:nvPr/>
        </p:nvSpPr>
        <p:spPr>
          <a:xfrm>
            <a:off x="2176675" y="19257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7" name="Google Shape;2344;p79">
            <a:extLst>
              <a:ext uri="{FF2B5EF4-FFF2-40B4-BE49-F238E27FC236}">
                <a16:creationId xmlns:a16="http://schemas.microsoft.com/office/drawing/2014/main" id="{50B8F2A5-ABDD-63CE-644C-AA2703FD96B9}"/>
              </a:ext>
            </a:extLst>
          </p:cNvPr>
          <p:cNvSpPr/>
          <p:nvPr/>
        </p:nvSpPr>
        <p:spPr>
          <a:xfrm>
            <a:off x="2176675" y="21589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8" name="Google Shape;2344;p79">
            <a:extLst>
              <a:ext uri="{FF2B5EF4-FFF2-40B4-BE49-F238E27FC236}">
                <a16:creationId xmlns:a16="http://schemas.microsoft.com/office/drawing/2014/main" id="{3F968FA6-E8CF-92C2-D89C-9DCE00722CCF}"/>
              </a:ext>
            </a:extLst>
          </p:cNvPr>
          <p:cNvSpPr/>
          <p:nvPr/>
        </p:nvSpPr>
        <p:spPr>
          <a:xfrm>
            <a:off x="2176675" y="23920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9" name="Google Shape;2344;p79">
            <a:extLst>
              <a:ext uri="{FF2B5EF4-FFF2-40B4-BE49-F238E27FC236}">
                <a16:creationId xmlns:a16="http://schemas.microsoft.com/office/drawing/2014/main" id="{AD1B333B-55AE-8E42-B603-6D80AF83A2F8}"/>
              </a:ext>
            </a:extLst>
          </p:cNvPr>
          <p:cNvSpPr/>
          <p:nvPr/>
        </p:nvSpPr>
        <p:spPr>
          <a:xfrm>
            <a:off x="2176675" y="262525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0" name="Google Shape;2344;p79">
            <a:extLst>
              <a:ext uri="{FF2B5EF4-FFF2-40B4-BE49-F238E27FC236}">
                <a16:creationId xmlns:a16="http://schemas.microsoft.com/office/drawing/2014/main" id="{C39B6BD4-7AF8-5930-A6A1-25ECC940272F}"/>
              </a:ext>
            </a:extLst>
          </p:cNvPr>
          <p:cNvSpPr/>
          <p:nvPr/>
        </p:nvSpPr>
        <p:spPr>
          <a:xfrm>
            <a:off x="2176675" y="285843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1" name="Google Shape;2344;p79">
            <a:extLst>
              <a:ext uri="{FF2B5EF4-FFF2-40B4-BE49-F238E27FC236}">
                <a16:creationId xmlns:a16="http://schemas.microsoft.com/office/drawing/2014/main" id="{08263995-6850-ED9D-FECA-8850D2488AC1}"/>
              </a:ext>
            </a:extLst>
          </p:cNvPr>
          <p:cNvSpPr/>
          <p:nvPr/>
        </p:nvSpPr>
        <p:spPr>
          <a:xfrm>
            <a:off x="2176675" y="3091609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2" name="Google Shape;2344;p79">
            <a:extLst>
              <a:ext uri="{FF2B5EF4-FFF2-40B4-BE49-F238E27FC236}">
                <a16:creationId xmlns:a16="http://schemas.microsoft.com/office/drawing/2014/main" id="{618EA022-0EB4-B5C7-25F4-82F30CA70087}"/>
              </a:ext>
            </a:extLst>
          </p:cNvPr>
          <p:cNvSpPr/>
          <p:nvPr/>
        </p:nvSpPr>
        <p:spPr>
          <a:xfrm>
            <a:off x="2176675" y="3324784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3" name="Google Shape;2344;p79">
            <a:extLst>
              <a:ext uri="{FF2B5EF4-FFF2-40B4-BE49-F238E27FC236}">
                <a16:creationId xmlns:a16="http://schemas.microsoft.com/office/drawing/2014/main" id="{AF81F00A-A5B5-2D4C-D236-4D8E70A39A3A}"/>
              </a:ext>
            </a:extLst>
          </p:cNvPr>
          <p:cNvSpPr/>
          <p:nvPr/>
        </p:nvSpPr>
        <p:spPr>
          <a:xfrm>
            <a:off x="2176675" y="355319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4" name="Google Shape;2344;p79">
            <a:extLst>
              <a:ext uri="{FF2B5EF4-FFF2-40B4-BE49-F238E27FC236}">
                <a16:creationId xmlns:a16="http://schemas.microsoft.com/office/drawing/2014/main" id="{3124C70C-4535-352A-B0D2-20BE1B277AA4}"/>
              </a:ext>
            </a:extLst>
          </p:cNvPr>
          <p:cNvSpPr/>
          <p:nvPr/>
        </p:nvSpPr>
        <p:spPr>
          <a:xfrm>
            <a:off x="2176675" y="378636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5" name="Google Shape;2344;p79">
            <a:extLst>
              <a:ext uri="{FF2B5EF4-FFF2-40B4-BE49-F238E27FC236}">
                <a16:creationId xmlns:a16="http://schemas.microsoft.com/office/drawing/2014/main" id="{618FA11D-B171-EE28-DC17-CBEEB21D7ECB}"/>
              </a:ext>
            </a:extLst>
          </p:cNvPr>
          <p:cNvSpPr/>
          <p:nvPr/>
        </p:nvSpPr>
        <p:spPr>
          <a:xfrm>
            <a:off x="2176675" y="4019543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16" name="Google Shape;2344;p79">
            <a:extLst>
              <a:ext uri="{FF2B5EF4-FFF2-40B4-BE49-F238E27FC236}">
                <a16:creationId xmlns:a16="http://schemas.microsoft.com/office/drawing/2014/main" id="{76485F90-EFDD-B1F7-2CE1-8803635367FB}"/>
              </a:ext>
            </a:extLst>
          </p:cNvPr>
          <p:cNvSpPr/>
          <p:nvPr/>
        </p:nvSpPr>
        <p:spPr>
          <a:xfrm>
            <a:off x="2176675" y="4252718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  <p:sp>
        <p:nvSpPr>
          <p:cNvPr id="25" name="Google Shape;2344;p79">
            <a:extLst>
              <a:ext uri="{FF2B5EF4-FFF2-40B4-BE49-F238E27FC236}">
                <a16:creationId xmlns:a16="http://schemas.microsoft.com/office/drawing/2014/main" id="{C887FAB6-50A5-83C4-1D0F-DB6577166896}"/>
              </a:ext>
            </a:extLst>
          </p:cNvPr>
          <p:cNvSpPr/>
          <p:nvPr/>
        </p:nvSpPr>
        <p:spPr>
          <a:xfrm>
            <a:off x="2176675" y="4476645"/>
            <a:ext cx="62379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아이디	닉네임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좋아요 갯수	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거래 성사 횟수 	신고 누적 횟수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가입일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673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81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신고 처리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메일 목록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발송 이력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389" name="Google Shape;2389;p81"/>
          <p:cNvSpPr/>
          <p:nvPr/>
        </p:nvSpPr>
        <p:spPr>
          <a:xfrm>
            <a:off x="1802875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5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90" name="Google Shape;2390;p81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메일 목록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391" name="Google Shape;2391;p81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2" name="Google Shape;2392;p81"/>
          <p:cNvSpPr/>
          <p:nvPr/>
        </p:nvSpPr>
        <p:spPr>
          <a:xfrm>
            <a:off x="2176675" y="7646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전체	서버 점검공지 입니다.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금일 19:00부터…</a:t>
            </a:r>
            <a:r>
              <a:rPr lang="en-US" altLang="ko" sz="1000" dirty="0">
                <a:solidFill>
                  <a:schemeClr val="dk1"/>
                </a:solidFill>
              </a:rPr>
              <a:t>                      </a:t>
            </a:r>
            <a:r>
              <a:rPr lang="ko" sz="1000" dirty="0">
                <a:solidFill>
                  <a:schemeClr val="dk1"/>
                </a:solidFill>
              </a:rPr>
              <a:t>2024.03.18 16:00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393" name="Google Shape;2393;p81"/>
          <p:cNvSpPr/>
          <p:nvPr/>
        </p:nvSpPr>
        <p:spPr>
          <a:xfrm>
            <a:off x="7266500" y="333300"/>
            <a:ext cx="1078200" cy="3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2394" name="Google Shape;2394;p81"/>
          <p:cNvSpPr/>
          <p:nvPr/>
        </p:nvSpPr>
        <p:spPr>
          <a:xfrm>
            <a:off x="7925496" y="7646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395" name="Google Shape;2395;p81"/>
          <p:cNvSpPr/>
          <p:nvPr/>
        </p:nvSpPr>
        <p:spPr>
          <a:xfrm>
            <a:off x="2176713" y="99930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396" name="Google Shape;2396;p81"/>
          <p:cNvSpPr/>
          <p:nvPr/>
        </p:nvSpPr>
        <p:spPr>
          <a:xfrm>
            <a:off x="7925534" y="9993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398" name="Google Shape;2398;p81"/>
          <p:cNvSpPr/>
          <p:nvPr/>
        </p:nvSpPr>
        <p:spPr>
          <a:xfrm>
            <a:off x="7925521" y="12339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00" name="Google Shape;2400;p81"/>
          <p:cNvSpPr/>
          <p:nvPr/>
        </p:nvSpPr>
        <p:spPr>
          <a:xfrm>
            <a:off x="7925559" y="14686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02" name="Google Shape;2402;p81"/>
          <p:cNvSpPr/>
          <p:nvPr/>
        </p:nvSpPr>
        <p:spPr>
          <a:xfrm>
            <a:off x="7925509" y="17033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04" name="Google Shape;2404;p81"/>
          <p:cNvSpPr/>
          <p:nvPr/>
        </p:nvSpPr>
        <p:spPr>
          <a:xfrm>
            <a:off x="7925546" y="19380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06" name="Google Shape;2406;p81"/>
          <p:cNvSpPr/>
          <p:nvPr/>
        </p:nvSpPr>
        <p:spPr>
          <a:xfrm>
            <a:off x="7925534" y="21726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08" name="Google Shape;2408;p81"/>
          <p:cNvSpPr/>
          <p:nvPr/>
        </p:nvSpPr>
        <p:spPr>
          <a:xfrm>
            <a:off x="7925571" y="24073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10" name="Google Shape;2410;p81"/>
          <p:cNvSpPr/>
          <p:nvPr/>
        </p:nvSpPr>
        <p:spPr>
          <a:xfrm>
            <a:off x="7925509" y="26420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12" name="Google Shape;2412;p81"/>
          <p:cNvSpPr/>
          <p:nvPr/>
        </p:nvSpPr>
        <p:spPr>
          <a:xfrm>
            <a:off x="7925546" y="28767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14" name="Google Shape;2414;p81"/>
          <p:cNvSpPr/>
          <p:nvPr/>
        </p:nvSpPr>
        <p:spPr>
          <a:xfrm>
            <a:off x="7925534" y="31113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16" name="Google Shape;2416;p81"/>
          <p:cNvSpPr/>
          <p:nvPr/>
        </p:nvSpPr>
        <p:spPr>
          <a:xfrm>
            <a:off x="7925571" y="33460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18" name="Google Shape;2418;p81"/>
          <p:cNvSpPr/>
          <p:nvPr/>
        </p:nvSpPr>
        <p:spPr>
          <a:xfrm>
            <a:off x="7925521" y="35807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20" name="Google Shape;2420;p81"/>
          <p:cNvSpPr/>
          <p:nvPr/>
        </p:nvSpPr>
        <p:spPr>
          <a:xfrm>
            <a:off x="7925559" y="38154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22" name="Google Shape;2422;p81"/>
          <p:cNvSpPr/>
          <p:nvPr/>
        </p:nvSpPr>
        <p:spPr>
          <a:xfrm>
            <a:off x="7925521" y="40500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24" name="Google Shape;2424;p81"/>
          <p:cNvSpPr/>
          <p:nvPr/>
        </p:nvSpPr>
        <p:spPr>
          <a:xfrm>
            <a:off x="7925559" y="42847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수정</a:t>
            </a:r>
            <a:endParaRPr sz="1000"/>
          </a:p>
        </p:txBody>
      </p:sp>
      <p:sp>
        <p:nvSpPr>
          <p:cNvPr id="2425" name="Google Shape;2425;p81"/>
          <p:cNvSpPr/>
          <p:nvPr/>
        </p:nvSpPr>
        <p:spPr>
          <a:xfrm>
            <a:off x="7133910" y="233101"/>
            <a:ext cx="233400" cy="241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426" name="Google Shape;2426;p81"/>
          <p:cNvSpPr/>
          <p:nvPr/>
        </p:nvSpPr>
        <p:spPr>
          <a:xfrm>
            <a:off x="2046560" y="606901"/>
            <a:ext cx="233400" cy="241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" name="Google Shape;2395;p81">
            <a:extLst>
              <a:ext uri="{FF2B5EF4-FFF2-40B4-BE49-F238E27FC236}">
                <a16:creationId xmlns:a16="http://schemas.microsoft.com/office/drawing/2014/main" id="{FB8E62B1-84B1-93C7-9935-D43F08FCD56C}"/>
              </a:ext>
            </a:extLst>
          </p:cNvPr>
          <p:cNvSpPr/>
          <p:nvPr/>
        </p:nvSpPr>
        <p:spPr>
          <a:xfrm>
            <a:off x="2176675" y="121965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" name="Google Shape;2395;p81">
            <a:extLst>
              <a:ext uri="{FF2B5EF4-FFF2-40B4-BE49-F238E27FC236}">
                <a16:creationId xmlns:a16="http://schemas.microsoft.com/office/drawing/2014/main" id="{06E5949D-E83A-568A-7831-B47BD58544D3}"/>
              </a:ext>
            </a:extLst>
          </p:cNvPr>
          <p:cNvSpPr/>
          <p:nvPr/>
        </p:nvSpPr>
        <p:spPr>
          <a:xfrm>
            <a:off x="2176675" y="14784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" name="Google Shape;2395;p81">
            <a:extLst>
              <a:ext uri="{FF2B5EF4-FFF2-40B4-BE49-F238E27FC236}">
                <a16:creationId xmlns:a16="http://schemas.microsoft.com/office/drawing/2014/main" id="{624D5DEA-6754-5E6B-D9F1-732570052879}"/>
              </a:ext>
            </a:extLst>
          </p:cNvPr>
          <p:cNvSpPr/>
          <p:nvPr/>
        </p:nvSpPr>
        <p:spPr>
          <a:xfrm>
            <a:off x="2176637" y="16988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5" name="Google Shape;2395;p81">
            <a:extLst>
              <a:ext uri="{FF2B5EF4-FFF2-40B4-BE49-F238E27FC236}">
                <a16:creationId xmlns:a16="http://schemas.microsoft.com/office/drawing/2014/main" id="{6F13022B-BCBE-7C0E-9F37-4F04EE783272}"/>
              </a:ext>
            </a:extLst>
          </p:cNvPr>
          <p:cNvSpPr/>
          <p:nvPr/>
        </p:nvSpPr>
        <p:spPr>
          <a:xfrm>
            <a:off x="2176637" y="194520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" name="Google Shape;2395;p81">
            <a:extLst>
              <a:ext uri="{FF2B5EF4-FFF2-40B4-BE49-F238E27FC236}">
                <a16:creationId xmlns:a16="http://schemas.microsoft.com/office/drawing/2014/main" id="{FE3AA6E1-B996-3C0E-8150-80347B8F6345}"/>
              </a:ext>
            </a:extLst>
          </p:cNvPr>
          <p:cNvSpPr/>
          <p:nvPr/>
        </p:nvSpPr>
        <p:spPr>
          <a:xfrm>
            <a:off x="2176599" y="216555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" name="Google Shape;2395;p81">
            <a:extLst>
              <a:ext uri="{FF2B5EF4-FFF2-40B4-BE49-F238E27FC236}">
                <a16:creationId xmlns:a16="http://schemas.microsoft.com/office/drawing/2014/main" id="{EB3B24A6-566E-C1ED-6847-25C001BE8302}"/>
              </a:ext>
            </a:extLst>
          </p:cNvPr>
          <p:cNvSpPr/>
          <p:nvPr/>
        </p:nvSpPr>
        <p:spPr>
          <a:xfrm>
            <a:off x="2176599" y="24243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" name="Google Shape;2395;p81">
            <a:extLst>
              <a:ext uri="{FF2B5EF4-FFF2-40B4-BE49-F238E27FC236}">
                <a16:creationId xmlns:a16="http://schemas.microsoft.com/office/drawing/2014/main" id="{CAE619E0-AC96-B0AE-3270-6E9CA49FFD42}"/>
              </a:ext>
            </a:extLst>
          </p:cNvPr>
          <p:cNvSpPr/>
          <p:nvPr/>
        </p:nvSpPr>
        <p:spPr>
          <a:xfrm>
            <a:off x="2176561" y="26447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0" name="Google Shape;2395;p81">
            <a:extLst>
              <a:ext uri="{FF2B5EF4-FFF2-40B4-BE49-F238E27FC236}">
                <a16:creationId xmlns:a16="http://schemas.microsoft.com/office/drawing/2014/main" id="{3D442AEE-162F-5B17-0E3A-83EF1D3FDB87}"/>
              </a:ext>
            </a:extLst>
          </p:cNvPr>
          <p:cNvSpPr/>
          <p:nvPr/>
        </p:nvSpPr>
        <p:spPr>
          <a:xfrm>
            <a:off x="2176523" y="286935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1" name="Google Shape;2395;p81">
            <a:extLst>
              <a:ext uri="{FF2B5EF4-FFF2-40B4-BE49-F238E27FC236}">
                <a16:creationId xmlns:a16="http://schemas.microsoft.com/office/drawing/2014/main" id="{A05EC861-6BDA-4A26-4DE2-D30445E8B938}"/>
              </a:ext>
            </a:extLst>
          </p:cNvPr>
          <p:cNvSpPr/>
          <p:nvPr/>
        </p:nvSpPr>
        <p:spPr>
          <a:xfrm>
            <a:off x="2176523" y="31281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2" name="Google Shape;2395;p81">
            <a:extLst>
              <a:ext uri="{FF2B5EF4-FFF2-40B4-BE49-F238E27FC236}">
                <a16:creationId xmlns:a16="http://schemas.microsoft.com/office/drawing/2014/main" id="{ADDD776F-A5F5-11FA-D6C6-B1378BBB2BBF}"/>
              </a:ext>
            </a:extLst>
          </p:cNvPr>
          <p:cNvSpPr/>
          <p:nvPr/>
        </p:nvSpPr>
        <p:spPr>
          <a:xfrm>
            <a:off x="2176485" y="33485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3" name="Google Shape;2395;p81">
            <a:extLst>
              <a:ext uri="{FF2B5EF4-FFF2-40B4-BE49-F238E27FC236}">
                <a16:creationId xmlns:a16="http://schemas.microsoft.com/office/drawing/2014/main" id="{2529DE4B-EA81-38CE-3B97-3567068E765B}"/>
              </a:ext>
            </a:extLst>
          </p:cNvPr>
          <p:cNvSpPr/>
          <p:nvPr/>
        </p:nvSpPr>
        <p:spPr>
          <a:xfrm>
            <a:off x="2176485" y="359490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4" name="Google Shape;2395;p81">
            <a:extLst>
              <a:ext uri="{FF2B5EF4-FFF2-40B4-BE49-F238E27FC236}">
                <a16:creationId xmlns:a16="http://schemas.microsoft.com/office/drawing/2014/main" id="{53232A56-8585-8A13-E802-E1660FBB3366}"/>
              </a:ext>
            </a:extLst>
          </p:cNvPr>
          <p:cNvSpPr/>
          <p:nvPr/>
        </p:nvSpPr>
        <p:spPr>
          <a:xfrm>
            <a:off x="2176447" y="381525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5" name="Google Shape;2395;p81">
            <a:extLst>
              <a:ext uri="{FF2B5EF4-FFF2-40B4-BE49-F238E27FC236}">
                <a16:creationId xmlns:a16="http://schemas.microsoft.com/office/drawing/2014/main" id="{14736F59-E2D1-78B7-914E-BA3727142F4A}"/>
              </a:ext>
            </a:extLst>
          </p:cNvPr>
          <p:cNvSpPr/>
          <p:nvPr/>
        </p:nvSpPr>
        <p:spPr>
          <a:xfrm>
            <a:off x="2176447" y="40740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6" name="Google Shape;2395;p81">
            <a:extLst>
              <a:ext uri="{FF2B5EF4-FFF2-40B4-BE49-F238E27FC236}">
                <a16:creationId xmlns:a16="http://schemas.microsoft.com/office/drawing/2014/main" id="{3C15814F-9BFA-2EBF-F6A0-DBED651EDAC6}"/>
              </a:ext>
            </a:extLst>
          </p:cNvPr>
          <p:cNvSpPr/>
          <p:nvPr/>
        </p:nvSpPr>
        <p:spPr>
          <a:xfrm>
            <a:off x="2176409" y="42944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카테고리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sz="1000" dirty="0">
                <a:solidFill>
                  <a:schemeClr val="dk1"/>
                </a:solidFill>
              </a:rPr>
              <a:t>작성일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82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신고 처리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메일 목록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발송 이력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432" name="Google Shape;2432;p82"/>
          <p:cNvSpPr/>
          <p:nvPr/>
        </p:nvSpPr>
        <p:spPr>
          <a:xfrm>
            <a:off x="1803900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0" bIns="91425" anchor="ctr" anchorCtr="0">
            <a:noAutofit/>
          </a:bodyPr>
          <a:lstStyle/>
          <a:p>
            <a:pPr lvl="1" algn="just"/>
            <a:r>
              <a:rPr lang="ko" sz="900" dirty="0">
                <a:solidFill>
                  <a:schemeClr val="lt1"/>
                </a:solidFill>
              </a:rPr>
              <a:t>5-1</a:t>
            </a:r>
            <a:endParaRPr sz="900" dirty="0">
              <a:solidFill>
                <a:schemeClr val="lt1"/>
              </a:solidFill>
            </a:endParaRPr>
          </a:p>
        </p:txBody>
      </p:sp>
      <p:sp>
        <p:nvSpPr>
          <p:cNvPr id="2433" name="Google Shape;2433;p82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메일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434" name="Google Shape;2434;p82"/>
          <p:cNvSpPr/>
          <p:nvPr/>
        </p:nvSpPr>
        <p:spPr>
          <a:xfrm>
            <a:off x="7266500" y="333300"/>
            <a:ext cx="1078200" cy="3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2435" name="Google Shape;2435;p82"/>
          <p:cNvSpPr/>
          <p:nvPr/>
        </p:nvSpPr>
        <p:spPr>
          <a:xfrm>
            <a:off x="2176675" y="813450"/>
            <a:ext cx="6237900" cy="418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82"/>
          <p:cNvSpPr/>
          <p:nvPr/>
        </p:nvSpPr>
        <p:spPr>
          <a:xfrm>
            <a:off x="2617525" y="927125"/>
            <a:ext cx="5602800" cy="65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37" name="Google Shape;2437;p82"/>
          <p:cNvSpPr/>
          <p:nvPr/>
        </p:nvSpPr>
        <p:spPr>
          <a:xfrm>
            <a:off x="2617525" y="1530625"/>
            <a:ext cx="5602800" cy="33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8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내용을 입력해 주세요.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438" name="Google Shape;2438;p82"/>
          <p:cNvSpPr/>
          <p:nvPr/>
        </p:nvSpPr>
        <p:spPr>
          <a:xfrm>
            <a:off x="2747800" y="1012925"/>
            <a:ext cx="5394900" cy="27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서버 점검공지 입니다.</a:t>
            </a:r>
            <a:endParaRPr sz="900"/>
          </a:p>
        </p:txBody>
      </p:sp>
      <p:sp>
        <p:nvSpPr>
          <p:cNvPr id="2439" name="Google Shape;2439;p82"/>
          <p:cNvSpPr/>
          <p:nvPr/>
        </p:nvSpPr>
        <p:spPr>
          <a:xfrm>
            <a:off x="6759575" y="4560775"/>
            <a:ext cx="6648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재발송</a:t>
            </a:r>
            <a:endParaRPr sz="900"/>
          </a:p>
        </p:txBody>
      </p:sp>
      <p:sp>
        <p:nvSpPr>
          <p:cNvPr id="2440" name="Google Shape;2440;p82"/>
          <p:cNvSpPr/>
          <p:nvPr/>
        </p:nvSpPr>
        <p:spPr>
          <a:xfrm>
            <a:off x="7530500" y="4560775"/>
            <a:ext cx="5328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발송</a:t>
            </a:r>
            <a:endParaRPr sz="900"/>
          </a:p>
        </p:txBody>
      </p:sp>
      <p:grpSp>
        <p:nvGrpSpPr>
          <p:cNvPr id="2441" name="Google Shape;2441;p82"/>
          <p:cNvGrpSpPr/>
          <p:nvPr/>
        </p:nvGrpSpPr>
        <p:grpSpPr>
          <a:xfrm>
            <a:off x="5173825" y="1248663"/>
            <a:ext cx="1291975" cy="323100"/>
            <a:chOff x="532725" y="914325"/>
            <a:chExt cx="1291975" cy="323100"/>
          </a:xfrm>
        </p:grpSpPr>
        <p:sp>
          <p:nvSpPr>
            <p:cNvPr id="2442" name="Google Shape;2442;p82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유저 분류</a:t>
              </a:r>
              <a:endParaRPr sz="900" b="1"/>
            </a:p>
          </p:txBody>
        </p:sp>
        <p:sp>
          <p:nvSpPr>
            <p:cNvPr id="2443" name="Google Shape;2443;p82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444" name="Google Shape;2444;p82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grpSp>
        <p:nvGrpSpPr>
          <p:cNvPr id="2445" name="Google Shape;2445;p82"/>
          <p:cNvGrpSpPr/>
          <p:nvPr/>
        </p:nvGrpSpPr>
        <p:grpSpPr>
          <a:xfrm>
            <a:off x="6818000" y="1248663"/>
            <a:ext cx="1291975" cy="323100"/>
            <a:chOff x="532725" y="914325"/>
            <a:chExt cx="1291975" cy="323100"/>
          </a:xfrm>
        </p:grpSpPr>
        <p:sp>
          <p:nvSpPr>
            <p:cNvPr id="2446" name="Google Shape;2446;p82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메일분류</a:t>
              </a:r>
              <a:endParaRPr sz="900" b="1"/>
            </a:p>
          </p:txBody>
        </p:sp>
        <p:sp>
          <p:nvSpPr>
            <p:cNvPr id="2447" name="Google Shape;2447;p82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448" name="Google Shape;2448;p82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sp>
        <p:nvSpPr>
          <p:cNvPr id="2449" name="Google Shape;2449;p82"/>
          <p:cNvSpPr/>
          <p:nvPr/>
        </p:nvSpPr>
        <p:spPr>
          <a:xfrm>
            <a:off x="5192050" y="1530625"/>
            <a:ext cx="1255500" cy="86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전체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신규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450" name="Google Shape;2450;p82"/>
          <p:cNvSpPr/>
          <p:nvPr/>
        </p:nvSpPr>
        <p:spPr>
          <a:xfrm>
            <a:off x="5198977" y="1558333"/>
            <a:ext cx="1255500" cy="219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전체</a:t>
            </a:r>
            <a:endParaRPr sz="900" b="1"/>
          </a:p>
        </p:txBody>
      </p:sp>
      <p:sp>
        <p:nvSpPr>
          <p:cNvPr id="2451" name="Google Shape;2451;p82"/>
          <p:cNvSpPr/>
          <p:nvPr/>
        </p:nvSpPr>
        <p:spPr>
          <a:xfrm>
            <a:off x="6836238" y="1530625"/>
            <a:ext cx="1255500" cy="86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공지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광고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신고처리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보상</a:t>
            </a:r>
            <a:endParaRPr sz="900" b="1"/>
          </a:p>
        </p:txBody>
      </p:sp>
      <p:sp>
        <p:nvSpPr>
          <p:cNvPr id="2452" name="Google Shape;2452;p82"/>
          <p:cNvSpPr/>
          <p:nvPr/>
        </p:nvSpPr>
        <p:spPr>
          <a:xfrm>
            <a:off x="6843165" y="1558333"/>
            <a:ext cx="1255500" cy="219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공지</a:t>
            </a:r>
            <a:endParaRPr sz="9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83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신고 처리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메일 목록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발송 이력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459" name="Google Shape;2459;p83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메일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460" name="Google Shape;2460;p83"/>
          <p:cNvSpPr/>
          <p:nvPr/>
        </p:nvSpPr>
        <p:spPr>
          <a:xfrm>
            <a:off x="7266500" y="333300"/>
            <a:ext cx="1078200" cy="3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2461" name="Google Shape;2461;p83"/>
          <p:cNvSpPr/>
          <p:nvPr/>
        </p:nvSpPr>
        <p:spPr>
          <a:xfrm>
            <a:off x="2176675" y="813450"/>
            <a:ext cx="6237900" cy="418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83"/>
          <p:cNvSpPr/>
          <p:nvPr/>
        </p:nvSpPr>
        <p:spPr>
          <a:xfrm>
            <a:off x="2617525" y="927125"/>
            <a:ext cx="5602800" cy="65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63" name="Google Shape;2463;p83"/>
          <p:cNvSpPr/>
          <p:nvPr/>
        </p:nvSpPr>
        <p:spPr>
          <a:xfrm>
            <a:off x="2617525" y="1530625"/>
            <a:ext cx="5602800" cy="33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28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금일 19:00 부터 23:00시 까지 서버 점검이 있을 예정입니다.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양해 부탁 드립니다.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464" name="Google Shape;2464;p83"/>
          <p:cNvSpPr/>
          <p:nvPr/>
        </p:nvSpPr>
        <p:spPr>
          <a:xfrm>
            <a:off x="2747800" y="1012925"/>
            <a:ext cx="5394900" cy="27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서버 점검공지 입니다.</a:t>
            </a:r>
            <a:endParaRPr sz="1200"/>
          </a:p>
        </p:txBody>
      </p:sp>
      <p:sp>
        <p:nvSpPr>
          <p:cNvPr id="2465" name="Google Shape;2465;p83"/>
          <p:cNvSpPr/>
          <p:nvPr/>
        </p:nvSpPr>
        <p:spPr>
          <a:xfrm>
            <a:off x="6759575" y="4560775"/>
            <a:ext cx="6648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재발송</a:t>
            </a:r>
            <a:endParaRPr sz="900"/>
          </a:p>
        </p:txBody>
      </p:sp>
      <p:sp>
        <p:nvSpPr>
          <p:cNvPr id="2466" name="Google Shape;2466;p83"/>
          <p:cNvSpPr/>
          <p:nvPr/>
        </p:nvSpPr>
        <p:spPr>
          <a:xfrm>
            <a:off x="7530500" y="4560775"/>
            <a:ext cx="532800" cy="2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발송</a:t>
            </a:r>
            <a:endParaRPr sz="900"/>
          </a:p>
        </p:txBody>
      </p:sp>
      <p:grpSp>
        <p:nvGrpSpPr>
          <p:cNvPr id="2467" name="Google Shape;2467;p83"/>
          <p:cNvGrpSpPr/>
          <p:nvPr/>
        </p:nvGrpSpPr>
        <p:grpSpPr>
          <a:xfrm>
            <a:off x="5173825" y="1248663"/>
            <a:ext cx="1291975" cy="323100"/>
            <a:chOff x="532725" y="914325"/>
            <a:chExt cx="1291975" cy="323100"/>
          </a:xfrm>
        </p:grpSpPr>
        <p:sp>
          <p:nvSpPr>
            <p:cNvPr id="2468" name="Google Shape;2468;p83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전체</a:t>
              </a:r>
              <a:endParaRPr sz="900" b="1"/>
            </a:p>
          </p:txBody>
        </p:sp>
        <p:sp>
          <p:nvSpPr>
            <p:cNvPr id="2469" name="Google Shape;2469;p83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470" name="Google Shape;2470;p83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grpSp>
        <p:nvGrpSpPr>
          <p:cNvPr id="2471" name="Google Shape;2471;p83"/>
          <p:cNvGrpSpPr/>
          <p:nvPr/>
        </p:nvGrpSpPr>
        <p:grpSpPr>
          <a:xfrm>
            <a:off x="6818000" y="1248663"/>
            <a:ext cx="1291975" cy="323100"/>
            <a:chOff x="532725" y="914325"/>
            <a:chExt cx="1291975" cy="323100"/>
          </a:xfrm>
        </p:grpSpPr>
        <p:sp>
          <p:nvSpPr>
            <p:cNvPr id="2472" name="Google Shape;2472;p83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/>
                <a:t>공지</a:t>
              </a:r>
              <a:endParaRPr sz="900" b="1"/>
            </a:p>
          </p:txBody>
        </p:sp>
        <p:sp>
          <p:nvSpPr>
            <p:cNvPr id="2473" name="Google Shape;2473;p83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474" name="Google Shape;2474;p83"/>
            <p:cNvSpPr txBox="1"/>
            <p:nvPr/>
          </p:nvSpPr>
          <p:spPr>
            <a:xfrm>
              <a:off x="1519600" y="914325"/>
              <a:ext cx="3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2432;p82">
            <a:extLst>
              <a:ext uri="{FF2B5EF4-FFF2-40B4-BE49-F238E27FC236}">
                <a16:creationId xmlns:a16="http://schemas.microsoft.com/office/drawing/2014/main" id="{7F58D116-7FE8-8567-42A7-DF659E3DCAAE}"/>
              </a:ext>
            </a:extLst>
          </p:cNvPr>
          <p:cNvSpPr/>
          <p:nvPr/>
        </p:nvSpPr>
        <p:spPr>
          <a:xfrm>
            <a:off x="1803900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0" bIns="91425" anchor="ctr" anchorCtr="0">
            <a:noAutofit/>
          </a:bodyPr>
          <a:lstStyle/>
          <a:p>
            <a:pPr lvl="1" algn="just"/>
            <a:r>
              <a:rPr lang="ko" sz="900" dirty="0">
                <a:solidFill>
                  <a:schemeClr val="lt1"/>
                </a:solidFill>
              </a:rPr>
              <a:t>5-</a:t>
            </a:r>
            <a:r>
              <a:rPr lang="en-US" altLang="ko" sz="900" dirty="0">
                <a:solidFill>
                  <a:schemeClr val="lt1"/>
                </a:solidFill>
              </a:rPr>
              <a:t>2</a:t>
            </a:r>
            <a:endParaRPr sz="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84"/>
          <p:cNvSpPr/>
          <p:nvPr/>
        </p:nvSpPr>
        <p:spPr>
          <a:xfrm>
            <a:off x="177475" y="147450"/>
            <a:ext cx="1625400" cy="48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관리자 페이지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유저정보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활동중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정지된 유저 목록</a:t>
            </a:r>
            <a:endParaRPr sz="1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휴먼 유저 목록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메일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/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메일 목록</a:t>
            </a:r>
            <a:endParaRPr sz="10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352799" lvl="0" indent="-293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 b="1">
                <a:solidFill>
                  <a:schemeClr val="dk1"/>
                </a:solidFill>
              </a:rPr>
              <a:t>발송 이력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이벤트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문의 관리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480" name="Google Shape;2480;p84"/>
          <p:cNvSpPr/>
          <p:nvPr/>
        </p:nvSpPr>
        <p:spPr>
          <a:xfrm>
            <a:off x="1802875" y="233100"/>
            <a:ext cx="373800" cy="373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</a:rPr>
              <a:t>6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481" name="Google Shape;2481;p84"/>
          <p:cNvSpPr/>
          <p:nvPr/>
        </p:nvSpPr>
        <p:spPr>
          <a:xfrm>
            <a:off x="2176675" y="281850"/>
            <a:ext cx="6237900" cy="42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메일 발송 이력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		</a:t>
            </a:r>
            <a:endParaRPr sz="1100"/>
          </a:p>
        </p:txBody>
      </p:sp>
      <p:sp>
        <p:nvSpPr>
          <p:cNvPr id="2482" name="Google Shape;2482;p84"/>
          <p:cNvSpPr txBox="1"/>
          <p:nvPr/>
        </p:nvSpPr>
        <p:spPr>
          <a:xfrm>
            <a:off x="3987400" y="4405800"/>
            <a:ext cx="24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					&lt;1 2 3 4 5 6 7 8 9&gt;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83" name="Google Shape;2483;p84"/>
          <p:cNvSpPr/>
          <p:nvPr/>
        </p:nvSpPr>
        <p:spPr>
          <a:xfrm>
            <a:off x="2176675" y="76462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ghkdwjdgk	서버 점검공지 입니다.	금일 19:00부터…</a:t>
            </a:r>
            <a:r>
              <a:rPr lang="en-US" altLang="ko" sz="1000" dirty="0">
                <a:solidFill>
                  <a:schemeClr val="dk1"/>
                </a:solidFill>
              </a:rPr>
              <a:t>             </a:t>
            </a:r>
            <a:r>
              <a:rPr lang="ko" sz="1000" dirty="0">
                <a:solidFill>
                  <a:schemeClr val="dk1"/>
                </a:solidFill>
              </a:rPr>
              <a:t>2024.03.18 16:00 [성공]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484" name="Google Shape;2484;p84"/>
          <p:cNvSpPr/>
          <p:nvPr/>
        </p:nvSpPr>
        <p:spPr>
          <a:xfrm>
            <a:off x="7925496" y="7646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1000"/>
          </a:p>
        </p:txBody>
      </p:sp>
      <p:sp>
        <p:nvSpPr>
          <p:cNvPr id="2485" name="Google Shape;2485;p84"/>
          <p:cNvSpPr/>
          <p:nvPr/>
        </p:nvSpPr>
        <p:spPr>
          <a:xfrm>
            <a:off x="2176713" y="99930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wlswjdgns	서버 점검공지 입니다.	금일 19:00부터…</a:t>
            </a:r>
            <a:r>
              <a:rPr lang="en-US" altLang="ko" sz="1000" dirty="0">
                <a:solidFill>
                  <a:schemeClr val="dk1"/>
                </a:solidFill>
              </a:rPr>
              <a:t>            </a:t>
            </a:r>
            <a:r>
              <a:rPr lang="ko" sz="1000" dirty="0">
                <a:solidFill>
                  <a:schemeClr val="dk1"/>
                </a:solidFill>
              </a:rPr>
              <a:t>2024.03.18 16:00 [실패]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486" name="Google Shape;2486;p84"/>
          <p:cNvSpPr/>
          <p:nvPr/>
        </p:nvSpPr>
        <p:spPr>
          <a:xfrm>
            <a:off x="7925534" y="9993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87" name="Google Shape;2487;p84"/>
          <p:cNvSpPr/>
          <p:nvPr/>
        </p:nvSpPr>
        <p:spPr>
          <a:xfrm>
            <a:off x="2176700" y="12339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2488" name="Google Shape;2488;p84"/>
          <p:cNvSpPr/>
          <p:nvPr/>
        </p:nvSpPr>
        <p:spPr>
          <a:xfrm>
            <a:off x="7925521" y="12339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90" name="Google Shape;2490;p84"/>
          <p:cNvSpPr/>
          <p:nvPr/>
        </p:nvSpPr>
        <p:spPr>
          <a:xfrm>
            <a:off x="7925534" y="14686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92" name="Google Shape;2492;p84"/>
          <p:cNvSpPr/>
          <p:nvPr/>
        </p:nvSpPr>
        <p:spPr>
          <a:xfrm>
            <a:off x="7925534" y="171110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94" name="Google Shape;2494;p84"/>
          <p:cNvSpPr/>
          <p:nvPr/>
        </p:nvSpPr>
        <p:spPr>
          <a:xfrm>
            <a:off x="7925546" y="194577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96" name="Google Shape;2496;p84"/>
          <p:cNvSpPr/>
          <p:nvPr/>
        </p:nvSpPr>
        <p:spPr>
          <a:xfrm>
            <a:off x="7925521" y="2176563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498" name="Google Shape;2498;p84"/>
          <p:cNvSpPr/>
          <p:nvPr/>
        </p:nvSpPr>
        <p:spPr>
          <a:xfrm>
            <a:off x="7925534" y="2411238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00" name="Google Shape;2500;p84"/>
          <p:cNvSpPr/>
          <p:nvPr/>
        </p:nvSpPr>
        <p:spPr>
          <a:xfrm>
            <a:off x="7925534" y="2653688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02" name="Google Shape;2502;p84"/>
          <p:cNvSpPr/>
          <p:nvPr/>
        </p:nvSpPr>
        <p:spPr>
          <a:xfrm>
            <a:off x="7925546" y="2888363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04" name="Google Shape;2504;p84"/>
          <p:cNvSpPr/>
          <p:nvPr/>
        </p:nvSpPr>
        <p:spPr>
          <a:xfrm>
            <a:off x="7925534" y="3123050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06" name="Google Shape;2506;p84"/>
          <p:cNvSpPr/>
          <p:nvPr/>
        </p:nvSpPr>
        <p:spPr>
          <a:xfrm>
            <a:off x="7925546" y="3357725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08" name="Google Shape;2508;p84"/>
          <p:cNvSpPr/>
          <p:nvPr/>
        </p:nvSpPr>
        <p:spPr>
          <a:xfrm>
            <a:off x="7925521" y="3588513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10" name="Google Shape;2510;p84"/>
          <p:cNvSpPr/>
          <p:nvPr/>
        </p:nvSpPr>
        <p:spPr>
          <a:xfrm>
            <a:off x="7925534" y="3823188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12" name="Google Shape;2512;p84"/>
          <p:cNvSpPr/>
          <p:nvPr/>
        </p:nvSpPr>
        <p:spPr>
          <a:xfrm>
            <a:off x="7925534" y="4065638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514" name="Google Shape;2514;p84"/>
          <p:cNvSpPr/>
          <p:nvPr/>
        </p:nvSpPr>
        <p:spPr>
          <a:xfrm>
            <a:off x="7925546" y="4300313"/>
            <a:ext cx="4890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재전송</a:t>
            </a:r>
            <a:endParaRPr sz="800"/>
          </a:p>
        </p:txBody>
      </p:sp>
      <p:sp>
        <p:nvSpPr>
          <p:cNvPr id="2" name="Google Shape;2487;p84">
            <a:extLst>
              <a:ext uri="{FF2B5EF4-FFF2-40B4-BE49-F238E27FC236}">
                <a16:creationId xmlns:a16="http://schemas.microsoft.com/office/drawing/2014/main" id="{7027DB60-82DF-CA3A-B580-A064C41C9B04}"/>
              </a:ext>
            </a:extLst>
          </p:cNvPr>
          <p:cNvSpPr/>
          <p:nvPr/>
        </p:nvSpPr>
        <p:spPr>
          <a:xfrm>
            <a:off x="2176675" y="1468287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3" name="Google Shape;2487;p84">
            <a:extLst>
              <a:ext uri="{FF2B5EF4-FFF2-40B4-BE49-F238E27FC236}">
                <a16:creationId xmlns:a16="http://schemas.microsoft.com/office/drawing/2014/main" id="{342CEDFD-9B45-0893-3668-FCF3FE8345F6}"/>
              </a:ext>
            </a:extLst>
          </p:cNvPr>
          <p:cNvSpPr/>
          <p:nvPr/>
        </p:nvSpPr>
        <p:spPr>
          <a:xfrm>
            <a:off x="2176675" y="171219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4" name="Google Shape;2487;p84">
            <a:extLst>
              <a:ext uri="{FF2B5EF4-FFF2-40B4-BE49-F238E27FC236}">
                <a16:creationId xmlns:a16="http://schemas.microsoft.com/office/drawing/2014/main" id="{FB75BB71-2134-5406-7DD4-5B2A68172A65}"/>
              </a:ext>
            </a:extLst>
          </p:cNvPr>
          <p:cNvSpPr/>
          <p:nvPr/>
        </p:nvSpPr>
        <p:spPr>
          <a:xfrm>
            <a:off x="2176650" y="1946502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5" name="Google Shape;2487;p84">
            <a:extLst>
              <a:ext uri="{FF2B5EF4-FFF2-40B4-BE49-F238E27FC236}">
                <a16:creationId xmlns:a16="http://schemas.microsoft.com/office/drawing/2014/main" id="{0312B0C8-662B-C125-140E-47EE99D58343}"/>
              </a:ext>
            </a:extLst>
          </p:cNvPr>
          <p:cNvSpPr/>
          <p:nvPr/>
        </p:nvSpPr>
        <p:spPr>
          <a:xfrm>
            <a:off x="2176700" y="2176563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6" name="Google Shape;2487;p84">
            <a:extLst>
              <a:ext uri="{FF2B5EF4-FFF2-40B4-BE49-F238E27FC236}">
                <a16:creationId xmlns:a16="http://schemas.microsoft.com/office/drawing/2014/main" id="{F28AAF19-918E-0DF1-696E-13394661FA86}"/>
              </a:ext>
            </a:extLst>
          </p:cNvPr>
          <p:cNvSpPr/>
          <p:nvPr/>
        </p:nvSpPr>
        <p:spPr>
          <a:xfrm>
            <a:off x="2176675" y="2410875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7" name="Google Shape;2487;p84">
            <a:extLst>
              <a:ext uri="{FF2B5EF4-FFF2-40B4-BE49-F238E27FC236}">
                <a16:creationId xmlns:a16="http://schemas.microsoft.com/office/drawing/2014/main" id="{592EADF6-509C-4606-AF92-2F1E7347BAD8}"/>
              </a:ext>
            </a:extLst>
          </p:cNvPr>
          <p:cNvSpPr/>
          <p:nvPr/>
        </p:nvSpPr>
        <p:spPr>
          <a:xfrm>
            <a:off x="2176675" y="2654778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8" name="Google Shape;2487;p84">
            <a:extLst>
              <a:ext uri="{FF2B5EF4-FFF2-40B4-BE49-F238E27FC236}">
                <a16:creationId xmlns:a16="http://schemas.microsoft.com/office/drawing/2014/main" id="{1EF95D16-7A4B-7054-4B37-A2874B721600}"/>
              </a:ext>
            </a:extLst>
          </p:cNvPr>
          <p:cNvSpPr/>
          <p:nvPr/>
        </p:nvSpPr>
        <p:spPr>
          <a:xfrm>
            <a:off x="2176650" y="2889090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9" name="Google Shape;2487;p84">
            <a:extLst>
              <a:ext uri="{FF2B5EF4-FFF2-40B4-BE49-F238E27FC236}">
                <a16:creationId xmlns:a16="http://schemas.microsoft.com/office/drawing/2014/main" id="{8AC6F31D-71D2-55EF-9C60-D6BA4DA2F4F8}"/>
              </a:ext>
            </a:extLst>
          </p:cNvPr>
          <p:cNvSpPr/>
          <p:nvPr/>
        </p:nvSpPr>
        <p:spPr>
          <a:xfrm>
            <a:off x="2176625" y="3119151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10" name="Google Shape;2487;p84">
            <a:extLst>
              <a:ext uri="{FF2B5EF4-FFF2-40B4-BE49-F238E27FC236}">
                <a16:creationId xmlns:a16="http://schemas.microsoft.com/office/drawing/2014/main" id="{8AA9DCC2-8367-26CE-C84A-053947BAA316}"/>
              </a:ext>
            </a:extLst>
          </p:cNvPr>
          <p:cNvSpPr/>
          <p:nvPr/>
        </p:nvSpPr>
        <p:spPr>
          <a:xfrm>
            <a:off x="2176600" y="3353463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11" name="Google Shape;2487;p84">
            <a:extLst>
              <a:ext uri="{FF2B5EF4-FFF2-40B4-BE49-F238E27FC236}">
                <a16:creationId xmlns:a16="http://schemas.microsoft.com/office/drawing/2014/main" id="{8595E71E-516F-3A58-6E10-3C88191E32C5}"/>
              </a:ext>
            </a:extLst>
          </p:cNvPr>
          <p:cNvSpPr/>
          <p:nvPr/>
        </p:nvSpPr>
        <p:spPr>
          <a:xfrm>
            <a:off x="2176650" y="3583524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12" name="Google Shape;2487;p84">
            <a:extLst>
              <a:ext uri="{FF2B5EF4-FFF2-40B4-BE49-F238E27FC236}">
                <a16:creationId xmlns:a16="http://schemas.microsoft.com/office/drawing/2014/main" id="{86AC7A60-B442-3E7A-F5DC-AFE427CEB99C}"/>
              </a:ext>
            </a:extLst>
          </p:cNvPr>
          <p:cNvSpPr/>
          <p:nvPr/>
        </p:nvSpPr>
        <p:spPr>
          <a:xfrm>
            <a:off x="2176625" y="3817836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13" name="Google Shape;2487;p84">
            <a:extLst>
              <a:ext uri="{FF2B5EF4-FFF2-40B4-BE49-F238E27FC236}">
                <a16:creationId xmlns:a16="http://schemas.microsoft.com/office/drawing/2014/main" id="{49307849-0265-4D3A-D5E5-AA6433E6B9F9}"/>
              </a:ext>
            </a:extLst>
          </p:cNvPr>
          <p:cNvSpPr/>
          <p:nvPr/>
        </p:nvSpPr>
        <p:spPr>
          <a:xfrm>
            <a:off x="2176625" y="4061739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  <p:sp>
        <p:nvSpPr>
          <p:cNvPr id="14" name="Google Shape;2487;p84">
            <a:extLst>
              <a:ext uri="{FF2B5EF4-FFF2-40B4-BE49-F238E27FC236}">
                <a16:creationId xmlns:a16="http://schemas.microsoft.com/office/drawing/2014/main" id="{8553087B-184E-F807-B5DB-9A10CC4F724E}"/>
              </a:ext>
            </a:extLst>
          </p:cNvPr>
          <p:cNvSpPr/>
          <p:nvPr/>
        </p:nvSpPr>
        <p:spPr>
          <a:xfrm>
            <a:off x="2176600" y="4296051"/>
            <a:ext cx="56721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</a:rPr>
              <a:t>유저 id	메일 제목	메일 내용(일부만)-글자수로 자를예정</a:t>
            </a:r>
            <a:r>
              <a:rPr lang="en-US" altLang="ko" sz="1000" dirty="0">
                <a:solidFill>
                  <a:schemeClr val="dk1"/>
                </a:solidFill>
              </a:rPr>
              <a:t>       </a:t>
            </a:r>
            <a:r>
              <a:rPr lang="ko" sz="1000" dirty="0">
                <a:solidFill>
                  <a:schemeClr val="dk1"/>
                </a:solidFill>
              </a:rPr>
              <a:t>작성일	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[상태]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Microsoft Office PowerPoint</Application>
  <PresentationFormat>화면 슬라이드 쇼(16:9)</PresentationFormat>
  <Paragraphs>661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Quattrocento Sans</vt:lpstr>
      <vt:lpstr>Simple Light</vt:lpstr>
      <vt:lpstr>황정하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황정하 </dc:title>
  <dc:creator>jeongha</dc:creator>
  <cp:lastModifiedBy>황정하</cp:lastModifiedBy>
  <cp:revision>1</cp:revision>
  <dcterms:modified xsi:type="dcterms:W3CDTF">2024-04-21T09:31:43Z</dcterms:modified>
</cp:coreProperties>
</file>