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FF00A64-6859-4DEF-AFB6-7581E9446FBD}">
  <a:tblStyle styleId="{6FF00A64-6859-4DEF-AFB6-7581E9446F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924cada71_0_4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924cada71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924cada71_0_4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924cada71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24cada71_0_5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924cada71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924cada71_0_6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924cada71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924cada71_0_8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924cada71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349300" y="334525"/>
            <a:ext cx="7407000" cy="98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692950" y="1439525"/>
            <a:ext cx="4136400" cy="2880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349200" y="1439525"/>
            <a:ext cx="4136400" cy="2880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3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4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 - MA2142</a:t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Multiple linear Regression Model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139800" y="38319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Srujana B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MA17BTECH11001</a:t>
            </a:r>
            <a:endParaRPr sz="1400"/>
          </a:p>
        </p:txBody>
      </p:sp>
      <p:pic>
        <p:nvPicPr>
          <p:cNvPr descr="Black and white upward shot of Golden Gate Bridge"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60950" y="17095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DataSet used : Dataset with 2000 data points and 18 regresso</a:t>
            </a:r>
            <a:r>
              <a:rPr lang="en" sz="1500"/>
              <a:t>rs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Goal : Predict the cost of  a house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→ Fitted the linear model with all regressors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→ Model Selection : forward,backward and step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→ Checking if the residuals are normally distributed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→ Applied BoxCox Transformation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→ Using weights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→ Outlier Analysis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38400" y="100400"/>
            <a:ext cx="64656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Comparision Table</a:t>
            </a:r>
            <a:endParaRPr b="0" sz="2400"/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379500" y="769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{6FF00A64-6859-4DEF-AFB6-7581E9446FBD}</a:tableStyleId>
              </a:tblPr>
              <a:tblGrid>
                <a:gridCol w="1285125"/>
                <a:gridCol w="1999875"/>
                <a:gridCol w="1297450"/>
                <a:gridCol w="1469975"/>
                <a:gridCol w="2160075"/>
              </a:tblGrid>
              <a:tr h="837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Rsquared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Adj. Rsquared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Regressors excluded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Remarks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Co-efficient of X11 is NA (linearly dependent)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ForwardP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X4,X5,X11,X13,X18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improvement in Rsquared compared to Fit1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BackwardP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X5,X13,X10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53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`0.691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X4,X5,X10,X11,X13,X18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38400" y="100400"/>
            <a:ext cx="64656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Comparision Table</a:t>
            </a:r>
            <a:endParaRPr b="0" sz="2400"/>
          </a:p>
        </p:txBody>
      </p:sp>
      <p:graphicFrame>
        <p:nvGraphicFramePr>
          <p:cNvPr id="104" name="Google Shape;104;p20"/>
          <p:cNvGraphicFramePr/>
          <p:nvPr/>
        </p:nvGraphicFramePr>
        <p:xfrm>
          <a:off x="379500" y="769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{6FF00A64-6859-4DEF-AFB6-7581E9446FBD}</a:tableStyleId>
              </a:tblPr>
              <a:tblGrid>
                <a:gridCol w="1285125"/>
                <a:gridCol w="1999875"/>
                <a:gridCol w="1297450"/>
                <a:gridCol w="1469975"/>
                <a:gridCol w="2160075"/>
              </a:tblGrid>
              <a:tr h="837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Rsquared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Adj. Rsquared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Regressors excluded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Remarks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Co-efficient of X11 is NA (linearly dependent)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ForwardAIC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0.69322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0.69121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X4,X5,X11,X13,X18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improvement in Rsquared compared to Fit1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BackwardAIC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0.69431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X5,X13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602" r="602" t="0"/>
          <a:stretch/>
        </p:blipFill>
        <p:spPr>
          <a:xfrm>
            <a:off x="5890075" y="321600"/>
            <a:ext cx="2949447" cy="2212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 rotWithShape="1">
          <a:blip r:embed="rId4">
            <a:alphaModFix/>
          </a:blip>
          <a:srcRect b="0" l="602" r="602" t="0"/>
          <a:stretch/>
        </p:blipFill>
        <p:spPr>
          <a:xfrm>
            <a:off x="5897312" y="2609825"/>
            <a:ext cx="2949446" cy="221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Asumptions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04475" y="1109100"/>
            <a:ext cx="39717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Normalised distribution of residuals: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the QQ Plot it is clear that residuals donot come from normal distribution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2.       Linear relationship between predictor and response variables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From scale location plot it is clear that they arenot     linearly related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SOlution : apply transformation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238400" y="100400"/>
            <a:ext cx="64656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Comparision Table</a:t>
            </a:r>
            <a:endParaRPr b="0" sz="2400"/>
          </a:p>
        </p:txBody>
      </p:sp>
      <p:graphicFrame>
        <p:nvGraphicFramePr>
          <p:cNvPr id="118" name="Google Shape;118;p22"/>
          <p:cNvGraphicFramePr/>
          <p:nvPr/>
        </p:nvGraphicFramePr>
        <p:xfrm>
          <a:off x="379500" y="769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{6FF00A64-6859-4DEF-AFB6-7581E9446FBD}</a:tableStyleId>
              </a:tblPr>
              <a:tblGrid>
                <a:gridCol w="1285125"/>
                <a:gridCol w="1999875"/>
                <a:gridCol w="1297450"/>
                <a:gridCol w="1469975"/>
                <a:gridCol w="2160075"/>
              </a:tblGrid>
              <a:tr h="837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Rsquared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Adj. Rsquared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Regressors excluded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Remarks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1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Co-efficient of X11 is NA (linearly dependent)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BoxCox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22"/>
          <p:cNvSpPr txBox="1"/>
          <p:nvPr/>
        </p:nvSpPr>
        <p:spPr>
          <a:xfrm>
            <a:off x="1491125" y="3623100"/>
            <a:ext cx="53484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Now, apply model selection methods to the transformed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238400" y="100400"/>
            <a:ext cx="64656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Comparision Table</a:t>
            </a:r>
            <a:endParaRPr b="0" sz="2400"/>
          </a:p>
        </p:txBody>
      </p:sp>
      <p:graphicFrame>
        <p:nvGraphicFramePr>
          <p:cNvPr id="125" name="Google Shape;125;p23"/>
          <p:cNvGraphicFramePr/>
          <p:nvPr/>
        </p:nvGraphicFramePr>
        <p:xfrm>
          <a:off x="428800" y="769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{6FF00A64-6859-4DEF-AFB6-7581E9446FBD}</a:tableStyleId>
              </a:tblPr>
              <a:tblGrid>
                <a:gridCol w="1346725"/>
                <a:gridCol w="1888975"/>
                <a:gridCol w="1297450"/>
                <a:gridCol w="1827350"/>
                <a:gridCol w="1802700"/>
              </a:tblGrid>
              <a:tr h="837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Rsquared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Adj. Rsquared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Regressors excluded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Remarks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BoxCox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`0.7734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X1,X10,X11,X18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3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BackwardAIC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0.77487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0.77328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X1,X10,X18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ForwardAIC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0.77487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0.77328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X1,X2,X7,X10,X11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X1,X10,X18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12047" l="0" r="0" t="12039"/>
          <a:stretch/>
        </p:blipFill>
        <p:spPr>
          <a:xfrm>
            <a:off x="0" y="-591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2107300" y="4732200"/>
            <a:ext cx="39435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FINAL QQ 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12047" l="0" r="0" t="12039"/>
          <a:stretch/>
        </p:blipFill>
        <p:spPr>
          <a:xfrm>
            <a:off x="0" y="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1503450" y="4818475"/>
            <a:ext cx="37710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INITIAL QQ 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