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09" r:id="rId2"/>
    <p:sldId id="308" r:id="rId3"/>
  </p:sldIdLst>
  <p:sldSz cx="9144000" cy="5143500" type="screen16x9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51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orient="horz" pos="16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  <a:srgbClr val="E6B9B8"/>
    <a:srgbClr val="FCABA2"/>
    <a:srgbClr val="F6F6F6"/>
    <a:srgbClr val="FF3300"/>
    <a:srgbClr val="D7E4BD"/>
    <a:srgbClr val="B9CDE5"/>
    <a:srgbClr val="C3D69B"/>
    <a:srgbClr val="BBCFD2"/>
    <a:srgbClr val="4E7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7" autoAdjust="0"/>
    <p:restoredTop sz="93632" autoAdjust="0"/>
  </p:normalViewPr>
  <p:slideViewPr>
    <p:cSldViewPr>
      <p:cViewPr varScale="1">
        <p:scale>
          <a:sx n="116" d="100"/>
          <a:sy n="116" d="100"/>
        </p:scale>
        <p:origin x="384" y="77"/>
      </p:cViewPr>
      <p:guideLst>
        <p:guide orient="horz" pos="2160"/>
        <p:guide pos="2880"/>
        <p:guide orient="horz" pos="2251"/>
        <p:guide orient="horz" pos="1620"/>
        <p:guide orient="horz" pos="16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182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CCA089C-C2F2-4246-8E29-2EC0CCAD2A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5EB1A01-A9AD-4160-BB2C-472000F774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83AA9-EDAA-4E31-BA81-6E77FA298360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F9F3647-92D0-4340-8E9A-B21ED4511D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8E8FE05-5D84-41E2-9CD4-8AD8FD5533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A9F02-E17F-4845-8E00-381BF3A626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322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73997E-32E7-4133-A34A-7C9E2A29A099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8375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9F100-2204-4D9F-9D16-238D7D7056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87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C4E532-C156-4C0E-8BA7-570C0D22AB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7847" y="2863747"/>
            <a:ext cx="7772400" cy="1102519"/>
          </a:xfrm>
        </p:spPr>
        <p:txBody>
          <a:bodyPr>
            <a:normAutofit/>
          </a:bodyPr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647" y="4000231"/>
            <a:ext cx="6400800" cy="76703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987CEAE-9F01-44AE-9347-0C60EC8B22F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10" y="489469"/>
            <a:ext cx="2232075" cy="253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98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33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Уч. № 21/90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Уч. № 21/90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704B5-F725-4057-94C6-40E02D34235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20253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ADEDB-EF72-40A9-B481-13D9DEEA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4C5A09C-8A22-43A7-8CA3-5E8CF3B0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B6B5C0-0F23-4081-A042-41CB7977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A13B9F-1FBD-4033-9CA4-3E502D9E0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872F415A-CF60-41D2-B508-7E91BA3C04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3438" y="1203326"/>
            <a:ext cx="4043362" cy="3455988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F234DC8A-54B3-4724-9C8B-8CA34827986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203326"/>
            <a:ext cx="4043362" cy="338464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5173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778436"/>
            <a:ext cx="3898776" cy="3816187"/>
          </a:xfrm>
        </p:spPr>
        <p:txBody>
          <a:bodyPr>
            <a:normAutofit/>
          </a:bodyPr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A7867A82-E50E-41DF-B8C1-D49BB5F1A9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16463" y="778436"/>
            <a:ext cx="3970337" cy="3816187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DFD7C4-9525-46DC-A3BE-C3D106C9A5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357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7" y="102393"/>
            <a:ext cx="7607251" cy="363686"/>
          </a:xfrm>
        </p:spPr>
        <p:txBody>
          <a:bodyPr>
            <a:noAutofit/>
          </a:bodyPr>
          <a:lstStyle>
            <a:lvl1pPr>
              <a:defRPr sz="2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92A24CA-DE16-4B25-82D6-28FF405CC6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016"/>
            <a:ext cx="494631" cy="544510"/>
          </a:xfrm>
          <a:prstGeom prst="rect">
            <a:avLst/>
          </a:prstGeom>
        </p:spPr>
      </p:pic>
      <p:sp>
        <p:nvSpPr>
          <p:cNvPr id="9" name="Oval 4" descr="Пергамент">
            <a:extLst>
              <a:ext uri="{FF2B5EF4-FFF2-40B4-BE49-F238E27FC236}">
                <a16:creationId xmlns:a16="http://schemas.microsoft.com/office/drawing/2014/main" id="{49095DAE-DD08-45EB-81C8-5C8DB42AAB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53134" y="50873"/>
            <a:ext cx="475871" cy="466725"/>
          </a:xfrm>
          <a:prstGeom prst="ellipse">
            <a:avLst/>
          </a:prstGeom>
          <a:blipFill dpi="0" rotWithShape="0">
            <a:blip r:embed="rId4" cstate="print"/>
            <a:srcRect/>
            <a:tile tx="0" ty="0" sx="100000" sy="100000" flip="none" algn="tl"/>
          </a:blipFill>
          <a:ln w="9525" algn="ctr">
            <a:solidFill>
              <a:srgbClr val="FFCCCC"/>
            </a:solidFill>
            <a:round/>
            <a:headEnd/>
            <a:tailEnd/>
          </a:ln>
        </p:spPr>
        <p:txBody>
          <a:bodyPr wrap="none" lIns="110896" tIns="55451" rIns="110896" bIns="55451" anchor="ctr"/>
          <a:lstStyle/>
          <a:p>
            <a:pPr algn="ctr" defTabSz="1109118">
              <a:defRPr/>
            </a:pPr>
            <a:endParaRPr lang="ru-RU" sz="2800" b="1" dirty="0">
              <a:solidFill>
                <a:srgbClr val="99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Номер слайда 6">
            <a:extLst>
              <a:ext uri="{FF2B5EF4-FFF2-40B4-BE49-F238E27FC236}">
                <a16:creationId xmlns:a16="http://schemas.microsoft.com/office/drawing/2014/main" id="{2A7A01AF-BA00-4004-A8E7-9860C4C6872B}"/>
              </a:ext>
            </a:extLst>
          </p:cNvPr>
          <p:cNvSpPr txBox="1">
            <a:spLocks/>
          </p:cNvSpPr>
          <p:nvPr userDrawn="1"/>
        </p:nvSpPr>
        <p:spPr>
          <a:xfrm>
            <a:off x="8553133" y="136038"/>
            <a:ext cx="47587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3088DCC-FAB5-4567-866B-664BA667BB86}" type="slidenum">
              <a:rPr lang="ru-RU" sz="20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ru-RU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844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DA0D36A-6434-452B-9189-E4138A539A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C581A9-DE68-4C12-8F3A-2F80C63370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357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3DBCA1-EF79-48FE-8BD5-BB45FA0B46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016"/>
            <a:ext cx="494631" cy="54451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7494FB4-64EA-436D-A4B3-1D859427BBF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53" y="1203598"/>
            <a:ext cx="1961894" cy="22322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B069D8-B6AC-4672-AEFE-A03F721656D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61" y="3291830"/>
            <a:ext cx="7772475" cy="11139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0A293-E857-4CB5-9800-2774D7C52B4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774" y="38787"/>
            <a:ext cx="4228448" cy="53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7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133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63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198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6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00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Уч. № 21/90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9878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Уч. № 21/90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Уч. № 21/90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88DCC-FAB5-4567-866B-664BA667BB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134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67F732-2992-4A91-ADE2-0F6DB9C0EE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08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0060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8228</TotalTime>
  <Words>0</Words>
  <Application>Microsoft Office PowerPoint</Application>
  <PresentationFormat>Экран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Calibri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й</dc:creator>
  <cp:lastModifiedBy>Дмитрий Поляков</cp:lastModifiedBy>
  <cp:revision>424</cp:revision>
  <cp:lastPrinted>2025-01-24T12:17:43Z</cp:lastPrinted>
  <dcterms:created xsi:type="dcterms:W3CDTF">2020-11-23T06:09:10Z</dcterms:created>
  <dcterms:modified xsi:type="dcterms:W3CDTF">2025-06-10T06:56:02Z</dcterms:modified>
</cp:coreProperties>
</file>