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0"/>
          </a:xfrm>
        </p:spPr>
        <p:txBody>
          <a:bodyPr/>
          <a:lstStyle/>
          <a:p>
            <a:pPr algn="ctr">
              <a:defRPr sz="2800" b="1">
                <a:latin typeface="Arial"/>
              </a:defRPr>
            </a:pPr>
            <a:r>
              <a:t>уцкуеншгщз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572000" cy="4114800"/>
          </a:xfrm>
        </p:spPr>
        <p:txBody>
          <a:bodyPr/>
          <a:lstStyle/>
          <a:p/>
          <a:p>
            <a:pPr algn="l">
              <a:defRPr sz="1400">
                <a:latin typeface="Arial"/>
              </a:defRPr>
            </a:pPr>
            <a:r>
              <a:t>3457890-</a:t>
            </a:r>
          </a:p>
        </p:txBody>
      </p:sp>
      <p:pic>
        <p:nvPicPr>
          <p:cNvPr id="4" name="Picture 3" descr="images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