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9B625-A2A5-4606-ABC8-98D3D2156E52}">
          <p14:sldIdLst>
            <p14:sldId id="256"/>
          </p14:sldIdLst>
        </p14:section>
        <p14:section name="数据处理" id="{94A6078A-35BD-49F0-ABB6-B2A83C3513D2}">
          <p14:sldIdLst>
            <p14:sldId id="258"/>
            <p14:sldId id="257"/>
            <p14:sldId id="264"/>
          </p14:sldIdLst>
        </p14:section>
        <p14:section name="高精度加法 +" id="{A3394EA3-AA4C-4130-A223-3561ABE4613C}">
          <p14:sldIdLst>
            <p14:sldId id="259"/>
            <p14:sldId id="265"/>
            <p14:sldId id="266"/>
            <p14:sldId id="267"/>
          </p14:sldIdLst>
        </p14:section>
        <p14:section name="高精度减法 -" id="{7E143E9D-9C88-4E68-BF35-0A9623784E97}">
          <p14:sldIdLst>
            <p14:sldId id="260"/>
            <p14:sldId id="268"/>
            <p14:sldId id="269"/>
            <p14:sldId id="27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7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47B7E-A654-45BA-AC1C-FA36322CA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高精度计算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5B932-FCBE-46C8-89DF-05A554164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赵真卿</a:t>
            </a:r>
          </a:p>
        </p:txBody>
      </p:sp>
    </p:spTree>
    <p:extLst>
      <p:ext uri="{BB962C8B-B14F-4D97-AF65-F5344CB8AC3E}">
        <p14:creationId xmlns:p14="http://schemas.microsoft.com/office/powerpoint/2010/main" val="260362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7B533-82AC-4219-9837-DF2D5EBC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011610"/>
            <a:ext cx="9720073" cy="395944"/>
          </a:xfrm>
        </p:spPr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类似加法，同样使用竖式。在做减法运算时，需要注意的是：需要有借位处理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B08C1-479C-4101-B511-3293325E9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2"/>
          <a:stretch/>
        </p:blipFill>
        <p:spPr bwMode="auto">
          <a:xfrm>
            <a:off x="990600" y="1947863"/>
            <a:ext cx="10210800" cy="22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0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A6336B-2E17-474E-8934-45666983D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0"/>
          <a:stretch/>
        </p:blipFill>
        <p:spPr>
          <a:xfrm>
            <a:off x="0" y="0"/>
            <a:ext cx="649543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39F3C-70A0-4B66-85CF-1D768CF5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34" y="0"/>
            <a:ext cx="4490108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2C2D4D-7B7A-4434-B06F-CF48B948FBFE}"/>
              </a:ext>
            </a:extLst>
          </p:cNvPr>
          <p:cNvSpPr txBox="1"/>
          <p:nvPr/>
        </p:nvSpPr>
        <p:spPr>
          <a:xfrm>
            <a:off x="11263358" y="676922"/>
            <a:ext cx="677108" cy="5504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/>
              <a:t>程序代码</a:t>
            </a:r>
          </a:p>
        </p:txBody>
      </p:sp>
    </p:spTree>
    <p:extLst>
      <p:ext uri="{BB962C8B-B14F-4D97-AF65-F5344CB8AC3E}">
        <p14:creationId xmlns:p14="http://schemas.microsoft.com/office/powerpoint/2010/main" val="147159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1719-4EFB-4971-9686-76D58587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运行结果</a:t>
            </a:r>
          </a:p>
        </p:txBody>
      </p:sp>
      <p:pic>
        <p:nvPicPr>
          <p:cNvPr id="4" name="高精度减法">
            <a:hlinkClick r:id="" action="ppaction://media"/>
            <a:extLst>
              <a:ext uri="{FF2B5EF4-FFF2-40B4-BE49-F238E27FC236}">
                <a16:creationId xmlns:a16="http://schemas.microsoft.com/office/drawing/2014/main" id="{791908A3-CBB4-42F7-800C-5C402D23EB2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5402" y="1753339"/>
            <a:ext cx="8853100" cy="4708028"/>
          </a:xfrm>
        </p:spPr>
      </p:pic>
    </p:spTree>
    <p:extLst>
      <p:ext uri="{BB962C8B-B14F-4D97-AF65-F5344CB8AC3E}">
        <p14:creationId xmlns:p14="http://schemas.microsoft.com/office/powerpoint/2010/main" val="19175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7CD6-111D-4EBC-9D03-0190D19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87" y="2679192"/>
            <a:ext cx="2811025" cy="1499616"/>
          </a:xfrm>
        </p:spPr>
        <p:txBody>
          <a:bodyPr/>
          <a:lstStyle/>
          <a:p>
            <a:pPr algn="ctr"/>
            <a:r>
              <a:rPr lang="zh-CN" altLang="en-US" b="1" dirty="0"/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22477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6264-14F8-4F87-AE87-221643B8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数据处理</a:t>
            </a:r>
          </a:p>
        </p:txBody>
      </p:sp>
    </p:spTree>
    <p:extLst>
      <p:ext uri="{BB962C8B-B14F-4D97-AF65-F5344CB8AC3E}">
        <p14:creationId xmlns:p14="http://schemas.microsoft.com/office/powerpoint/2010/main" val="23693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5588D-4B5B-4E7F-9947-3265AA8C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数据的</a:t>
            </a:r>
            <a:r>
              <a:rPr lang="zh-CN" altLang="en-US" sz="3200" b="1" i="0" dirty="0">
                <a:solidFill>
                  <a:srgbClr val="4D4D4D"/>
                </a:solidFill>
                <a:effectLst/>
                <a:latin typeface="-apple-system"/>
              </a:rPr>
              <a:t>接收方法和存储方法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F72C4-38DB-4089-B97E-24C95663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数据的接收和存储：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当输入的数很长时，可采用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</a:rPr>
              <a:t>字符串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方式输入，这样可输入位数很长的数，利用字符串函数和操作运算，将每一位取出，存入数组中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85A468-A1A2-4AE7-AD32-A32D41CD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211965"/>
            <a:ext cx="9928785" cy="26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51ED2-2EDA-47CB-B3CD-C61AAE35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进位、借位的处理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B66A9E-BD20-44A2-9939-0C8D72E6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869"/>
          <a:stretch/>
        </p:blipFill>
        <p:spPr>
          <a:xfrm>
            <a:off x="1024128" y="1850994"/>
            <a:ext cx="8525806" cy="4421789"/>
          </a:xfrm>
        </p:spPr>
      </p:pic>
    </p:spTree>
    <p:extLst>
      <p:ext uri="{BB962C8B-B14F-4D97-AF65-F5344CB8AC3E}">
        <p14:creationId xmlns:p14="http://schemas.microsoft.com/office/powerpoint/2010/main" val="40541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1E11-36C7-4F00-AD60-B8D0D5CF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高精度加法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16A0B-969C-411A-9CC1-A1682B876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55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7E5A-56F4-4507-880B-CD4F028A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509578"/>
            <a:ext cx="9720073" cy="5838843"/>
          </a:xfrm>
        </p:spPr>
        <p:txBody>
          <a:bodyPr/>
          <a:lstStyle/>
          <a:p>
            <a:r>
              <a:rPr lang="zh-CN" altLang="en-US" dirty="0"/>
              <a:t>输入两个数到变量中，然后用赋值语句求它们的和后输出 </a:t>
            </a:r>
            <a:r>
              <a:rPr lang="en-US" altLang="zh-CN" dirty="0"/>
              <a:t>. But</a:t>
            </a:r>
            <a:r>
              <a:rPr lang="zh-CN" altLang="en-US" dirty="0"/>
              <a:t>，我们知道，在 </a:t>
            </a:r>
            <a:r>
              <a:rPr lang="en-US" altLang="zh-CN" dirty="0"/>
              <a:t>C++ </a:t>
            </a:r>
            <a:r>
              <a:rPr lang="zh-CN" altLang="en-US" dirty="0"/>
              <a:t>语言中任何数据类型都有一定表示范围</a:t>
            </a:r>
            <a:r>
              <a:rPr lang="en-US" altLang="zh-CN" dirty="0"/>
              <a:t>. </a:t>
            </a:r>
            <a:r>
              <a:rPr lang="zh-CN" altLang="en-US" dirty="0"/>
              <a:t>当两个加数很大时，以前的算法显然不能求出精确解，因此我们需要寻求另一种方法 </a:t>
            </a:r>
            <a:r>
              <a:rPr lang="en-US" altLang="zh-CN" dirty="0"/>
              <a:t>.</a:t>
            </a:r>
            <a:r>
              <a:rPr lang="zh-CN" altLang="en-US" dirty="0"/>
              <a:t>在读小学时，我们做加法都采用竖式方法 </a:t>
            </a:r>
            <a:r>
              <a:rPr lang="en-US" altLang="zh-CN" dirty="0"/>
              <a:t>. </a:t>
            </a:r>
            <a:r>
              <a:rPr lang="zh-CN" altLang="en-US" dirty="0"/>
              <a:t>这样我们方便写出两个整数相加的算法 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如果我们用数组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a,b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分别存储两个加数，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用数组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存储结果，则上例有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</a:p>
          <a:p>
            <a:r>
              <a:rPr lang="en-US" altLang="zh-CN" dirty="0"/>
              <a:t>a[1]=6,a[2]=5,a[3]=8,b[1]=5,b[2]=5,b[3]=2,c[1]= c[2]= c[3]= c[4]=1;</a:t>
            </a:r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DE07F-EA8B-4252-8718-0ADA41FA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95" y="1758516"/>
            <a:ext cx="16668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FB2F530-DAEE-411B-B6CE-A7FA25EF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79" y="1906108"/>
            <a:ext cx="11811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1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BB47D4-1188-4D15-BC88-15356C5C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928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2CF41-114C-4099-B0B1-BB8DCA0F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86" y="0"/>
            <a:ext cx="5934239" cy="47051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B23D6A-69B4-4E07-B13B-E83B2FCC46D2}"/>
              </a:ext>
            </a:extLst>
          </p:cNvPr>
          <p:cNvSpPr txBox="1"/>
          <p:nvPr/>
        </p:nvSpPr>
        <p:spPr>
          <a:xfrm>
            <a:off x="8274274" y="5489195"/>
            <a:ext cx="190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程序代码</a:t>
            </a:r>
          </a:p>
        </p:txBody>
      </p:sp>
    </p:spTree>
    <p:extLst>
      <p:ext uri="{BB962C8B-B14F-4D97-AF65-F5344CB8AC3E}">
        <p14:creationId xmlns:p14="http://schemas.microsoft.com/office/powerpoint/2010/main" val="36118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7857-00C3-4018-8567-42FE114F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运行结果</a:t>
            </a:r>
          </a:p>
        </p:txBody>
      </p:sp>
      <p:pic>
        <p:nvPicPr>
          <p:cNvPr id="7" name="高精度加法">
            <a:hlinkClick r:id="" action="ppaction://media"/>
            <a:extLst>
              <a:ext uri="{FF2B5EF4-FFF2-40B4-BE49-F238E27FC236}">
                <a16:creationId xmlns:a16="http://schemas.microsoft.com/office/drawing/2014/main" id="{11C8BD3C-3CDF-4FF0-8388-DEDEC617720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8910" y="1602420"/>
            <a:ext cx="9490507" cy="5026953"/>
          </a:xfrm>
        </p:spPr>
      </p:pic>
    </p:spTree>
    <p:extLst>
      <p:ext uri="{BB962C8B-B14F-4D97-AF65-F5344CB8AC3E}">
        <p14:creationId xmlns:p14="http://schemas.microsoft.com/office/powerpoint/2010/main" val="19650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2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6EDE-55A7-4821-B324-878CDF8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高精度减法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BBBDE-65AD-4B15-9023-EB5FCFA92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4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267</Words>
  <Application>Microsoft Office PowerPoint</Application>
  <PresentationFormat>宽屏</PresentationFormat>
  <Paragraphs>22</Paragraphs>
  <Slides>13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Tw Cen MT</vt:lpstr>
      <vt:lpstr>Tw Cen MT Condensed</vt:lpstr>
      <vt:lpstr>Wingdings 3</vt:lpstr>
      <vt:lpstr>积分</vt:lpstr>
      <vt:lpstr>高精度计算</vt:lpstr>
      <vt:lpstr>数据处理</vt:lpstr>
      <vt:lpstr>数据的接收方法和存储方法</vt:lpstr>
      <vt:lpstr>进位、借位的处理</vt:lpstr>
      <vt:lpstr>高精度加法</vt:lpstr>
      <vt:lpstr>PowerPoint 演示文稿</vt:lpstr>
      <vt:lpstr>PowerPoint 演示文稿</vt:lpstr>
      <vt:lpstr>运行结果</vt:lpstr>
      <vt:lpstr>高精度减法</vt:lpstr>
      <vt:lpstr>PowerPoint 演示文稿</vt:lpstr>
      <vt:lpstr>PowerPoint 演示文稿</vt:lpstr>
      <vt:lpstr>运行结果</vt:lpstr>
      <vt:lpstr>谢   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高精度计算</dc:title>
  <dc:creator>赵 真卿</dc:creator>
  <cp:lastModifiedBy>赵 真卿</cp:lastModifiedBy>
  <cp:revision>3</cp:revision>
  <dcterms:created xsi:type="dcterms:W3CDTF">2022-06-03T08:28:12Z</dcterms:created>
  <dcterms:modified xsi:type="dcterms:W3CDTF">2022-06-06T17:37:41Z</dcterms:modified>
</cp:coreProperties>
</file>