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99B625-A2A5-4606-ABC8-98D3D2156E5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7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9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4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1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8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7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3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3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872E7B-4F0D-46DA-9BB6-46D2A13B331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061E5D-9C0D-4675-83E3-7042027C510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3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47B7E-A654-45BA-AC1C-FA36322CA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堆栈模拟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5B932-FCBE-46C8-89DF-05A554164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赵真卿</a:t>
            </a:r>
          </a:p>
        </p:txBody>
      </p:sp>
    </p:spTree>
    <p:extLst>
      <p:ext uri="{BB962C8B-B14F-4D97-AF65-F5344CB8AC3E}">
        <p14:creationId xmlns:p14="http://schemas.microsoft.com/office/powerpoint/2010/main" val="260362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7FB89-EDD0-4BE7-8A81-B10AC0A5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创建数组栈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19F87-4336-4C96-AB56-92086B0C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需要一个数组</a:t>
            </a:r>
            <a:r>
              <a:rPr lang="en-US" altLang="zh-CN" b="0" i="0" u="none" strike="noStrike" dirty="0">
                <a:effectLst/>
                <a:latin typeface="-apple-system"/>
              </a:rPr>
              <a:t>stk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[N]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，一个指针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指向栈顶。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我们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stk[0]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不存放数据，可以将栈数组初始化。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1C33DC-A75D-4D9D-A24E-6E79C2DB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13" y="3428999"/>
            <a:ext cx="4674452" cy="6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8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05C37-DE49-4726-8324-C2D82ABA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把数据</a:t>
            </a:r>
            <a:r>
              <a:rPr lang="en-US" altLang="zh-CN" sz="3200" b="1" i="0" dirty="0">
                <a:solidFill>
                  <a:srgbClr val="4F4F4F"/>
                </a:solidFill>
                <a:effectLst/>
                <a:latin typeface="PingFang SC"/>
              </a:rPr>
              <a:t>x</a:t>
            </a:r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压入栈</a:t>
            </a:r>
            <a:r>
              <a:rPr lang="en-US" altLang="zh-CN" sz="3200" b="1" dirty="0">
                <a:solidFill>
                  <a:srgbClr val="4F4F4F"/>
                </a:solidFill>
                <a:latin typeface="PingFang SC"/>
              </a:rPr>
              <a:t>(push)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AF93F9-1496-46E9-AC11-A2B90FAC4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06774"/>
            <a:ext cx="6550837" cy="3286158"/>
          </a:xfrm>
        </p:spPr>
      </p:pic>
    </p:spTree>
    <p:extLst>
      <p:ext uri="{BB962C8B-B14F-4D97-AF65-F5344CB8AC3E}">
        <p14:creationId xmlns:p14="http://schemas.microsoft.com/office/powerpoint/2010/main" val="307965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547AF-29E9-4B98-94B2-D90E61B1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把栈顶数据弹出栈</a:t>
            </a:r>
            <a:r>
              <a:rPr lang="en-US" altLang="zh-CN" sz="3200" b="1" i="0" dirty="0">
                <a:solidFill>
                  <a:srgbClr val="4F4F4F"/>
                </a:solidFill>
                <a:effectLst/>
                <a:latin typeface="PingFang SC"/>
              </a:rPr>
              <a:t>(pop)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C93875-BF38-4A95-9ABF-963238F8E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27" y="2084832"/>
            <a:ext cx="5048273" cy="3372767"/>
          </a:xfrm>
        </p:spPr>
      </p:pic>
    </p:spTree>
    <p:extLst>
      <p:ext uri="{BB962C8B-B14F-4D97-AF65-F5344CB8AC3E}">
        <p14:creationId xmlns:p14="http://schemas.microsoft.com/office/powerpoint/2010/main" val="15507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E04B2-DA2E-48B3-A8C6-8E5F5C26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读取栈顶元素</a:t>
            </a:r>
            <a:r>
              <a:rPr lang="en-US" altLang="zh-CN" sz="3200" b="1" i="0" dirty="0">
                <a:solidFill>
                  <a:srgbClr val="4F4F4F"/>
                </a:solidFill>
                <a:effectLst/>
                <a:latin typeface="PingFang SC"/>
              </a:rPr>
              <a:t>(top)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875D85-C497-4055-8CAA-0E1FC8EBD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493204"/>
            <a:ext cx="5681013" cy="2688337"/>
          </a:xfrm>
        </p:spPr>
      </p:pic>
    </p:spTree>
    <p:extLst>
      <p:ext uri="{BB962C8B-B14F-4D97-AF65-F5344CB8AC3E}">
        <p14:creationId xmlns:p14="http://schemas.microsoft.com/office/powerpoint/2010/main" val="258855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477B9-2B2D-4BE8-BDCF-41AB8DC4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i="0" dirty="0">
                <a:solidFill>
                  <a:srgbClr val="4F4F4F"/>
                </a:solidFill>
                <a:effectLst/>
                <a:latin typeface="PingFang SC"/>
              </a:rPr>
              <a:t>判断栈为空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614983-F55D-4E55-AEA6-CBAD38898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06773"/>
            <a:ext cx="6285873" cy="3073094"/>
          </a:xfrm>
        </p:spPr>
      </p:pic>
    </p:spTree>
    <p:extLst>
      <p:ext uri="{BB962C8B-B14F-4D97-AF65-F5344CB8AC3E}">
        <p14:creationId xmlns:p14="http://schemas.microsoft.com/office/powerpoint/2010/main" val="343142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1AE0B0-C442-404B-9764-7594D4A6B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2"/>
          <a:stretch/>
        </p:blipFill>
        <p:spPr>
          <a:xfrm>
            <a:off x="0" y="0"/>
            <a:ext cx="513569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452FAD-BECA-40CB-9E58-FC2292E94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5" b="4726"/>
          <a:stretch/>
        </p:blipFill>
        <p:spPr>
          <a:xfrm>
            <a:off x="6372644" y="0"/>
            <a:ext cx="4256885" cy="68583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8A09E61-6745-4BF9-BE62-7DF4BA72AFC3}"/>
              </a:ext>
            </a:extLst>
          </p:cNvPr>
          <p:cNvSpPr txBox="1"/>
          <p:nvPr/>
        </p:nvSpPr>
        <p:spPr>
          <a:xfrm>
            <a:off x="5242308" y="268362"/>
            <a:ext cx="677108" cy="63209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/>
              <a:t>↓ 利用结构体定义操作函数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37F90B-B50D-414F-8504-FD2A0AAEA36C}"/>
              </a:ext>
            </a:extLst>
          </p:cNvPr>
          <p:cNvSpPr txBox="1"/>
          <p:nvPr/>
        </p:nvSpPr>
        <p:spPr>
          <a:xfrm>
            <a:off x="11082757" y="2391140"/>
            <a:ext cx="677108" cy="20753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/>
              <a:t>↓ 主函数</a:t>
            </a:r>
          </a:p>
        </p:txBody>
      </p:sp>
    </p:spTree>
    <p:extLst>
      <p:ext uri="{BB962C8B-B14F-4D97-AF65-F5344CB8AC3E}">
        <p14:creationId xmlns:p14="http://schemas.microsoft.com/office/powerpoint/2010/main" val="64968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81139-5BCB-4446-A7D2-2BBEC6BD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运行结果</a:t>
            </a:r>
          </a:p>
        </p:txBody>
      </p:sp>
      <p:pic>
        <p:nvPicPr>
          <p:cNvPr id="7" name="堆栈模拟">
            <a:hlinkClick r:id="" action="ppaction://media"/>
            <a:extLst>
              <a:ext uri="{FF2B5EF4-FFF2-40B4-BE49-F238E27FC236}">
                <a16:creationId xmlns:a16="http://schemas.microsoft.com/office/drawing/2014/main" id="{E6244FDC-8C75-4E00-AE38-A9DA51EDC82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4127" y="2084832"/>
            <a:ext cx="8734833" cy="4626686"/>
          </a:xfrm>
        </p:spPr>
      </p:pic>
    </p:spTree>
    <p:extLst>
      <p:ext uri="{BB962C8B-B14F-4D97-AF65-F5344CB8AC3E}">
        <p14:creationId xmlns:p14="http://schemas.microsoft.com/office/powerpoint/2010/main" val="23443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3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7CD6-111D-4EBC-9D03-0190D194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487" y="2679192"/>
            <a:ext cx="2811025" cy="1499616"/>
          </a:xfrm>
        </p:spPr>
        <p:txBody>
          <a:bodyPr/>
          <a:lstStyle/>
          <a:p>
            <a:pPr algn="ctr"/>
            <a:r>
              <a:rPr lang="zh-CN" altLang="en-US" b="1" dirty="0"/>
              <a:t>谢    谢</a:t>
            </a:r>
          </a:p>
        </p:txBody>
      </p:sp>
    </p:spTree>
    <p:extLst>
      <p:ext uri="{BB962C8B-B14F-4D97-AF65-F5344CB8AC3E}">
        <p14:creationId xmlns:p14="http://schemas.microsoft.com/office/powerpoint/2010/main" val="2247717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140</TotalTime>
  <Words>82</Words>
  <Application>Microsoft Office PowerPoint</Application>
  <PresentationFormat>宽屏</PresentationFormat>
  <Paragraphs>14</Paragraphs>
  <Slides>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PingFang SC</vt:lpstr>
      <vt:lpstr>Tw Cen MT</vt:lpstr>
      <vt:lpstr>Tw Cen MT Condensed</vt:lpstr>
      <vt:lpstr>Wingdings 3</vt:lpstr>
      <vt:lpstr>积分</vt:lpstr>
      <vt:lpstr>堆栈模拟</vt:lpstr>
      <vt:lpstr>创建数组栈</vt:lpstr>
      <vt:lpstr>把数据x压入栈(push)</vt:lpstr>
      <vt:lpstr>把栈顶数据弹出栈(pop)</vt:lpstr>
      <vt:lpstr>读取栈顶元素(top)</vt:lpstr>
      <vt:lpstr>判断栈为空</vt:lpstr>
      <vt:lpstr>PowerPoint 演示文稿</vt:lpstr>
      <vt:lpstr>运行结果</vt:lpstr>
      <vt:lpstr>谢    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高精度计算</dc:title>
  <dc:creator>赵 真卿</dc:creator>
  <cp:lastModifiedBy>赵 真卿</cp:lastModifiedBy>
  <cp:revision>6</cp:revision>
  <dcterms:created xsi:type="dcterms:W3CDTF">2022-06-03T08:28:12Z</dcterms:created>
  <dcterms:modified xsi:type="dcterms:W3CDTF">2022-06-06T17:37:33Z</dcterms:modified>
</cp:coreProperties>
</file>