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12E375-5B91-4FEA-8B34-0F05E49C4738}">
          <p14:sldIdLst>
            <p14:sldId id="256"/>
          </p14:sldIdLst>
        </p14:section>
        <p14:section name="思路" id="{35F4872D-F7A1-4376-8109-98CF6B7A8C4A}">
          <p14:sldIdLst>
            <p14:sldId id="257"/>
            <p14:sldId id="258"/>
          </p14:sldIdLst>
        </p14:section>
        <p14:section name="排序过程" id="{518B6B5A-15F2-447A-854C-699A40925569}">
          <p14:sldIdLst>
            <p14:sldId id="259"/>
            <p14:sldId id="260"/>
          </p14:sldIdLst>
        </p14:section>
        <p14:section name="代码实现" id="{82C29F19-1CD4-4A52-802B-87E8F8B22169}">
          <p14:sldIdLst>
            <p14:sldId id="261"/>
            <p14:sldId id="262"/>
            <p14:sldId id="263"/>
            <p14:sldId id="264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2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4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8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9C46D6-883B-4D3A-8E2F-FBC906D8AE02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D73888-E31C-4647-B4CF-6096C1C411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8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0506-3CA7-4592-9BF6-9070B4DF1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B0C7C-3CDA-4B08-BDEE-DE6CEEC71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赵真卿</a:t>
            </a:r>
          </a:p>
        </p:txBody>
      </p:sp>
    </p:spTree>
    <p:extLst>
      <p:ext uri="{BB962C8B-B14F-4D97-AF65-F5344CB8AC3E}">
        <p14:creationId xmlns:p14="http://schemas.microsoft.com/office/powerpoint/2010/main" val="16075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7CD6-111D-4EBC-9D03-0190D19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87" y="2679192"/>
            <a:ext cx="2811025" cy="1499616"/>
          </a:xfrm>
        </p:spPr>
        <p:txBody>
          <a:bodyPr/>
          <a:lstStyle/>
          <a:p>
            <a:pPr algn="ctr"/>
            <a:r>
              <a:rPr lang="zh-CN" altLang="en-US" b="1" dirty="0"/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22477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438F5-BE12-4551-AB1B-4D306365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2457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DDDC5-258E-4F56-8E9F-CBAF32BD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897602"/>
            <a:ext cx="9720073" cy="3062796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effectLst/>
                <a:latin typeface="Source Code Pro" panose="020B0604020202020204" pitchFamily="49" charset="0"/>
              </a:rPr>
              <a:t>1.</a:t>
            </a:r>
            <a:r>
              <a:rPr lang="zh-CN" altLang="en-US" sz="2800" b="0" i="0" dirty="0">
                <a:effectLst/>
                <a:latin typeface="Source Code Pro" panose="020B0604020202020204" pitchFamily="49" charset="0"/>
              </a:rPr>
              <a:t>在待排序的元素任取一个元素作为基准</a:t>
            </a:r>
            <a:r>
              <a:rPr lang="en-US" altLang="zh-CN" sz="2800" b="0" i="0" dirty="0">
                <a:effectLst/>
                <a:latin typeface="Source Code Pro" panose="020B0604020202020204" pitchFamily="49" charset="0"/>
              </a:rPr>
              <a:t>(</a:t>
            </a:r>
            <a:r>
              <a:rPr lang="zh-CN" altLang="en-US" sz="2800" b="0" i="0" dirty="0">
                <a:effectLst/>
                <a:latin typeface="Source Code Pro" panose="020B0604020202020204" pitchFamily="49" charset="0"/>
              </a:rPr>
              <a:t>通常选第一个元素，但最的选择方法是从待排序元素 中随机选取一个作为基准</a:t>
            </a:r>
            <a:r>
              <a:rPr lang="en-US" altLang="zh-CN" sz="2800" b="0" i="0" dirty="0">
                <a:effectLst/>
                <a:latin typeface="Source Code Pro" panose="020B0604020202020204" pitchFamily="49" charset="0"/>
              </a:rPr>
              <a:t>)</a:t>
            </a:r>
            <a:r>
              <a:rPr lang="zh-CN" altLang="en-US" sz="2800" b="0" i="0" dirty="0">
                <a:effectLst/>
                <a:latin typeface="Source Code Pro" panose="020B0604020202020204" pitchFamily="49" charset="0"/>
              </a:rPr>
              <a:t>，称为基准元素； </a:t>
            </a:r>
            <a:endParaRPr lang="en-US" altLang="zh-CN" sz="2800" b="0" i="0" dirty="0">
              <a:effectLst/>
              <a:latin typeface="Source Code Pro" panose="020B0604020202020204" pitchFamily="49" charset="0"/>
            </a:endParaRPr>
          </a:p>
          <a:p>
            <a:r>
              <a:rPr lang="en-US" altLang="zh-CN" sz="2800" b="0" i="0" dirty="0">
                <a:effectLst/>
                <a:latin typeface="Source Code Pro" panose="020B0604020202020204" pitchFamily="49" charset="0"/>
              </a:rPr>
              <a:t>2.</a:t>
            </a:r>
            <a:r>
              <a:rPr lang="zh-CN" altLang="en-US" sz="2800" b="0" i="0" dirty="0">
                <a:effectLst/>
                <a:latin typeface="Source Code Pro" panose="020B0604020202020204" pitchFamily="49" charset="0"/>
              </a:rPr>
              <a:t>对待排序的元素进行分区，将比基准元素大的元素放在它的右边，比其小的放在它的左边；</a:t>
            </a:r>
            <a:endParaRPr lang="en-US" altLang="zh-CN" sz="2800" b="0" i="0" dirty="0">
              <a:effectLst/>
              <a:latin typeface="Source Code Pro" panose="020B0604020202020204" pitchFamily="49" charset="0"/>
            </a:endParaRPr>
          </a:p>
          <a:p>
            <a:r>
              <a:rPr lang="en-US" altLang="zh-CN" sz="2800" b="0" i="0" dirty="0">
                <a:effectLst/>
                <a:latin typeface="Source Code Pro" panose="020B0604020202020204" pitchFamily="49" charset="0"/>
              </a:rPr>
              <a:t>3.</a:t>
            </a:r>
            <a:r>
              <a:rPr lang="zh-CN" altLang="en-US" sz="2800" b="0" i="0" dirty="0">
                <a:effectLst/>
                <a:latin typeface="Source Code Pro" panose="020B0604020202020204" pitchFamily="49" charset="0"/>
              </a:rPr>
              <a:t>对左右两个分区重复以上步骤直到所有元素都是有序的。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412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7FB9-BAD4-481A-9AF4-5D857644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F4F4F"/>
                </a:solidFill>
                <a:effectLst/>
                <a:latin typeface="PingFang SC"/>
              </a:rPr>
              <a:t>排序过程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235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3B6AA-AD6E-48AD-8292-8A5F8FB9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237991"/>
            <a:ext cx="9720073" cy="438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、设置两个指针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，一个指向待排数组最左边，一个指向最右边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、把</a:t>
            </a:r>
            <a:r>
              <a:rPr lang="en-US" altLang="zh-CN" dirty="0"/>
              <a:t>l</a:t>
            </a:r>
            <a:r>
              <a:rPr lang="zh-CN" altLang="en-US" dirty="0"/>
              <a:t>指向的第一个元素取出来，作为基准元素，赋值给一个临时变量</a:t>
            </a:r>
            <a:r>
              <a:rPr lang="en-US" altLang="zh-CN" dirty="0"/>
              <a:t>flag</a:t>
            </a:r>
            <a:r>
              <a:rPr lang="zh-CN" altLang="en-US" dirty="0"/>
              <a:t>，这样</a:t>
            </a:r>
            <a:r>
              <a:rPr lang="en-US" altLang="zh-CN" dirty="0"/>
              <a:t>l</a:t>
            </a:r>
            <a:r>
              <a:rPr lang="zh-CN" altLang="en-US" dirty="0"/>
              <a:t>所指向的位置就空出来了；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r</a:t>
            </a:r>
            <a:r>
              <a:rPr lang="zh-CN" altLang="en-US" dirty="0"/>
              <a:t>指针向左移动，遇到比</a:t>
            </a:r>
            <a:r>
              <a:rPr lang="en-US" altLang="zh-CN" dirty="0"/>
              <a:t>flag</a:t>
            </a:r>
            <a:r>
              <a:rPr lang="zh-CN" altLang="en-US" dirty="0"/>
              <a:t>小的就停下来，将这个</a:t>
            </a:r>
            <a:r>
              <a:rPr lang="en-US" altLang="zh-CN" dirty="0"/>
              <a:t>r</a:t>
            </a:r>
            <a:r>
              <a:rPr lang="zh-CN" altLang="en-US" dirty="0"/>
              <a:t>指针指向的小元素赋值给</a:t>
            </a:r>
            <a:r>
              <a:rPr lang="en-US" altLang="zh-CN" dirty="0"/>
              <a:t>l</a:t>
            </a:r>
            <a:r>
              <a:rPr lang="zh-CN" altLang="en-US" dirty="0"/>
              <a:t>所指向的位置，这样</a:t>
            </a:r>
            <a:r>
              <a:rPr lang="en-US" altLang="zh-CN" dirty="0"/>
              <a:t>r</a:t>
            </a:r>
            <a:r>
              <a:rPr lang="zh-CN" altLang="en-US" dirty="0"/>
              <a:t>指针所指向的位置就空出来了；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、将</a:t>
            </a:r>
            <a:r>
              <a:rPr lang="en-US" altLang="zh-CN" dirty="0"/>
              <a:t>l</a:t>
            </a:r>
            <a:r>
              <a:rPr lang="zh-CN" altLang="en-US" dirty="0"/>
              <a:t>指针向右移动，遇到比</a:t>
            </a:r>
            <a:r>
              <a:rPr lang="en-US" altLang="zh-CN" dirty="0"/>
              <a:t>flag</a:t>
            </a:r>
            <a:r>
              <a:rPr lang="zh-CN" altLang="en-US" dirty="0"/>
              <a:t>大的就停下来，将这个</a:t>
            </a:r>
            <a:r>
              <a:rPr lang="en-US" altLang="zh-CN" dirty="0"/>
              <a:t>l</a:t>
            </a:r>
            <a:r>
              <a:rPr lang="zh-CN" altLang="en-US" dirty="0"/>
              <a:t>指针指向的大元素赋值给</a:t>
            </a:r>
            <a:r>
              <a:rPr lang="en-US" altLang="zh-CN" dirty="0"/>
              <a:t>r</a:t>
            </a:r>
            <a:r>
              <a:rPr lang="zh-CN" altLang="en-US" dirty="0"/>
              <a:t>所指向的位置，这样</a:t>
            </a:r>
            <a:r>
              <a:rPr lang="en-US" altLang="zh-CN" dirty="0"/>
              <a:t>l</a:t>
            </a:r>
            <a:r>
              <a:rPr lang="zh-CN" altLang="en-US" dirty="0"/>
              <a:t>指针所指向的位置就空出来了；</a:t>
            </a:r>
            <a:endParaRPr lang="en-US" altLang="zh-CN" dirty="0"/>
          </a:p>
          <a:p>
            <a:r>
              <a:rPr lang="en-US" altLang="zh-CN" dirty="0"/>
              <a:t> 4*</a:t>
            </a:r>
            <a:r>
              <a:rPr lang="zh-CN" altLang="en-US" dirty="0"/>
              <a:t>、即</a:t>
            </a:r>
            <a:r>
              <a:rPr lang="en-US" altLang="zh-CN" dirty="0"/>
              <a:t>l,r</a:t>
            </a:r>
            <a:r>
              <a:rPr lang="zh-CN" altLang="en-US" dirty="0"/>
              <a:t>交替前行，逐渐靠近；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、重复第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步，直到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相等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、将基准元素</a:t>
            </a:r>
            <a:r>
              <a:rPr lang="en-US" altLang="zh-CN" dirty="0"/>
              <a:t>flag</a:t>
            </a:r>
            <a:r>
              <a:rPr lang="zh-CN" altLang="en-US" dirty="0"/>
              <a:t>赋值给</a:t>
            </a:r>
            <a:r>
              <a:rPr lang="en-US" altLang="zh-CN" dirty="0"/>
              <a:t>l/r</a:t>
            </a:r>
            <a:r>
              <a:rPr lang="zh-CN" altLang="en-US" dirty="0"/>
              <a:t>指向的位置，基准元素归位；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、将基准元素左边的子序列和右边的子序列分别进行上述快排过程。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5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1FAD-C8B8-485E-A23C-30031DD5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快排函数</a:t>
            </a:r>
            <a:r>
              <a:rPr lang="en-US" altLang="zh-CN" sz="3200" dirty="0" err="1"/>
              <a:t>quickSort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B0B137-C330-439B-B1C0-556D51B68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2084832"/>
            <a:ext cx="7477291" cy="4351479"/>
          </a:xfrm>
        </p:spPr>
      </p:pic>
    </p:spTree>
    <p:extLst>
      <p:ext uri="{BB962C8B-B14F-4D97-AF65-F5344CB8AC3E}">
        <p14:creationId xmlns:p14="http://schemas.microsoft.com/office/powerpoint/2010/main" val="388730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897FA-928D-417B-A843-1403EAF0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3A171A-5441-4D6D-BFF0-687EF972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24362"/>
            <a:ext cx="4622070" cy="4412284"/>
          </a:xfrm>
        </p:spPr>
      </p:pic>
    </p:spTree>
    <p:extLst>
      <p:ext uri="{BB962C8B-B14F-4D97-AF65-F5344CB8AC3E}">
        <p14:creationId xmlns:p14="http://schemas.microsoft.com/office/powerpoint/2010/main" val="32409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5CAE-E7F3-48A7-9E95-BECA008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E5299E-A19D-4572-9012-E7EE42FB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54120"/>
            <a:ext cx="5212701" cy="3168295"/>
          </a:xfrm>
        </p:spPr>
      </p:pic>
    </p:spTree>
    <p:extLst>
      <p:ext uri="{BB962C8B-B14F-4D97-AF65-F5344CB8AC3E}">
        <p14:creationId xmlns:p14="http://schemas.microsoft.com/office/powerpoint/2010/main" val="255333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快速排序">
            <a:hlinkClick r:id="" action="ppaction://media"/>
            <a:extLst>
              <a:ext uri="{FF2B5EF4-FFF2-40B4-BE49-F238E27FC236}">
                <a16:creationId xmlns:a16="http://schemas.microsoft.com/office/drawing/2014/main" id="{0FCC3793-DE49-4489-9B68-F2FC3741C8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875" y="310148"/>
            <a:ext cx="11984250" cy="62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334</Words>
  <Application>Microsoft Office PowerPoint</Application>
  <PresentationFormat>宽屏</PresentationFormat>
  <Paragraphs>19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Source Code Pro</vt:lpstr>
      <vt:lpstr>Tw Cen MT</vt:lpstr>
      <vt:lpstr>Tw Cen MT Condensed</vt:lpstr>
      <vt:lpstr>Wingdings 3</vt:lpstr>
      <vt:lpstr>积分</vt:lpstr>
      <vt:lpstr>快速排序</vt:lpstr>
      <vt:lpstr>思路</vt:lpstr>
      <vt:lpstr>PowerPoint 演示文稿</vt:lpstr>
      <vt:lpstr>排序过程</vt:lpstr>
      <vt:lpstr>PowerPoint 演示文稿</vt:lpstr>
      <vt:lpstr>快排函数quickSort()</vt:lpstr>
      <vt:lpstr>主函数</vt:lpstr>
      <vt:lpstr>运行结果</vt:lpstr>
      <vt:lpstr>PowerPoint 演示文稿</vt:lpstr>
      <vt:lpstr>谢   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快速排序</dc:title>
  <dc:creator>赵 真卿</dc:creator>
  <cp:lastModifiedBy>赵 真卿</cp:lastModifiedBy>
  <cp:revision>7</cp:revision>
  <dcterms:created xsi:type="dcterms:W3CDTF">2022-06-06T14:38:18Z</dcterms:created>
  <dcterms:modified xsi:type="dcterms:W3CDTF">2022-06-06T17:38:04Z</dcterms:modified>
</cp:coreProperties>
</file>