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4" r:id="rId4"/>
    <p:sldId id="260" r:id="rId5"/>
    <p:sldId id="257" r:id="rId6"/>
    <p:sldId id="262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714D-ABAE-4D66-8E93-59CA055F2CDC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E7659-AD80-4C36-AD15-2AE6B30C7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7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Property listings UI – include fading</a:t>
            </a:r>
            <a:r>
              <a:rPr lang="en-US" baseline="0" smtClean="0"/>
              <a:t> action bar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E7659-AD80-4C36-AD15-2AE6B30C71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3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0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72B3-C9B4-413C-966A-27C79CB20568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E7C7-4414-4416-9323-5BB95FDA2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1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3962" y="643944"/>
            <a:ext cx="3335628" cy="5679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93962" y="643944"/>
            <a:ext cx="3427856" cy="3759244"/>
            <a:chOff x="3193962" y="643944"/>
            <a:chExt cx="3427856" cy="37592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962" y="643944"/>
              <a:ext cx="3342958" cy="250721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193962" y="3151163"/>
              <a:ext cx="3335628" cy="12520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46583" y="3483735"/>
              <a:ext cx="548640" cy="548640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87451" y="3246260"/>
              <a:ext cx="2534367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accent2"/>
                  </a:solidFill>
                  <a:latin typeface="Candara" panose="020E0502030303020204" pitchFamily="34" charset="0"/>
                </a:rPr>
                <a:t>Sample Agent . 2h</a:t>
              </a:r>
            </a:p>
            <a:p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Ksh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. 250,000</a:t>
              </a:r>
            </a:p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Location A And Some Text</a:t>
              </a: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anose="020E0502030303020204" pitchFamily="34" charset="0"/>
                </a:rPr>
                <a:t>233 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847" y="4088647"/>
              <a:ext cx="182880" cy="182880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186632" y="4542128"/>
            <a:ext cx="3435186" cy="3717293"/>
            <a:chOff x="3186632" y="4542128"/>
            <a:chExt cx="3435186" cy="3717293"/>
          </a:xfrm>
        </p:grpSpPr>
        <p:grpSp>
          <p:nvGrpSpPr>
            <p:cNvPr id="11" name="Group 10"/>
            <p:cNvGrpSpPr/>
            <p:nvPr/>
          </p:nvGrpSpPr>
          <p:grpSpPr>
            <a:xfrm>
              <a:off x="3193962" y="7007396"/>
              <a:ext cx="3427856" cy="1252025"/>
              <a:chOff x="3193962" y="3151163"/>
              <a:chExt cx="3427856" cy="125202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193962" y="3151163"/>
                <a:ext cx="3335628" cy="12520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446583" y="3483735"/>
                <a:ext cx="548640" cy="5486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87451" y="3246260"/>
                <a:ext cx="253436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Sample Agent . 2h</a:t>
                </a:r>
              </a:p>
              <a:p>
                <a:r>
                  <a:rPr lang="en-US" dirty="0" err="1" smtClean="0">
                    <a:solidFill>
                      <a:schemeClr val="bg1">
                        <a:lumMod val="85000"/>
                      </a:schemeClr>
                    </a:solidFill>
                    <a:latin typeface="Candara" panose="020E0502030303020204" pitchFamily="34" charset="0"/>
                  </a:rPr>
                  <a:t>Ksh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  <a:latin typeface="Candara" panose="020E0502030303020204" pitchFamily="34" charset="0"/>
                  </a:rPr>
                  <a:t>. 250,000</a:t>
                </a:r>
              </a:p>
              <a:p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ndara" panose="020E0502030303020204" pitchFamily="34" charset="0"/>
                  </a:rPr>
                  <a:t>Location A And Some Text</a:t>
                </a:r>
              </a:p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ndara" panose="020E0502030303020204" pitchFamily="34" charset="0"/>
                  </a:rPr>
                  <a:t>233 </a:t>
                </a:r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6847" y="4088647"/>
                <a:ext cx="182880" cy="182880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59"/>
            <a:stretch/>
          </p:blipFill>
          <p:spPr>
            <a:xfrm>
              <a:off x="3186632" y="4542128"/>
              <a:ext cx="3340456" cy="2477649"/>
            </a:xfrm>
            <a:prstGeom prst="rect">
              <a:avLst/>
            </a:prstGeom>
          </p:spPr>
        </p:pic>
      </p:grpSp>
      <p:cxnSp>
        <p:nvCxnSpPr>
          <p:cNvPr id="21" name="Straight Arrow Connector 20"/>
          <p:cNvCxnSpPr/>
          <p:nvPr/>
        </p:nvCxnSpPr>
        <p:spPr>
          <a:xfrm flipV="1">
            <a:off x="5106572" y="1913206"/>
            <a:ext cx="3756074" cy="15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89255" y="1997612"/>
            <a:ext cx="22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itle_medium_orange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1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3962" y="643944"/>
            <a:ext cx="3335628" cy="5679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3962" y="3151163"/>
            <a:ext cx="3335628" cy="1252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13512" y="918032"/>
            <a:ext cx="548640" cy="548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91572" y="730687"/>
            <a:ext cx="2534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User X 		2h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Good application blah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blah</a:t>
            </a:r>
            <a:endParaRPr lang="en-US" sz="1200" dirty="0" smtClean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47" y="4088647"/>
            <a:ext cx="182880" cy="18288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4162567" y="1683044"/>
            <a:ext cx="0" cy="3657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80486" y="1617649"/>
            <a:ext cx="251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75000"/>
                  </a:schemeClr>
                </a:solidFill>
              </a:rPr>
              <a:t>Archdesign</a:t>
            </a:r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 hub replied	1h</a:t>
            </a:r>
          </a:p>
          <a:p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</a:rPr>
              <a:t>Thanks for that!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193962" y="2365829"/>
            <a:ext cx="33319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2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93962" y="643944"/>
            <a:ext cx="3427856" cy="3759244"/>
            <a:chOff x="3193962" y="643944"/>
            <a:chExt cx="3427856" cy="37592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962" y="643944"/>
              <a:ext cx="3342958" cy="250721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193962" y="3151163"/>
              <a:ext cx="3335628" cy="12520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46583" y="3483735"/>
              <a:ext cx="548640" cy="54864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87451" y="3246260"/>
              <a:ext cx="2534367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 smtClean="0">
                  <a:solidFill>
                    <a:schemeClr val="accent2"/>
                  </a:solidFill>
                  <a:latin typeface="Candara" panose="020E0502030303020204" pitchFamily="34" charset="0"/>
                </a:rPr>
                <a:t>Sample Agent . 2h</a:t>
              </a:r>
            </a:p>
            <a:p>
              <a:r>
                <a:rPr lang="en-US" dirty="0" err="1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Ksh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. 250,000</a:t>
              </a:r>
            </a:p>
            <a:p>
              <a:r>
                <a:rPr lang="en-US" sz="1200" dirty="0" smtClean="0">
                  <a:solidFill>
                    <a:schemeClr val="bg1">
                      <a:lumMod val="85000"/>
                    </a:schemeClr>
                  </a:solidFill>
                  <a:latin typeface="Candara" panose="020E0502030303020204" pitchFamily="34" charset="0"/>
                </a:rPr>
                <a:t>Location A And Some Text</a:t>
              </a:r>
            </a:p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anose="020E0502030303020204" pitchFamily="34" charset="0"/>
                </a:rPr>
                <a:t>233 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6847" y="4088647"/>
              <a:ext cx="182880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61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193962" y="643944"/>
            <a:ext cx="3335628" cy="5679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193962" y="714080"/>
            <a:ext cx="3342958" cy="3689108"/>
            <a:chOff x="3193962" y="714080"/>
            <a:chExt cx="3342958" cy="368910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3962" y="1210211"/>
              <a:ext cx="3342958" cy="1981896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193962" y="3287204"/>
              <a:ext cx="3335628" cy="11159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12987" y="714080"/>
              <a:ext cx="388438" cy="39413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1756" y="3236335"/>
              <a:ext cx="2534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</a:rPr>
                <a:t>+257485222656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</a:rPr>
                <a:t>you@mailoneowone.com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</a:rPr>
                <a:t>www.fookenya.com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492" y="1410135"/>
              <a:ext cx="182880" cy="18288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3186632" y="4542128"/>
            <a:ext cx="3435186" cy="3717293"/>
            <a:chOff x="3186632" y="4542128"/>
            <a:chExt cx="3435186" cy="3717293"/>
          </a:xfrm>
        </p:grpSpPr>
        <p:grpSp>
          <p:nvGrpSpPr>
            <p:cNvPr id="28" name="Group 27"/>
            <p:cNvGrpSpPr/>
            <p:nvPr/>
          </p:nvGrpSpPr>
          <p:grpSpPr>
            <a:xfrm>
              <a:off x="3193962" y="7007396"/>
              <a:ext cx="3427856" cy="1252025"/>
              <a:chOff x="3193962" y="3151163"/>
              <a:chExt cx="3427856" cy="125202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193962" y="3151163"/>
                <a:ext cx="3335628" cy="12520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446583" y="3483735"/>
                <a:ext cx="548640" cy="5486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87451" y="3246260"/>
                <a:ext cx="2534367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Sample Agent . 2h</a:t>
                </a:r>
              </a:p>
              <a:p>
                <a:r>
                  <a:rPr lang="en-US" dirty="0" err="1" smtClean="0">
                    <a:solidFill>
                      <a:schemeClr val="bg1">
                        <a:lumMod val="85000"/>
                      </a:schemeClr>
                    </a:solidFill>
                    <a:latin typeface="Candara" panose="020E0502030303020204" pitchFamily="34" charset="0"/>
                  </a:rPr>
                  <a:t>Ksh</a:t>
                </a:r>
                <a:r>
                  <a:rPr lang="en-US" dirty="0" smtClean="0">
                    <a:solidFill>
                      <a:schemeClr val="bg1">
                        <a:lumMod val="85000"/>
                      </a:schemeClr>
                    </a:solidFill>
                    <a:latin typeface="Candara" panose="020E0502030303020204" pitchFamily="34" charset="0"/>
                  </a:rPr>
                  <a:t>. 250,000</a:t>
                </a:r>
              </a:p>
              <a:p>
                <a:r>
                  <a:rPr lang="en-US" sz="1600" dirty="0" smtClean="0">
                    <a:solidFill>
                      <a:schemeClr val="bg1">
                        <a:lumMod val="85000"/>
                      </a:schemeClr>
                    </a:solidFill>
                    <a:latin typeface="Candara" panose="020E0502030303020204" pitchFamily="34" charset="0"/>
                  </a:rPr>
                  <a:t>Location A And Some Text</a:t>
                </a:r>
              </a:p>
              <a:p>
                <a:r>
                  <a:rPr lang="en-US" sz="11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ndara" panose="020E0502030303020204" pitchFamily="34" charset="0"/>
                  </a:rPr>
                  <a:t>233 </a:t>
                </a:r>
                <a:endPara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anose="020E0502030303020204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6847" y="4088647"/>
                <a:ext cx="182880" cy="182880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59"/>
            <a:stretch/>
          </p:blipFill>
          <p:spPr>
            <a:xfrm>
              <a:off x="3186632" y="4542128"/>
              <a:ext cx="3340456" cy="2477649"/>
            </a:xfrm>
            <a:prstGeom prst="rect">
              <a:avLst/>
            </a:prstGeom>
          </p:spPr>
        </p:pic>
      </p:grpSp>
      <p:cxnSp>
        <p:nvCxnSpPr>
          <p:cNvPr id="34" name="Straight Arrow Connector 33"/>
          <p:cNvCxnSpPr/>
          <p:nvPr/>
        </p:nvCxnSpPr>
        <p:spPr>
          <a:xfrm flipV="1">
            <a:off x="4743781" y="2377124"/>
            <a:ext cx="3756074" cy="15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9255" y="1997612"/>
            <a:ext cx="222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itle_medium_orange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95223" y="718685"/>
            <a:ext cx="180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Sample Agent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36" y="3553916"/>
            <a:ext cx="500019" cy="5000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40" y="4056697"/>
            <a:ext cx="389422" cy="38942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006" y="3759266"/>
            <a:ext cx="233420" cy="2334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81" y="4083422"/>
            <a:ext cx="337897" cy="33789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282162" y="4118201"/>
            <a:ext cx="614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05220" y="4118434"/>
            <a:ext cx="614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45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38734" y="643944"/>
            <a:ext cx="3941894" cy="59888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072924" y="1926169"/>
            <a:ext cx="320813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38734" y="5739794"/>
            <a:ext cx="3941894" cy="59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539611" y="4618906"/>
            <a:ext cx="2726374" cy="132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82412" y="1069088"/>
            <a:ext cx="548640" cy="548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54254" y="1167916"/>
            <a:ext cx="24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As clipped summary of the event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54254" y="654704"/>
            <a:ext cx="25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Grand Launch Gala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1444" y="1228925"/>
            <a:ext cx="291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100" dirty="0" smtClean="0">
                <a:solidFill>
                  <a:schemeClr val="bg1">
                    <a:lumMod val="85000"/>
                  </a:schemeClr>
                </a:solidFill>
              </a:rPr>
              <a:t>233 views . 18 shares</a:t>
            </a:r>
            <a:endParaRPr lang="en-US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4254" y="967315"/>
            <a:ext cx="155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sz="11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Street in two days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44" y="888991"/>
            <a:ext cx="998675" cy="83223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3313803" y="3361709"/>
            <a:ext cx="2726374" cy="1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4254" y="2628974"/>
            <a:ext cx="24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As clipped summary of the event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54254" y="2115762"/>
            <a:ext cx="25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Another Event Here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54254" y="2428373"/>
            <a:ext cx="155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sz="11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Street in two days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944" y="2350049"/>
            <a:ext cx="998675" cy="8322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072924" y="3988291"/>
            <a:ext cx="357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Doesn’t have an image, try o make use of space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72924" y="3410997"/>
            <a:ext cx="259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Another Event Here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72925" y="3734368"/>
            <a:ext cx="1554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en-US" sz="1100" baseline="30000" dirty="0" smtClean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Street in two days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3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09336" y="643944"/>
            <a:ext cx="4005532" cy="59888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36" y="0"/>
            <a:ext cx="4005532" cy="333794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74521" y="3485072"/>
            <a:ext cx="0" cy="5175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41940" y="3550567"/>
            <a:ext cx="274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2"/>
                </a:solidFill>
              </a:rPr>
              <a:t>Archdesign</a:t>
            </a:r>
            <a:r>
              <a:rPr lang="en-US" sz="2800" dirty="0" smtClean="0">
                <a:solidFill>
                  <a:schemeClr val="accent2"/>
                </a:solidFill>
              </a:rPr>
              <a:t> Hub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7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3962" y="643944"/>
            <a:ext cx="3389718" cy="57568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2" y="643944"/>
            <a:ext cx="3389718" cy="2507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93962" y="3151163"/>
            <a:ext cx="3335628" cy="12520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76244" y="879231"/>
            <a:ext cx="548640" cy="54864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76244" y="3318970"/>
            <a:ext cx="253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85000"/>
                  </a:schemeClr>
                </a:solidFill>
                <a:latin typeface="Candara" panose="020E0502030303020204" pitchFamily="34" charset="0"/>
              </a:rPr>
              <a:t>Agent Name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+2574152566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me@you.com</a:t>
            </a:r>
            <a:endParaRPr lang="en-US" sz="11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93962" y="2518118"/>
            <a:ext cx="3389718" cy="633044"/>
          </a:xfrm>
          <a:prstGeom prst="rect">
            <a:avLst/>
          </a:prstGeom>
          <a:solidFill>
            <a:schemeClr val="accent2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38" y="2651760"/>
            <a:ext cx="182880" cy="1828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06205" y="2527606"/>
            <a:ext cx="3165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  <a:latin typeface="Candara" panose="020E0502030303020204" pitchFamily="34" charset="0"/>
              </a:rPr>
              <a:t>Ksh</a:t>
            </a:r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. 250,000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ocation 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10611" y="1427871"/>
            <a:ext cx="3078644" cy="209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087729" y="1427871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Seen, liked, large +icons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253238" y="3522372"/>
            <a:ext cx="2864809" cy="168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46239" y="3531860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frame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471436" y="5092505"/>
            <a:ext cx="2180195" cy="106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76714" y="5176105"/>
            <a:ext cx="145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Details below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253238" y="643944"/>
            <a:ext cx="1624670" cy="6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32652" y="654148"/>
            <a:ext cx="14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Link to gallery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018663" y="6161649"/>
            <a:ext cx="3499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18380" y="5657671"/>
            <a:ext cx="1820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split screen massive icons to break prose monotony – distance from current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9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64" y="24566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7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168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Nyawaya</dc:creator>
  <cp:lastModifiedBy>Frederick Nyawaya</cp:lastModifiedBy>
  <cp:revision>22</cp:revision>
  <dcterms:created xsi:type="dcterms:W3CDTF">2015-04-21T08:12:14Z</dcterms:created>
  <dcterms:modified xsi:type="dcterms:W3CDTF">2015-05-16T11:09:02Z</dcterms:modified>
</cp:coreProperties>
</file>