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8"/>
  </p:notesMasterIdLst>
  <p:sldIdLst>
    <p:sldId id="257" r:id="rId5"/>
    <p:sldId id="263" r:id="rId6"/>
    <p:sldId id="259" r:id="rId7"/>
    <p:sldId id="264" r:id="rId8"/>
    <p:sldId id="266" r:id="rId9"/>
    <p:sldId id="267" r:id="rId10"/>
    <p:sldId id="278" r:id="rId11"/>
    <p:sldId id="268" r:id="rId12"/>
    <p:sldId id="269" r:id="rId13"/>
    <p:sldId id="270" r:id="rId14"/>
    <p:sldId id="271" r:id="rId15"/>
    <p:sldId id="279"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D5F6C-79E5-4A4D-8209-F8AA7EC9546B}" v="36" dt="2024-11-05T18:25:30.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19" autoAdjust="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anu Ray" userId="4be45b35dbd6085c" providerId="LiveId" clId="{67ED5F6C-79E5-4A4D-8209-F8AA7EC9546B}"/>
    <pc:docChg chg="undo redo custSel addSld delSld modSld sldOrd">
      <pc:chgData name="Krishanu Ray" userId="4be45b35dbd6085c" providerId="LiveId" clId="{67ED5F6C-79E5-4A4D-8209-F8AA7EC9546B}" dt="2024-11-06T04:21:35.538" v="1386" actId="1076"/>
      <pc:docMkLst>
        <pc:docMk/>
      </pc:docMkLst>
      <pc:sldChg chg="modTransition">
        <pc:chgData name="Krishanu Ray" userId="4be45b35dbd6085c" providerId="LiveId" clId="{67ED5F6C-79E5-4A4D-8209-F8AA7EC9546B}" dt="2024-11-05T18:22:48.160" v="1347"/>
        <pc:sldMkLst>
          <pc:docMk/>
          <pc:sldMk cId="2475805559" sldId="257"/>
        </pc:sldMkLst>
      </pc:sldChg>
      <pc:sldChg chg="modSp mod modTransition">
        <pc:chgData name="Krishanu Ray" userId="4be45b35dbd6085c" providerId="LiveId" clId="{67ED5F6C-79E5-4A4D-8209-F8AA7EC9546B}" dt="2024-11-05T18:22:56.677" v="1349"/>
        <pc:sldMkLst>
          <pc:docMk/>
          <pc:sldMk cId="3842053343" sldId="259"/>
        </pc:sldMkLst>
        <pc:spChg chg="mod">
          <ac:chgData name="Krishanu Ray" userId="4be45b35dbd6085c" providerId="LiveId" clId="{67ED5F6C-79E5-4A4D-8209-F8AA7EC9546B}" dt="2024-11-05T18:01:40.251" v="1332"/>
          <ac:spMkLst>
            <pc:docMk/>
            <pc:sldMk cId="3842053343" sldId="259"/>
            <ac:spMk id="3" creationId="{DFA27A16-D451-E123-232F-FA590BAE1450}"/>
          </ac:spMkLst>
        </pc:spChg>
      </pc:sldChg>
      <pc:sldChg chg="modSp mod modTransition">
        <pc:chgData name="Krishanu Ray" userId="4be45b35dbd6085c" providerId="LiveId" clId="{67ED5F6C-79E5-4A4D-8209-F8AA7EC9546B}" dt="2024-11-05T18:22:51.236" v="1348"/>
        <pc:sldMkLst>
          <pc:docMk/>
          <pc:sldMk cId="3916673820" sldId="263"/>
        </pc:sldMkLst>
        <pc:spChg chg="mod">
          <ac:chgData name="Krishanu Ray" userId="4be45b35dbd6085c" providerId="LiveId" clId="{67ED5F6C-79E5-4A4D-8209-F8AA7EC9546B}" dt="2024-11-05T18:12:57.522" v="1335" actId="20577"/>
          <ac:spMkLst>
            <pc:docMk/>
            <pc:sldMk cId="3916673820" sldId="263"/>
            <ac:spMk id="3" creationId="{F8F84778-B19B-3989-55B9-4C45020015C8}"/>
          </ac:spMkLst>
        </pc:spChg>
      </pc:sldChg>
      <pc:sldChg chg="modSp mod modTransition">
        <pc:chgData name="Krishanu Ray" userId="4be45b35dbd6085c" providerId="LiveId" clId="{67ED5F6C-79E5-4A4D-8209-F8AA7EC9546B}" dt="2024-11-05T18:23:05.389" v="1351"/>
        <pc:sldMkLst>
          <pc:docMk/>
          <pc:sldMk cId="1035364965" sldId="264"/>
        </pc:sldMkLst>
        <pc:spChg chg="mod">
          <ac:chgData name="Krishanu Ray" userId="4be45b35dbd6085c" providerId="LiveId" clId="{67ED5F6C-79E5-4A4D-8209-F8AA7EC9546B}" dt="2024-11-05T18:18:15.575" v="1342" actId="20577"/>
          <ac:spMkLst>
            <pc:docMk/>
            <pc:sldMk cId="1035364965" sldId="264"/>
            <ac:spMk id="3" creationId="{2A3F3266-5445-F7BD-F3B8-15033BD0CF66}"/>
          </ac:spMkLst>
        </pc:spChg>
      </pc:sldChg>
      <pc:sldChg chg="modSp mod modTransition">
        <pc:chgData name="Krishanu Ray" userId="4be45b35dbd6085c" providerId="LiveId" clId="{67ED5F6C-79E5-4A4D-8209-F8AA7EC9546B}" dt="2024-11-05T18:23:09.424" v="1352"/>
        <pc:sldMkLst>
          <pc:docMk/>
          <pc:sldMk cId="1489455107" sldId="266"/>
        </pc:sldMkLst>
        <pc:spChg chg="mod">
          <ac:chgData name="Krishanu Ray" userId="4be45b35dbd6085c" providerId="LiveId" clId="{67ED5F6C-79E5-4A4D-8209-F8AA7EC9546B}" dt="2024-11-05T15:27:46.969" v="403" actId="20577"/>
          <ac:spMkLst>
            <pc:docMk/>
            <pc:sldMk cId="1489455107" sldId="266"/>
            <ac:spMk id="3" creationId="{26786526-5747-8E44-1009-8DB2D689FB0A}"/>
          </ac:spMkLst>
        </pc:spChg>
      </pc:sldChg>
      <pc:sldChg chg="addSp delSp modSp mod modTransition">
        <pc:chgData name="Krishanu Ray" userId="4be45b35dbd6085c" providerId="LiveId" clId="{67ED5F6C-79E5-4A4D-8209-F8AA7EC9546B}" dt="2024-11-05T18:23:16.346" v="1353"/>
        <pc:sldMkLst>
          <pc:docMk/>
          <pc:sldMk cId="2686788632" sldId="267"/>
        </pc:sldMkLst>
        <pc:spChg chg="mod">
          <ac:chgData name="Krishanu Ray" userId="4be45b35dbd6085c" providerId="LiveId" clId="{67ED5F6C-79E5-4A4D-8209-F8AA7EC9546B}" dt="2024-11-05T13:45:53.123" v="294" actId="255"/>
          <ac:spMkLst>
            <pc:docMk/>
            <pc:sldMk cId="2686788632" sldId="267"/>
            <ac:spMk id="3" creationId="{757E86A8-E1B6-DBC4-3464-08C11BE4E454}"/>
          </ac:spMkLst>
        </pc:spChg>
        <pc:picChg chg="add del mod">
          <ac:chgData name="Krishanu Ray" userId="4be45b35dbd6085c" providerId="LiveId" clId="{67ED5F6C-79E5-4A4D-8209-F8AA7EC9546B}" dt="2024-11-05T13:34:21.347" v="216" actId="478"/>
          <ac:picMkLst>
            <pc:docMk/>
            <pc:sldMk cId="2686788632" sldId="267"/>
            <ac:picMk id="8" creationId="{65A3F388-258F-AB48-927D-B98843E7817A}"/>
          </ac:picMkLst>
        </pc:picChg>
        <pc:picChg chg="add mod">
          <ac:chgData name="Krishanu Ray" userId="4be45b35dbd6085c" providerId="LiveId" clId="{67ED5F6C-79E5-4A4D-8209-F8AA7EC9546B}" dt="2024-11-05T13:34:56.195" v="222" actId="1076"/>
          <ac:picMkLst>
            <pc:docMk/>
            <pc:sldMk cId="2686788632" sldId="267"/>
            <ac:picMk id="10" creationId="{449EEC0D-45F1-7263-AD41-49213D7544CF}"/>
          </ac:picMkLst>
        </pc:picChg>
        <pc:picChg chg="add mod">
          <ac:chgData name="Krishanu Ray" userId="4be45b35dbd6085c" providerId="LiveId" clId="{67ED5F6C-79E5-4A4D-8209-F8AA7EC9546B}" dt="2024-11-05T13:35:56.312" v="227" actId="1076"/>
          <ac:picMkLst>
            <pc:docMk/>
            <pc:sldMk cId="2686788632" sldId="267"/>
            <ac:picMk id="12" creationId="{155F1E14-65BB-13A4-9C31-B9C67074FA97}"/>
          </ac:picMkLst>
        </pc:picChg>
      </pc:sldChg>
      <pc:sldChg chg="addSp modSp new mod modTransition">
        <pc:chgData name="Krishanu Ray" userId="4be45b35dbd6085c" providerId="LiveId" clId="{67ED5F6C-79E5-4A4D-8209-F8AA7EC9546B}" dt="2024-11-05T18:23:43.047" v="1358"/>
        <pc:sldMkLst>
          <pc:docMk/>
          <pc:sldMk cId="1368276271" sldId="268"/>
        </pc:sldMkLst>
        <pc:spChg chg="mod">
          <ac:chgData name="Krishanu Ray" userId="4be45b35dbd6085c" providerId="LiveId" clId="{67ED5F6C-79E5-4A4D-8209-F8AA7EC9546B}" dt="2024-11-05T13:39:18.218" v="277" actId="20577"/>
          <ac:spMkLst>
            <pc:docMk/>
            <pc:sldMk cId="1368276271" sldId="268"/>
            <ac:spMk id="2" creationId="{7D931E8C-8CDC-0DAC-BCF9-93F31C894027}"/>
          </ac:spMkLst>
        </pc:spChg>
        <pc:spChg chg="mod">
          <ac:chgData name="Krishanu Ray" userId="4be45b35dbd6085c" providerId="LiveId" clId="{67ED5F6C-79E5-4A4D-8209-F8AA7EC9546B}" dt="2024-11-05T15:39:51.871" v="452" actId="14100"/>
          <ac:spMkLst>
            <pc:docMk/>
            <pc:sldMk cId="1368276271" sldId="268"/>
            <ac:spMk id="3" creationId="{C30AC97D-8EED-9874-55AB-5237778D0FF6}"/>
          </ac:spMkLst>
        </pc:spChg>
        <pc:picChg chg="add mod">
          <ac:chgData name="Krishanu Ray" userId="4be45b35dbd6085c" providerId="LiveId" clId="{67ED5F6C-79E5-4A4D-8209-F8AA7EC9546B}" dt="2024-11-05T13:40:42.833" v="293" actId="1076"/>
          <ac:picMkLst>
            <pc:docMk/>
            <pc:sldMk cId="1368276271" sldId="268"/>
            <ac:picMk id="8" creationId="{FA8C5040-0A01-B343-F9DA-D300006C94BC}"/>
          </ac:picMkLst>
        </pc:picChg>
      </pc:sldChg>
      <pc:sldChg chg="addSp modSp new mod modTransition">
        <pc:chgData name="Krishanu Ray" userId="4be45b35dbd6085c" providerId="LiveId" clId="{67ED5F6C-79E5-4A4D-8209-F8AA7EC9546B}" dt="2024-11-05T18:23:56.914" v="1359"/>
        <pc:sldMkLst>
          <pc:docMk/>
          <pc:sldMk cId="3165578222" sldId="269"/>
        </pc:sldMkLst>
        <pc:spChg chg="mod">
          <ac:chgData name="Krishanu Ray" userId="4be45b35dbd6085c" providerId="LiveId" clId="{67ED5F6C-79E5-4A4D-8209-F8AA7EC9546B}" dt="2024-11-05T15:39:24.865" v="448" actId="20577"/>
          <ac:spMkLst>
            <pc:docMk/>
            <pc:sldMk cId="3165578222" sldId="269"/>
            <ac:spMk id="2" creationId="{D178C6FC-8359-8CBA-62E2-395E648A8F41}"/>
          </ac:spMkLst>
        </pc:spChg>
        <pc:spChg chg="mod">
          <ac:chgData name="Krishanu Ray" userId="4be45b35dbd6085c" providerId="LiveId" clId="{67ED5F6C-79E5-4A4D-8209-F8AA7EC9546B}" dt="2024-11-05T15:22:59.501" v="331" actId="14100"/>
          <ac:spMkLst>
            <pc:docMk/>
            <pc:sldMk cId="3165578222" sldId="269"/>
            <ac:spMk id="3" creationId="{CFD5700A-C285-A68E-7893-105FFBC8823B}"/>
          </ac:spMkLst>
        </pc:spChg>
        <pc:picChg chg="add mod">
          <ac:chgData name="Krishanu Ray" userId="4be45b35dbd6085c" providerId="LiveId" clId="{67ED5F6C-79E5-4A4D-8209-F8AA7EC9546B}" dt="2024-11-05T15:23:46.970" v="334" actId="14100"/>
          <ac:picMkLst>
            <pc:docMk/>
            <pc:sldMk cId="3165578222" sldId="269"/>
            <ac:picMk id="8" creationId="{C595861C-DE25-9E06-8B18-77508CFEC0DF}"/>
          </ac:picMkLst>
        </pc:picChg>
      </pc:sldChg>
      <pc:sldChg chg="addSp modSp new mod ord modTransition">
        <pc:chgData name="Krishanu Ray" userId="4be45b35dbd6085c" providerId="LiveId" clId="{67ED5F6C-79E5-4A4D-8209-F8AA7EC9546B}" dt="2024-11-05T18:42:02.874" v="1374" actId="20577"/>
        <pc:sldMkLst>
          <pc:docMk/>
          <pc:sldMk cId="2343179166" sldId="270"/>
        </pc:sldMkLst>
        <pc:spChg chg="mod">
          <ac:chgData name="Krishanu Ray" userId="4be45b35dbd6085c" providerId="LiveId" clId="{67ED5F6C-79E5-4A4D-8209-F8AA7EC9546B}" dt="2024-11-05T15:40:54.251" v="485" actId="20577"/>
          <ac:spMkLst>
            <pc:docMk/>
            <pc:sldMk cId="2343179166" sldId="270"/>
            <ac:spMk id="2" creationId="{6981F055-8CAA-AA20-6C2D-6BF4A25C90F3}"/>
          </ac:spMkLst>
        </pc:spChg>
        <pc:spChg chg="mod">
          <ac:chgData name="Krishanu Ray" userId="4be45b35dbd6085c" providerId="LiveId" clId="{67ED5F6C-79E5-4A4D-8209-F8AA7EC9546B}" dt="2024-11-05T18:42:02.874" v="1374" actId="20577"/>
          <ac:spMkLst>
            <pc:docMk/>
            <pc:sldMk cId="2343179166" sldId="270"/>
            <ac:spMk id="3" creationId="{7F6BB82B-3CB3-35E5-024D-1A1961D87A48}"/>
          </ac:spMkLst>
        </pc:spChg>
        <pc:picChg chg="add mod">
          <ac:chgData name="Krishanu Ray" userId="4be45b35dbd6085c" providerId="LiveId" clId="{67ED5F6C-79E5-4A4D-8209-F8AA7EC9546B}" dt="2024-11-05T15:50:58.552" v="744" actId="1076"/>
          <ac:picMkLst>
            <pc:docMk/>
            <pc:sldMk cId="2343179166" sldId="270"/>
            <ac:picMk id="8" creationId="{EA1F473A-308F-12EB-F47B-08BD7971F7D4}"/>
          </ac:picMkLst>
        </pc:picChg>
        <pc:picChg chg="add mod">
          <ac:chgData name="Krishanu Ray" userId="4be45b35dbd6085c" providerId="LiveId" clId="{67ED5F6C-79E5-4A4D-8209-F8AA7EC9546B}" dt="2024-11-05T15:51:19.007" v="747" actId="1076"/>
          <ac:picMkLst>
            <pc:docMk/>
            <pc:sldMk cId="2343179166" sldId="270"/>
            <ac:picMk id="10" creationId="{92CFF556-BEC2-2565-9B28-031AE3A5D05A}"/>
          </ac:picMkLst>
        </pc:picChg>
      </pc:sldChg>
      <pc:sldChg chg="modSp new mod modTransition">
        <pc:chgData name="Krishanu Ray" userId="4be45b35dbd6085c" providerId="LiveId" clId="{67ED5F6C-79E5-4A4D-8209-F8AA7EC9546B}" dt="2024-11-05T18:24:26.453" v="1362"/>
        <pc:sldMkLst>
          <pc:docMk/>
          <pc:sldMk cId="2202685470" sldId="271"/>
        </pc:sldMkLst>
        <pc:spChg chg="mod">
          <ac:chgData name="Krishanu Ray" userId="4be45b35dbd6085c" providerId="LiveId" clId="{67ED5F6C-79E5-4A4D-8209-F8AA7EC9546B}" dt="2024-11-05T15:59:51.863" v="792" actId="20577"/>
          <ac:spMkLst>
            <pc:docMk/>
            <pc:sldMk cId="2202685470" sldId="271"/>
            <ac:spMk id="2" creationId="{4351BA9D-8276-DF4B-1FBE-72A3AFE45618}"/>
          </ac:spMkLst>
        </pc:spChg>
        <pc:spChg chg="mod">
          <ac:chgData name="Krishanu Ray" userId="4be45b35dbd6085c" providerId="LiveId" clId="{67ED5F6C-79E5-4A4D-8209-F8AA7EC9546B}" dt="2024-11-05T18:07:23.312" v="1333" actId="255"/>
          <ac:spMkLst>
            <pc:docMk/>
            <pc:sldMk cId="2202685470" sldId="271"/>
            <ac:spMk id="3" creationId="{711D0931-136B-951A-3DE5-884010B9B024}"/>
          </ac:spMkLst>
        </pc:spChg>
      </pc:sldChg>
      <pc:sldChg chg="addSp delSp modSp new mod modTransition modClrScheme chgLayout">
        <pc:chgData name="Krishanu Ray" userId="4be45b35dbd6085c" providerId="LiveId" clId="{67ED5F6C-79E5-4A4D-8209-F8AA7EC9546B}" dt="2024-11-05T18:24:42.201" v="1364"/>
        <pc:sldMkLst>
          <pc:docMk/>
          <pc:sldMk cId="3167021324" sldId="272"/>
        </pc:sldMkLst>
        <pc:spChg chg="mod ord">
          <ac:chgData name="Krishanu Ray" userId="4be45b35dbd6085c" providerId="LiveId" clId="{67ED5F6C-79E5-4A4D-8209-F8AA7EC9546B}" dt="2024-11-05T17:18:03.390" v="1055" actId="20577"/>
          <ac:spMkLst>
            <pc:docMk/>
            <pc:sldMk cId="3167021324" sldId="272"/>
            <ac:spMk id="2" creationId="{E1D780AE-0E83-4A6F-C879-7456CB1B535D}"/>
          </ac:spMkLst>
        </pc:spChg>
        <pc:spChg chg="mod ord">
          <ac:chgData name="Krishanu Ray" userId="4be45b35dbd6085c" providerId="LiveId" clId="{67ED5F6C-79E5-4A4D-8209-F8AA7EC9546B}" dt="2024-11-05T17:17:38.256" v="1046" actId="14100"/>
          <ac:spMkLst>
            <pc:docMk/>
            <pc:sldMk cId="3167021324" sldId="272"/>
            <ac:spMk id="3" creationId="{B6A09477-BD89-6801-26BD-D4C9276C36B8}"/>
          </ac:spMkLst>
        </pc:spChg>
        <pc:spChg chg="mod ord">
          <ac:chgData name="Krishanu Ray" userId="4be45b35dbd6085c" providerId="LiveId" clId="{67ED5F6C-79E5-4A4D-8209-F8AA7EC9546B}" dt="2024-11-05T17:17:19.971" v="1040" actId="700"/>
          <ac:spMkLst>
            <pc:docMk/>
            <pc:sldMk cId="3167021324" sldId="272"/>
            <ac:spMk id="4" creationId="{EB9EAC32-990A-0AA5-1A91-241E05033F04}"/>
          </ac:spMkLst>
        </pc:spChg>
        <pc:spChg chg="mod ord">
          <ac:chgData name="Krishanu Ray" userId="4be45b35dbd6085c" providerId="LiveId" clId="{67ED5F6C-79E5-4A4D-8209-F8AA7EC9546B}" dt="2024-11-05T17:17:19.971" v="1040" actId="700"/>
          <ac:spMkLst>
            <pc:docMk/>
            <pc:sldMk cId="3167021324" sldId="272"/>
            <ac:spMk id="5" creationId="{D265F677-224E-15ED-C033-9F7DC1A6649A}"/>
          </ac:spMkLst>
        </pc:spChg>
        <pc:spChg chg="mod ord">
          <ac:chgData name="Krishanu Ray" userId="4be45b35dbd6085c" providerId="LiveId" clId="{67ED5F6C-79E5-4A4D-8209-F8AA7EC9546B}" dt="2024-11-05T17:17:19.971" v="1040" actId="700"/>
          <ac:spMkLst>
            <pc:docMk/>
            <pc:sldMk cId="3167021324" sldId="272"/>
            <ac:spMk id="6" creationId="{AD66B360-69C6-40AB-0C51-44076AAEE2E1}"/>
          </ac:spMkLst>
        </pc:spChg>
        <pc:spChg chg="add del mod ord">
          <ac:chgData name="Krishanu Ray" userId="4be45b35dbd6085c" providerId="LiveId" clId="{67ED5F6C-79E5-4A4D-8209-F8AA7EC9546B}" dt="2024-11-05T17:17:19.971" v="1040" actId="700"/>
          <ac:spMkLst>
            <pc:docMk/>
            <pc:sldMk cId="3167021324" sldId="272"/>
            <ac:spMk id="9" creationId="{9B6E8DDD-0855-B2B1-F05B-8592B89B4AE2}"/>
          </ac:spMkLst>
        </pc:spChg>
        <pc:picChg chg="add mod">
          <ac:chgData name="Krishanu Ray" userId="4be45b35dbd6085c" providerId="LiveId" clId="{67ED5F6C-79E5-4A4D-8209-F8AA7EC9546B}" dt="2024-11-05T17:17:51.074" v="1049" actId="14100"/>
          <ac:picMkLst>
            <pc:docMk/>
            <pc:sldMk cId="3167021324" sldId="272"/>
            <ac:picMk id="8" creationId="{DD99B769-FE07-9766-ACAA-26B08A11F8B9}"/>
          </ac:picMkLst>
        </pc:picChg>
      </pc:sldChg>
      <pc:sldChg chg="addSp delSp modSp new mod modTransition">
        <pc:chgData name="Krishanu Ray" userId="4be45b35dbd6085c" providerId="LiveId" clId="{67ED5F6C-79E5-4A4D-8209-F8AA7EC9546B}" dt="2024-11-05T18:24:49.550" v="1366"/>
        <pc:sldMkLst>
          <pc:docMk/>
          <pc:sldMk cId="3786658925" sldId="273"/>
        </pc:sldMkLst>
        <pc:spChg chg="mod">
          <ac:chgData name="Krishanu Ray" userId="4be45b35dbd6085c" providerId="LiveId" clId="{67ED5F6C-79E5-4A4D-8209-F8AA7EC9546B}" dt="2024-11-05T17:18:53.859" v="1066" actId="20577"/>
          <ac:spMkLst>
            <pc:docMk/>
            <pc:sldMk cId="3786658925" sldId="273"/>
            <ac:spMk id="2" creationId="{84C7343B-9EE8-28DA-10E2-7C64F051C92D}"/>
          </ac:spMkLst>
        </pc:spChg>
        <pc:spChg chg="add del mod">
          <ac:chgData name="Krishanu Ray" userId="4be45b35dbd6085c" providerId="LiveId" clId="{67ED5F6C-79E5-4A4D-8209-F8AA7EC9546B}" dt="2024-11-05T17:23:20.394" v="1099" actId="20577"/>
          <ac:spMkLst>
            <pc:docMk/>
            <pc:sldMk cId="3786658925" sldId="273"/>
            <ac:spMk id="3" creationId="{9CF2209A-4198-1D7A-0B49-4023655BC939}"/>
          </ac:spMkLst>
        </pc:spChg>
        <pc:spChg chg="add mod">
          <ac:chgData name="Krishanu Ray" userId="4be45b35dbd6085c" providerId="LiveId" clId="{67ED5F6C-79E5-4A4D-8209-F8AA7EC9546B}" dt="2024-11-05T17:19:10.185" v="1070"/>
          <ac:spMkLst>
            <pc:docMk/>
            <pc:sldMk cId="3786658925" sldId="273"/>
            <ac:spMk id="7" creationId="{640C0257-0E21-0449-BD48-3BC9AE1720D6}"/>
          </ac:spMkLst>
        </pc:spChg>
      </pc:sldChg>
      <pc:sldChg chg="modSp new mod modTransition">
        <pc:chgData name="Krishanu Ray" userId="4be45b35dbd6085c" providerId="LiveId" clId="{67ED5F6C-79E5-4A4D-8209-F8AA7EC9546B}" dt="2024-11-05T18:24:58.530" v="1368"/>
        <pc:sldMkLst>
          <pc:docMk/>
          <pc:sldMk cId="1513466252" sldId="274"/>
        </pc:sldMkLst>
        <pc:spChg chg="mod">
          <ac:chgData name="Krishanu Ray" userId="4be45b35dbd6085c" providerId="LiveId" clId="{67ED5F6C-79E5-4A4D-8209-F8AA7EC9546B}" dt="2024-11-05T17:25:42.790" v="1120" actId="20577"/>
          <ac:spMkLst>
            <pc:docMk/>
            <pc:sldMk cId="1513466252" sldId="274"/>
            <ac:spMk id="2" creationId="{E00336E1-EF3B-5816-6D63-53E1AF5FA4F8}"/>
          </ac:spMkLst>
        </pc:spChg>
        <pc:spChg chg="mod">
          <ac:chgData name="Krishanu Ray" userId="4be45b35dbd6085c" providerId="LiveId" clId="{67ED5F6C-79E5-4A4D-8209-F8AA7EC9546B}" dt="2024-11-05T17:44:06.343" v="1124" actId="255"/>
          <ac:spMkLst>
            <pc:docMk/>
            <pc:sldMk cId="1513466252" sldId="274"/>
            <ac:spMk id="3" creationId="{68DECA97-0BF0-8E94-27D9-D534EB8C358B}"/>
          </ac:spMkLst>
        </pc:spChg>
      </pc:sldChg>
      <pc:sldChg chg="modSp new mod modTransition">
        <pc:chgData name="Krishanu Ray" userId="4be45b35dbd6085c" providerId="LiveId" clId="{67ED5F6C-79E5-4A4D-8209-F8AA7EC9546B}" dt="2024-11-05T18:25:20.156" v="1372"/>
        <pc:sldMkLst>
          <pc:docMk/>
          <pc:sldMk cId="2288043479" sldId="275"/>
        </pc:sldMkLst>
        <pc:spChg chg="mod">
          <ac:chgData name="Krishanu Ray" userId="4be45b35dbd6085c" providerId="LiveId" clId="{67ED5F6C-79E5-4A4D-8209-F8AA7EC9546B}" dt="2024-11-05T17:55:53.414" v="1306" actId="20577"/>
          <ac:spMkLst>
            <pc:docMk/>
            <pc:sldMk cId="2288043479" sldId="275"/>
            <ac:spMk id="2" creationId="{FF3A60D9-042E-8F34-8AC3-1479813ADC89}"/>
          </ac:spMkLst>
        </pc:spChg>
        <pc:spChg chg="mod">
          <ac:chgData name="Krishanu Ray" userId="4be45b35dbd6085c" providerId="LiveId" clId="{67ED5F6C-79E5-4A4D-8209-F8AA7EC9546B}" dt="2024-11-05T17:54:46.631" v="1295" actId="14100"/>
          <ac:spMkLst>
            <pc:docMk/>
            <pc:sldMk cId="2288043479" sldId="275"/>
            <ac:spMk id="3" creationId="{FADACB2A-746D-DAE0-1643-AD06F43912D0}"/>
          </ac:spMkLst>
        </pc:spChg>
      </pc:sldChg>
      <pc:sldChg chg="new del">
        <pc:chgData name="Krishanu Ray" userId="4be45b35dbd6085c" providerId="LiveId" clId="{67ED5F6C-79E5-4A4D-8209-F8AA7EC9546B}" dt="2024-11-05T17:46:09.392" v="1127" actId="47"/>
        <pc:sldMkLst>
          <pc:docMk/>
          <pc:sldMk cId="890783221" sldId="276"/>
        </pc:sldMkLst>
      </pc:sldChg>
      <pc:sldChg chg="addSp delSp modSp add mod modTransition">
        <pc:chgData name="Krishanu Ray" userId="4be45b35dbd6085c" providerId="LiveId" clId="{67ED5F6C-79E5-4A4D-8209-F8AA7EC9546B}" dt="2024-11-05T18:24:53.441" v="1367"/>
        <pc:sldMkLst>
          <pc:docMk/>
          <pc:sldMk cId="2435336155" sldId="276"/>
        </pc:sldMkLst>
        <pc:spChg chg="del">
          <ac:chgData name="Krishanu Ray" userId="4be45b35dbd6085c" providerId="LiveId" clId="{67ED5F6C-79E5-4A4D-8209-F8AA7EC9546B}" dt="2024-11-05T17:46:17.976" v="1129" actId="478"/>
          <ac:spMkLst>
            <pc:docMk/>
            <pc:sldMk cId="2435336155" sldId="276"/>
            <ac:spMk id="3" creationId="{D2FCD458-3653-E0CA-9BC6-0ED61D63711F}"/>
          </ac:spMkLst>
        </pc:spChg>
        <pc:spChg chg="add del mod">
          <ac:chgData name="Krishanu Ray" userId="4be45b35dbd6085c" providerId="LiveId" clId="{67ED5F6C-79E5-4A4D-8209-F8AA7EC9546B}" dt="2024-11-05T17:46:19.514" v="1130" actId="478"/>
          <ac:spMkLst>
            <pc:docMk/>
            <pc:sldMk cId="2435336155" sldId="276"/>
            <ac:spMk id="8" creationId="{D7FA0CFD-8E9A-B105-7095-389955DC3B3D}"/>
          </ac:spMkLst>
        </pc:spChg>
        <pc:picChg chg="add mod">
          <ac:chgData name="Krishanu Ray" userId="4be45b35dbd6085c" providerId="LiveId" clId="{67ED5F6C-79E5-4A4D-8209-F8AA7EC9546B}" dt="2024-11-05T17:46:33.393" v="1133" actId="14100"/>
          <ac:picMkLst>
            <pc:docMk/>
            <pc:sldMk cId="2435336155" sldId="276"/>
            <ac:picMk id="10" creationId="{8E270466-1F0A-384C-B477-AB424CCB6D36}"/>
          </ac:picMkLst>
        </pc:picChg>
      </pc:sldChg>
      <pc:sldChg chg="new del">
        <pc:chgData name="Krishanu Ray" userId="4be45b35dbd6085c" providerId="LiveId" clId="{67ED5F6C-79E5-4A4D-8209-F8AA7EC9546B}" dt="2024-11-05T17:56:58.395" v="1308" actId="47"/>
        <pc:sldMkLst>
          <pc:docMk/>
          <pc:sldMk cId="867302038" sldId="277"/>
        </pc:sldMkLst>
      </pc:sldChg>
      <pc:sldChg chg="delSp modSp new mod modTransition">
        <pc:chgData name="Krishanu Ray" userId="4be45b35dbd6085c" providerId="LiveId" clId="{67ED5F6C-79E5-4A4D-8209-F8AA7EC9546B}" dt="2024-11-05T18:25:30.149" v="1373"/>
        <pc:sldMkLst>
          <pc:docMk/>
          <pc:sldMk cId="2593081952" sldId="277"/>
        </pc:sldMkLst>
        <pc:spChg chg="mod">
          <ac:chgData name="Krishanu Ray" userId="4be45b35dbd6085c" providerId="LiveId" clId="{67ED5F6C-79E5-4A4D-8209-F8AA7EC9546B}" dt="2024-11-05T17:58:37.754" v="1328" actId="3064"/>
          <ac:spMkLst>
            <pc:docMk/>
            <pc:sldMk cId="2593081952" sldId="277"/>
            <ac:spMk id="2" creationId="{DCDEB951-0FEE-C739-9EE8-B3DFE0A55AAB}"/>
          </ac:spMkLst>
        </pc:spChg>
        <pc:spChg chg="del">
          <ac:chgData name="Krishanu Ray" userId="4be45b35dbd6085c" providerId="LiveId" clId="{67ED5F6C-79E5-4A4D-8209-F8AA7EC9546B}" dt="2024-11-05T17:57:03.649" v="1310" actId="478"/>
          <ac:spMkLst>
            <pc:docMk/>
            <pc:sldMk cId="2593081952" sldId="277"/>
            <ac:spMk id="3" creationId="{608E9841-6B2F-A2B3-20EE-1FD89CA0B207}"/>
          </ac:spMkLst>
        </pc:spChg>
      </pc:sldChg>
      <pc:sldChg chg="addSp delSp modSp add mod">
        <pc:chgData name="Krishanu Ray" userId="4be45b35dbd6085c" providerId="LiveId" clId="{67ED5F6C-79E5-4A4D-8209-F8AA7EC9546B}" dt="2024-11-06T04:17:27.098" v="1381" actId="1076"/>
        <pc:sldMkLst>
          <pc:docMk/>
          <pc:sldMk cId="580097768" sldId="278"/>
        </pc:sldMkLst>
        <pc:spChg chg="del">
          <ac:chgData name="Krishanu Ray" userId="4be45b35dbd6085c" providerId="LiveId" clId="{67ED5F6C-79E5-4A4D-8209-F8AA7EC9546B}" dt="2024-11-06T04:11:28.307" v="1376" actId="478"/>
          <ac:spMkLst>
            <pc:docMk/>
            <pc:sldMk cId="580097768" sldId="278"/>
            <ac:spMk id="3" creationId="{A5AD66F2-E6A4-EE0D-8B71-617FA72BADB2}"/>
          </ac:spMkLst>
        </pc:spChg>
        <pc:spChg chg="add del mod">
          <ac:chgData name="Krishanu Ray" userId="4be45b35dbd6085c" providerId="LiveId" clId="{67ED5F6C-79E5-4A4D-8209-F8AA7EC9546B}" dt="2024-11-06T04:11:32.641" v="1377" actId="478"/>
          <ac:spMkLst>
            <pc:docMk/>
            <pc:sldMk cId="580097768" sldId="278"/>
            <ac:spMk id="8" creationId="{718BAB2A-0B18-F206-951E-93C1AC8D461B}"/>
          </ac:spMkLst>
        </pc:spChg>
        <pc:picChg chg="del">
          <ac:chgData name="Krishanu Ray" userId="4be45b35dbd6085c" providerId="LiveId" clId="{67ED5F6C-79E5-4A4D-8209-F8AA7EC9546B}" dt="2024-11-06T04:11:34.053" v="1378" actId="478"/>
          <ac:picMkLst>
            <pc:docMk/>
            <pc:sldMk cId="580097768" sldId="278"/>
            <ac:picMk id="10" creationId="{B338077A-714A-E859-CA07-17ECD62A7869}"/>
          </ac:picMkLst>
        </pc:picChg>
        <pc:picChg chg="add mod">
          <ac:chgData name="Krishanu Ray" userId="4be45b35dbd6085c" providerId="LiveId" clId="{67ED5F6C-79E5-4A4D-8209-F8AA7EC9546B}" dt="2024-11-06T04:17:27.098" v="1381" actId="1076"/>
          <ac:picMkLst>
            <pc:docMk/>
            <pc:sldMk cId="580097768" sldId="278"/>
            <ac:picMk id="11" creationId="{BCB1B6D6-1A89-09B0-3946-C962C6B77067}"/>
          </ac:picMkLst>
        </pc:picChg>
        <pc:picChg chg="del">
          <ac:chgData name="Krishanu Ray" userId="4be45b35dbd6085c" providerId="LiveId" clId="{67ED5F6C-79E5-4A4D-8209-F8AA7EC9546B}" dt="2024-11-06T04:11:37.014" v="1379" actId="478"/>
          <ac:picMkLst>
            <pc:docMk/>
            <pc:sldMk cId="580097768" sldId="278"/>
            <ac:picMk id="12" creationId="{3C8184F4-1696-1DEB-82C1-D259D5F68232}"/>
          </ac:picMkLst>
        </pc:picChg>
      </pc:sldChg>
      <pc:sldChg chg="addSp delSp modSp add mod">
        <pc:chgData name="Krishanu Ray" userId="4be45b35dbd6085c" providerId="LiveId" clId="{67ED5F6C-79E5-4A4D-8209-F8AA7EC9546B}" dt="2024-11-06T04:21:35.538" v="1386" actId="1076"/>
        <pc:sldMkLst>
          <pc:docMk/>
          <pc:sldMk cId="2978217658" sldId="279"/>
        </pc:sldMkLst>
        <pc:spChg chg="del">
          <ac:chgData name="Krishanu Ray" userId="4be45b35dbd6085c" providerId="LiveId" clId="{67ED5F6C-79E5-4A4D-8209-F8AA7EC9546B}" dt="2024-11-06T04:21:31.106" v="1383" actId="478"/>
          <ac:spMkLst>
            <pc:docMk/>
            <pc:sldMk cId="2978217658" sldId="279"/>
            <ac:spMk id="3" creationId="{5E97F4D7-ABE4-D372-DBB7-23110AC1E5D1}"/>
          </ac:spMkLst>
        </pc:spChg>
        <pc:spChg chg="add del mod">
          <ac:chgData name="Krishanu Ray" userId="4be45b35dbd6085c" providerId="LiveId" clId="{67ED5F6C-79E5-4A4D-8209-F8AA7EC9546B}" dt="2024-11-06T04:21:31.906" v="1384" actId="478"/>
          <ac:spMkLst>
            <pc:docMk/>
            <pc:sldMk cId="2978217658" sldId="279"/>
            <ac:spMk id="8" creationId="{F729D057-CE90-69FD-78CB-8EDBF03364BE}"/>
          </ac:spMkLst>
        </pc:spChg>
        <pc:picChg chg="add mod">
          <ac:chgData name="Krishanu Ray" userId="4be45b35dbd6085c" providerId="LiveId" clId="{67ED5F6C-79E5-4A4D-8209-F8AA7EC9546B}" dt="2024-11-06T04:21:35.538" v="1386" actId="1076"/>
          <ac:picMkLst>
            <pc:docMk/>
            <pc:sldMk cId="2978217658" sldId="279"/>
            <ac:picMk id="10" creationId="{243DD89A-47BB-A4C9-65D0-E718C74261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A1FF5-733C-485F-8284-DF3E25D80B58}"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EE7AF-5083-4721-8ADB-10C8F644CCF9}" type="slidenum">
              <a:rPr lang="en-IN" smtClean="0"/>
              <a:t>‹#›</a:t>
            </a:fld>
            <a:endParaRPr lang="en-IN"/>
          </a:p>
        </p:txBody>
      </p:sp>
    </p:spTree>
    <p:extLst>
      <p:ext uri="{BB962C8B-B14F-4D97-AF65-F5344CB8AC3E}">
        <p14:creationId xmlns:p14="http://schemas.microsoft.com/office/powerpoint/2010/main" val="761690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3047D2B-5AEB-4495-A775-417BABF566CC}" type="datetime3">
              <a:rPr lang="en-US" smtClean="0"/>
              <a:t>26 November 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D8530-C6E5-4A7E-AA6A-889025C330DC}" type="datetime3">
              <a:rPr lang="en-US" smtClean="0"/>
              <a:t>26 November 2024</a:t>
            </a:fld>
            <a:endParaRPr lang="en-US" dirty="0"/>
          </a:p>
        </p:txBody>
      </p:sp>
      <p:sp>
        <p:nvSpPr>
          <p:cNvPr id="5" name="Footer Placeholder 4"/>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9788E30-4761-47B4-BE56-9817D689D328}" type="datetime3">
              <a:rPr lang="en-US" smtClean="0"/>
              <a:t>26 November 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lvl1pPr>
              <a:defRPr sz="1200"/>
            </a:lvl1pPr>
          </a:lstStyle>
          <a:p>
            <a:r>
              <a:rPr lang="en-US" b="1" dirty="0">
                <a:solidFill>
                  <a:srgbClr val="006EB8"/>
                </a:solidFill>
                <a:latin typeface="Arial-BoldMT"/>
              </a:rPr>
              <a:t>CS724: Sensing, Communications &amp; Networking for Smart Wireless Devices</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FF168F4-05E2-428F-BE4F-0A9A66108AC6}" type="datetime3">
              <a:rPr lang="en-US" smtClean="0"/>
              <a:t>26 November 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28DAF-E701-4C07-A812-49AECEF4DFFA}" type="datetime3">
              <a:rPr lang="en-US" smtClean="0"/>
              <a:t>26 November 2024</a:t>
            </a:fld>
            <a:endParaRPr lang="en-US" dirty="0"/>
          </a:p>
        </p:txBody>
      </p:sp>
      <p:sp>
        <p:nvSpPr>
          <p:cNvPr id="6" name="Footer Placeholder 5"/>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FE009-0AB5-4474-89D5-D799C0B823DB}" type="datetime3">
              <a:rPr lang="en-US" smtClean="0"/>
              <a:t>26 November 2024</a:t>
            </a:fld>
            <a:endParaRPr lang="en-US" dirty="0"/>
          </a:p>
        </p:txBody>
      </p:sp>
      <p:sp>
        <p:nvSpPr>
          <p:cNvPr id="8" name="Footer Placeholder 7"/>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A3FBE-E96F-40B1-A4D2-59149B32C19E}" type="datetime3">
              <a:rPr lang="en-US" smtClean="0"/>
              <a:t>26 November 2024</a:t>
            </a:fld>
            <a:endParaRPr lang="en-US" dirty="0"/>
          </a:p>
        </p:txBody>
      </p:sp>
      <p:sp>
        <p:nvSpPr>
          <p:cNvPr id="4" name="Footer Placeholder 3"/>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7CACF-3915-4EA7-B34E-AAB0EA1AB351}" type="datetime3">
              <a:rPr lang="en-US" smtClean="0"/>
              <a:t>26 November 2024</a:t>
            </a:fld>
            <a:endParaRPr lang="en-US" dirty="0"/>
          </a:p>
        </p:txBody>
      </p:sp>
      <p:sp>
        <p:nvSpPr>
          <p:cNvPr id="3" name="Footer Placeholder 2"/>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AE6646-EEA1-4F17-AFA9-F6A90F787E86}" type="datetime3">
              <a:rPr lang="en-US" smtClean="0"/>
              <a:t>26 November 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b="1" dirty="0">
                <a:solidFill>
                  <a:srgbClr val="006EB8"/>
                </a:solidFill>
                <a:latin typeface="Arial-BoldMT"/>
              </a:rPr>
              <a:t>CS724: Sensing, Communications &amp; Networking for Smart Wireless Devices</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B71B1-7868-4B41-A971-ECF72DFDC5FC}" type="datetime3">
              <a:rPr lang="en-US" smtClean="0"/>
              <a:t>26 November 2024</a:t>
            </a:fld>
            <a:endParaRPr lang="en-US" dirty="0"/>
          </a:p>
        </p:txBody>
      </p:sp>
      <p:sp>
        <p:nvSpPr>
          <p:cNvPr id="6" name="Footer Placeholder 5"/>
          <p:cNvSpPr>
            <a:spLocks noGrp="1"/>
          </p:cNvSpPr>
          <p:nvPr>
            <p:ph type="ftr" sz="quarter" idx="11"/>
          </p:nvPr>
        </p:nvSpPr>
        <p:spPr/>
        <p:txBody>
          <a:bodyPr/>
          <a:lstStyle/>
          <a:p>
            <a:r>
              <a:rPr lang="en-US" b="1" dirty="0">
                <a:solidFill>
                  <a:srgbClr val="006EB8"/>
                </a:solidFill>
                <a:latin typeface="Arial-BoldMT"/>
              </a:rPr>
              <a:t>CS724: Sensing, Communications &amp; Networking for Smart Wireless Devices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CBC664E9-EA55-4A17-B561-33DEC4975A98}" type="datetime3">
              <a:rPr lang="en-US" smtClean="0"/>
              <a:t>26 November 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1200" cap="all">
                <a:solidFill>
                  <a:schemeClr val="tx1">
                    <a:lumMod val="75000"/>
                    <a:lumOff val="25000"/>
                  </a:schemeClr>
                </a:solidFill>
              </a:defRPr>
            </a:lvl1pPr>
          </a:lstStyle>
          <a:p>
            <a:r>
              <a:rPr lang="en-US" b="1" dirty="0">
                <a:solidFill>
                  <a:srgbClr val="006EB8"/>
                </a:solidFill>
                <a:latin typeface="Arial-BoldMT"/>
              </a:rPr>
              <a:t>CS724: Sensing, Communications &amp; Networking for Smart Wireless Devices</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8F73E544-7F13-27EF-FEA3-97F450151565}"/>
              </a:ext>
            </a:extLst>
          </p:cNvPr>
          <p:cNvSpPr/>
          <p:nvPr userDrawn="1"/>
        </p:nvSpPr>
        <p:spPr>
          <a:xfrm>
            <a:off x="10316091" y="705124"/>
            <a:ext cx="1294717" cy="1189554"/>
          </a:xfrm>
          <a:prstGeom prst="rect">
            <a:avLst/>
          </a:prstGeom>
          <a:blipFill dpi="0" rotWithShape="1">
            <a:blip r:embed="rId13">
              <a:alphaModFix amt="70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0" y="2792435"/>
            <a:ext cx="10993549" cy="1703314"/>
          </a:xfrm>
        </p:spPr>
        <p:txBody>
          <a:bodyPr>
            <a:noAutofit/>
          </a:bodyPr>
          <a:lstStyle/>
          <a:p>
            <a:pPr algn="ctr"/>
            <a:r>
              <a:rPr lang="en-IN" dirty="0"/>
              <a:t>DEJA VU: CONTINUAL MODEL GENERALIZATION FOR UNSEEN DOMAINS</a:t>
            </a:r>
            <a:br>
              <a:rPr lang="en-IN" dirty="0"/>
            </a:br>
            <a:r>
              <a:rPr lang="en-IN" dirty="0"/>
              <a:t>cs 771</a:t>
            </a:r>
            <a:endParaRPr lang="en-US" cap="none" dirty="0">
              <a:cs typeface="Arial" panose="020B0604020202020204" pitchFamily="34"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0" y="4918311"/>
            <a:ext cx="10993546" cy="1939689"/>
          </a:xfrm>
        </p:spPr>
        <p:txBody>
          <a:bodyPr>
            <a:normAutofit fontScale="85000" lnSpcReduction="20000"/>
          </a:bodyPr>
          <a:lstStyle/>
          <a:p>
            <a:r>
              <a:rPr lang="en-US" sz="2000" b="1" u="sng" dirty="0" err="1">
                <a:solidFill>
                  <a:schemeClr val="accent1">
                    <a:lumMod val="75000"/>
                  </a:schemeClr>
                </a:solidFill>
              </a:rPr>
              <a:t>Krishanu</a:t>
            </a:r>
            <a:r>
              <a:rPr lang="en-US" sz="2000" b="1" u="sng" dirty="0">
                <a:solidFill>
                  <a:schemeClr val="accent1">
                    <a:lumMod val="75000"/>
                  </a:schemeClr>
                </a:solidFill>
              </a:rPr>
              <a:t> ray</a:t>
            </a:r>
          </a:p>
          <a:p>
            <a:r>
              <a:rPr lang="en-US" sz="2000" b="1" u="sng" dirty="0">
                <a:solidFill>
                  <a:schemeClr val="accent1">
                    <a:lumMod val="75000"/>
                  </a:schemeClr>
                </a:solidFill>
              </a:rPr>
              <a:t>KUSHAGRA SRIVASTAVA</a:t>
            </a:r>
          </a:p>
          <a:p>
            <a:r>
              <a:rPr lang="en-US" sz="2000" b="1" u="sng" dirty="0">
                <a:solidFill>
                  <a:schemeClr val="accent1">
                    <a:lumMod val="75000"/>
                  </a:schemeClr>
                </a:solidFill>
              </a:rPr>
              <a:t>SUVAM MUKHOPADHYAY</a:t>
            </a:r>
          </a:p>
          <a:p>
            <a:r>
              <a:rPr lang="en-US" sz="2000" b="1" u="sng" dirty="0">
                <a:solidFill>
                  <a:schemeClr val="accent1">
                    <a:lumMod val="75000"/>
                  </a:schemeClr>
                </a:solidFill>
              </a:rPr>
              <a:t>RITIKA KUMARI</a:t>
            </a:r>
          </a:p>
          <a:p>
            <a:r>
              <a:rPr lang="en-US" sz="2000" b="1" u="sng" dirty="0">
                <a:solidFill>
                  <a:schemeClr val="accent1">
                    <a:lumMod val="75000"/>
                  </a:schemeClr>
                </a:solidFill>
              </a:rPr>
              <a:t>SHUBHASHISH SHUKLA</a:t>
            </a:r>
          </a:p>
          <a:p>
            <a:endParaRPr lang="en-US" sz="2000" b="1" u="sng" dirty="0">
              <a:solidFill>
                <a:schemeClr val="accent1">
                  <a:lumMod val="75000"/>
                </a:schemeClr>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object 2">
            <a:extLst>
              <a:ext uri="{FF2B5EF4-FFF2-40B4-BE49-F238E27FC236}">
                <a16:creationId xmlns:a16="http://schemas.microsoft.com/office/drawing/2014/main" id="{15CD052C-4E33-439D-4C5B-C5E92B894D5A}"/>
              </a:ext>
            </a:extLst>
          </p:cNvPr>
          <p:cNvPicPr/>
          <p:nvPr/>
        </p:nvPicPr>
        <p:blipFill>
          <a:blip r:embed="rId2" cstate="print"/>
          <a:stretch>
            <a:fillRect/>
          </a:stretch>
        </p:blipFill>
        <p:spPr>
          <a:xfrm>
            <a:off x="4951000" y="622382"/>
            <a:ext cx="2253930" cy="2096311"/>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F055-8CAA-AA20-6C2D-6BF4A25C90F3}"/>
              </a:ext>
            </a:extLst>
          </p:cNvPr>
          <p:cNvSpPr>
            <a:spLocks noGrp="1"/>
          </p:cNvSpPr>
          <p:nvPr>
            <p:ph type="title"/>
          </p:nvPr>
        </p:nvSpPr>
        <p:spPr>
          <a:xfrm>
            <a:off x="364882" y="221612"/>
            <a:ext cx="11029616" cy="1188720"/>
          </a:xfrm>
        </p:spPr>
        <p:txBody>
          <a:bodyPr/>
          <a:lstStyle/>
          <a:p>
            <a:r>
              <a:rPr lang="en-IN" dirty="0"/>
              <a:t>PROTOTYPE CONTRASTIVE ALIGNMENT(PCA)</a:t>
            </a:r>
          </a:p>
        </p:txBody>
      </p:sp>
      <p:sp>
        <p:nvSpPr>
          <p:cNvPr id="3" name="Content Placeholder 2">
            <a:extLst>
              <a:ext uri="{FF2B5EF4-FFF2-40B4-BE49-F238E27FC236}">
                <a16:creationId xmlns:a16="http://schemas.microsoft.com/office/drawing/2014/main" id="{7F6BB82B-3CB3-35E5-024D-1A1961D87A48}"/>
              </a:ext>
            </a:extLst>
          </p:cNvPr>
          <p:cNvSpPr>
            <a:spLocks noGrp="1"/>
          </p:cNvSpPr>
          <p:nvPr>
            <p:ph idx="1"/>
          </p:nvPr>
        </p:nvSpPr>
        <p:spPr>
          <a:xfrm>
            <a:off x="257794" y="1446469"/>
            <a:ext cx="11934206" cy="4905170"/>
          </a:xfrm>
        </p:spPr>
        <p:txBody>
          <a:bodyPr>
            <a:noAutofit/>
          </a:bodyPr>
          <a:lstStyle/>
          <a:p>
            <a:pPr algn="l"/>
            <a:r>
              <a:rPr lang="en-US" sz="1800" dirty="0"/>
              <a:t>Regular Prototype Learning (PL) faces challenges in cross-domain alignment, especially due to adaptivity gaps and sample insufficiency.</a:t>
            </a:r>
          </a:p>
          <a:p>
            <a:pPr algn="l"/>
            <a:r>
              <a:rPr lang="en-US" sz="1800" dirty="0"/>
              <a:t> The proposed Prototype Contrastive Alignment (PCA) algorithm improves upon regular PL by addressing these issues.</a:t>
            </a:r>
          </a:p>
          <a:p>
            <a:pPr algn="l"/>
            <a:r>
              <a:rPr lang="en-US" sz="1800" dirty="0"/>
              <a:t>Adaptivity Gap in Regular PL: Traditional PL aggregates and averages prototypes across domains, leading to alignment problems, particularly when prototypes from different domains are far from the optimal class prototype.</a:t>
            </a:r>
          </a:p>
          <a:p>
            <a:pPr algn="l"/>
            <a:r>
              <a:rPr lang="en-US" sz="1800" dirty="0"/>
              <a:t>Proposed Solution: PCA introduces linear layer prototypes (based on the classifier's neuron weights) for better cross-domain alignment. These prototypes are optimized through contrastive learning, which improves the distinction between classes and addresses the adaptivity gap.</a:t>
            </a:r>
          </a:p>
          <a:p>
            <a:pPr algn="l"/>
            <a:r>
              <a:rPr lang="en-US" sz="1800" dirty="0"/>
              <a:t>Use of </a:t>
            </a:r>
            <a:r>
              <a:rPr lang="en-US" sz="1800" dirty="0" err="1"/>
              <a:t>RandMix</a:t>
            </a:r>
            <a:r>
              <a:rPr lang="en-US" sz="1800" dirty="0"/>
              <a:t>: The </a:t>
            </a:r>
            <a:r>
              <a:rPr lang="en-US" sz="1800" dirty="0" err="1"/>
              <a:t>RandMix</a:t>
            </a:r>
            <a:r>
              <a:rPr lang="en-US" sz="1800" dirty="0"/>
              <a:t> data augmentation is integrated into the training process to generate more diverse data, helping the model improve generalization and reduce the adaptivity gap during </a:t>
            </a:r>
            <a:r>
              <a:rPr lang="en-US" sz="1800" dirty="0" err="1"/>
              <a:t>training.Contrastive</a:t>
            </a:r>
            <a:r>
              <a:rPr lang="en-US" sz="1800" dirty="0"/>
              <a:t> Alignment: Instead of averaging domain </a:t>
            </a:r>
            <a:r>
              <a:rPr lang="en-US" sz="1800" dirty="0" err="1"/>
              <a:t>prototypes.This</a:t>
            </a:r>
            <a:r>
              <a:rPr lang="en-US" sz="1800" dirty="0"/>
              <a:t> approach provides more representative prototypes and better domain alignment, leading to improved generalization performance across continually shifting domains.</a:t>
            </a:r>
            <a:endParaRPr lang="en-IN" sz="1800" dirty="0"/>
          </a:p>
        </p:txBody>
      </p:sp>
      <p:sp>
        <p:nvSpPr>
          <p:cNvPr id="4" name="Date Placeholder 3">
            <a:extLst>
              <a:ext uri="{FF2B5EF4-FFF2-40B4-BE49-F238E27FC236}">
                <a16:creationId xmlns:a16="http://schemas.microsoft.com/office/drawing/2014/main" id="{133BC40F-8D8B-BF63-55F5-79F209EB67A5}"/>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5205CB24-C5D9-1512-825E-72DDDF8157A0}"/>
              </a:ext>
            </a:extLst>
          </p:cNvPr>
          <p:cNvSpPr>
            <a:spLocks noGrp="1"/>
          </p:cNvSpPr>
          <p:nvPr>
            <p:ph type="ftr" sz="quarter" idx="11"/>
          </p:nvPr>
        </p:nvSpPr>
        <p:spPr>
          <a:xfrm>
            <a:off x="3587315" y="6410890"/>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7A670B53-1E3F-EC41-022E-D8765976C8E8}"/>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34317916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BA9D-8276-DF4B-1FBE-72A3AFE45618}"/>
              </a:ext>
            </a:extLst>
          </p:cNvPr>
          <p:cNvSpPr>
            <a:spLocks noGrp="1"/>
          </p:cNvSpPr>
          <p:nvPr>
            <p:ph type="title"/>
          </p:nvPr>
        </p:nvSpPr>
        <p:spPr>
          <a:xfrm>
            <a:off x="581191" y="68961"/>
            <a:ext cx="11029616" cy="1188720"/>
          </a:xfrm>
        </p:spPr>
        <p:txBody>
          <a:bodyPr/>
          <a:lstStyle/>
          <a:p>
            <a:r>
              <a:rPr lang="en-IN" dirty="0"/>
              <a:t>EXPERIMENTS</a:t>
            </a:r>
          </a:p>
        </p:txBody>
      </p:sp>
      <p:sp>
        <p:nvSpPr>
          <p:cNvPr id="3" name="Content Placeholder 2">
            <a:extLst>
              <a:ext uri="{FF2B5EF4-FFF2-40B4-BE49-F238E27FC236}">
                <a16:creationId xmlns:a16="http://schemas.microsoft.com/office/drawing/2014/main" id="{711D0931-136B-951A-3DE5-884010B9B024}"/>
              </a:ext>
            </a:extLst>
          </p:cNvPr>
          <p:cNvSpPr>
            <a:spLocks noGrp="1"/>
          </p:cNvSpPr>
          <p:nvPr>
            <p:ph idx="1"/>
          </p:nvPr>
        </p:nvSpPr>
        <p:spPr>
          <a:xfrm>
            <a:off x="581191" y="1927909"/>
            <a:ext cx="11029615" cy="3634486"/>
          </a:xfrm>
        </p:spPr>
        <p:txBody>
          <a:bodyPr>
            <a:noAutofit/>
          </a:bodyPr>
          <a:lstStyle/>
          <a:p>
            <a:pPr marL="0" indent="0">
              <a:buNone/>
            </a:pPr>
            <a:r>
              <a:rPr lang="en-IN" sz="2000" dirty="0"/>
              <a:t>Datasets:</a:t>
            </a:r>
          </a:p>
          <a:p>
            <a:r>
              <a:rPr lang="en-IN" sz="2000" dirty="0"/>
              <a:t>Digits: 5 domains (MNIST, SVHN, MNIST-M, SYN-D, USPS) with 10 classes.</a:t>
            </a:r>
          </a:p>
          <a:p>
            <a:r>
              <a:rPr lang="en-IN" sz="2000" dirty="0"/>
              <a:t>PACS: 4 domains (Photo, Art, Cartoon, Sketch) with 7 classes.</a:t>
            </a:r>
          </a:p>
          <a:p>
            <a:r>
              <a:rPr lang="en-IN" sz="2000" dirty="0" err="1"/>
              <a:t>DomainNet</a:t>
            </a:r>
            <a:r>
              <a:rPr lang="en-IN" sz="2000" dirty="0"/>
              <a:t>: 6 challenging domains (Quickdraw, Clipart, Painting, </a:t>
            </a:r>
            <a:r>
              <a:rPr lang="en-IN" sz="2000" dirty="0" err="1"/>
              <a:t>Infograph</a:t>
            </a:r>
            <a:r>
              <a:rPr lang="en-IN" sz="2000" dirty="0"/>
              <a:t>, Sketch, Real).</a:t>
            </a:r>
          </a:p>
          <a:p>
            <a:pPr marL="0" indent="0">
              <a:buNone/>
            </a:pPr>
            <a:r>
              <a:rPr lang="en-IN" sz="2000" dirty="0"/>
              <a:t>Experiment Settings:</a:t>
            </a:r>
          </a:p>
          <a:p>
            <a:r>
              <a:rPr lang="en-IN" sz="2000" dirty="0"/>
              <a:t>Feature Extractors: ResNet-50 for PACS and </a:t>
            </a:r>
            <a:r>
              <a:rPr lang="en-IN" sz="2000" dirty="0" err="1"/>
              <a:t>DomainNet</a:t>
            </a:r>
            <a:r>
              <a:rPr lang="en-IN" sz="2000" dirty="0"/>
              <a:t>; DTN for Digits.</a:t>
            </a:r>
          </a:p>
          <a:p>
            <a:r>
              <a:rPr lang="en-IN" sz="2000" dirty="0"/>
              <a:t>Data Split: 80% for training and 20% for testing in the source domain; all data used in target domains.</a:t>
            </a:r>
          </a:p>
          <a:p>
            <a:r>
              <a:rPr lang="en-IN" sz="2000" dirty="0"/>
              <a:t>Optimization: SGD optimizer, learning rate of 0.01 (Digits), 0.005 (PACS, </a:t>
            </a:r>
            <a:r>
              <a:rPr lang="en-IN" sz="2000" dirty="0" err="1"/>
              <a:t>DomainNet</a:t>
            </a:r>
            <a:r>
              <a:rPr lang="en-IN" sz="2000" dirty="0"/>
              <a:t>), batch size of 64.</a:t>
            </a:r>
          </a:p>
          <a:p>
            <a:r>
              <a:rPr lang="en-IN" sz="2000" dirty="0"/>
              <a:t>Exemplar Memory Size: Set to 200 for all datasets.</a:t>
            </a:r>
          </a:p>
          <a:p>
            <a:r>
              <a:rPr lang="en-IN" sz="2000" dirty="0"/>
              <a:t>Multiple Runs: Average performance reported from three seeds (2022, 2023, 2024)</a:t>
            </a:r>
          </a:p>
        </p:txBody>
      </p:sp>
      <p:sp>
        <p:nvSpPr>
          <p:cNvPr id="4" name="Date Placeholder 3">
            <a:extLst>
              <a:ext uri="{FF2B5EF4-FFF2-40B4-BE49-F238E27FC236}">
                <a16:creationId xmlns:a16="http://schemas.microsoft.com/office/drawing/2014/main" id="{A3073E57-D927-2A66-C013-63921C72D1A1}"/>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260EA386-E69E-8AD2-A776-5C62F93B74EF}"/>
              </a:ext>
            </a:extLst>
          </p:cNvPr>
          <p:cNvSpPr>
            <a:spLocks noGrp="1"/>
          </p:cNvSpPr>
          <p:nvPr>
            <p:ph type="ftr" sz="quarter" idx="11"/>
          </p:nvPr>
        </p:nvSpPr>
        <p:spPr>
          <a:xfrm>
            <a:off x="3641090" y="6423914"/>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7BE040D6-3751-BA69-54C3-50F62A92906A}"/>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2026854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FE0D6-87A1-0482-29E1-47E760840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2AA03-A872-9646-DE18-F3F3C1AA3C9E}"/>
              </a:ext>
            </a:extLst>
          </p:cNvPr>
          <p:cNvSpPr>
            <a:spLocks noGrp="1"/>
          </p:cNvSpPr>
          <p:nvPr>
            <p:ph type="title"/>
          </p:nvPr>
        </p:nvSpPr>
        <p:spPr/>
        <p:txBody>
          <a:bodyPr/>
          <a:lstStyle/>
          <a:p>
            <a:r>
              <a:rPr lang="en-US" dirty="0"/>
              <a:t>CONCLUSION</a:t>
            </a:r>
            <a:endParaRPr lang="en-IN" dirty="0"/>
          </a:p>
        </p:txBody>
      </p:sp>
      <p:sp>
        <p:nvSpPr>
          <p:cNvPr id="4" name="Date Placeholder 3">
            <a:extLst>
              <a:ext uri="{FF2B5EF4-FFF2-40B4-BE49-F238E27FC236}">
                <a16:creationId xmlns:a16="http://schemas.microsoft.com/office/drawing/2014/main" id="{C459A74F-C58C-3860-4816-864768973B1A}"/>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E9B78353-E27D-2B18-A8D5-5AACB8A330C7}"/>
              </a:ext>
            </a:extLst>
          </p:cNvPr>
          <p:cNvSpPr>
            <a:spLocks noGrp="1"/>
          </p:cNvSpPr>
          <p:nvPr>
            <p:ph type="ftr" sz="quarter" idx="11"/>
          </p:nvPr>
        </p:nvSpPr>
        <p:spPr>
          <a:xfrm>
            <a:off x="3587315" y="6423913"/>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6BA2664A-D363-21C0-5D5E-305B88E8BF5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8" name="TextBox 7">
            <a:extLst>
              <a:ext uri="{FF2B5EF4-FFF2-40B4-BE49-F238E27FC236}">
                <a16:creationId xmlns:a16="http://schemas.microsoft.com/office/drawing/2014/main" id="{AC1980A8-14FC-D0A6-710C-B0FC4C41AF77}"/>
              </a:ext>
            </a:extLst>
          </p:cNvPr>
          <p:cNvSpPr txBox="1"/>
          <p:nvPr/>
        </p:nvSpPr>
        <p:spPr>
          <a:xfrm>
            <a:off x="581192" y="2349910"/>
            <a:ext cx="9801216" cy="2862322"/>
          </a:xfrm>
          <a:prstGeom prst="rect">
            <a:avLst/>
          </a:prstGeom>
          <a:noFill/>
        </p:spPr>
        <p:txBody>
          <a:bodyPr wrap="square" rtlCol="0">
            <a:spAutoFit/>
          </a:bodyPr>
          <a:lstStyle/>
          <a:p>
            <a:r>
              <a:rPr lang="en-US" dirty="0"/>
              <a:t>This paper presents </a:t>
            </a:r>
            <a:r>
              <a:rPr lang="en-US" dirty="0" err="1"/>
              <a:t>RaTP</a:t>
            </a:r>
            <a:r>
              <a:rPr lang="en-US" dirty="0"/>
              <a:t>, a framework designed to enhance model performance during the Unfamiliar Period—the phase before and during the training of new, continually arriving domains. </a:t>
            </a:r>
          </a:p>
          <a:p>
            <a:endParaRPr lang="en-US" dirty="0"/>
          </a:p>
          <a:p>
            <a:r>
              <a:rPr lang="en-US" dirty="0" err="1"/>
              <a:t>RaTP</a:t>
            </a:r>
            <a:r>
              <a:rPr lang="en-US" dirty="0"/>
              <a:t> consists of:</a:t>
            </a:r>
          </a:p>
          <a:p>
            <a:pPr marL="342900" indent="-342900">
              <a:buFont typeface="+mj-lt"/>
              <a:buAutoNum type="arabicPeriod"/>
            </a:pPr>
            <a:r>
              <a:rPr lang="en-US" dirty="0" err="1"/>
              <a:t>RandMix</a:t>
            </a:r>
            <a:r>
              <a:rPr lang="en-US" dirty="0"/>
              <a:t>: A training-free data augmentation module.</a:t>
            </a:r>
          </a:p>
          <a:p>
            <a:pPr marL="342900" indent="-342900">
              <a:buFont typeface="+mj-lt"/>
              <a:buAutoNum type="arabicPeriod"/>
            </a:pPr>
            <a:r>
              <a:rPr lang="en-US" dirty="0"/>
              <a:t>T2PL: A pseudo labeling mechanism.</a:t>
            </a:r>
          </a:p>
          <a:p>
            <a:pPr marL="342900" indent="-342900">
              <a:buFont typeface="+mj-lt"/>
              <a:buAutoNum type="arabicPeriod"/>
            </a:pPr>
            <a:r>
              <a:rPr lang="en-US" dirty="0"/>
              <a:t>PCA: A prototype contrastive alignment training algorithm.</a:t>
            </a:r>
          </a:p>
          <a:p>
            <a:r>
              <a:rPr lang="en-US" dirty="0"/>
              <a:t>Extensive experiments show that </a:t>
            </a:r>
            <a:r>
              <a:rPr lang="en-US" dirty="0" err="1"/>
              <a:t>RaTP</a:t>
            </a:r>
            <a:r>
              <a:rPr lang="en-US" dirty="0"/>
              <a:t> significantly improves performance in the Unfamiliar Period and outperforms state-of-the-art methods in Target Domain Adaptation (TDA), Forgetting Alleviation (FA), and across various DA and DG settings.</a:t>
            </a:r>
            <a:endParaRPr lang="en-IN" dirty="0"/>
          </a:p>
        </p:txBody>
      </p:sp>
    </p:spTree>
    <p:extLst>
      <p:ext uri="{BB962C8B-B14F-4D97-AF65-F5344CB8AC3E}">
        <p14:creationId xmlns:p14="http://schemas.microsoft.com/office/powerpoint/2010/main" val="29782176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B951-0FEE-C739-9EE8-B3DFE0A55AAB}"/>
              </a:ext>
            </a:extLst>
          </p:cNvPr>
          <p:cNvSpPr>
            <a:spLocks noGrp="1"/>
          </p:cNvSpPr>
          <p:nvPr>
            <p:ph type="title"/>
          </p:nvPr>
        </p:nvSpPr>
        <p:spPr>
          <a:xfrm>
            <a:off x="581192" y="702156"/>
            <a:ext cx="11029616" cy="5721758"/>
          </a:xfrm>
        </p:spPr>
        <p:txBody>
          <a:bodyPr anchor="ctr" anchorCtr="0">
            <a:normAutofit/>
          </a:bodyPr>
          <a:lstStyle/>
          <a:p>
            <a:pPr algn="ctr"/>
            <a:r>
              <a:rPr lang="en-US" sz="7200" dirty="0"/>
              <a:t>Thank you</a:t>
            </a:r>
            <a:endParaRPr lang="en-IN" sz="7200" dirty="0"/>
          </a:p>
        </p:txBody>
      </p:sp>
      <p:sp>
        <p:nvSpPr>
          <p:cNvPr id="4" name="Date Placeholder 3">
            <a:extLst>
              <a:ext uri="{FF2B5EF4-FFF2-40B4-BE49-F238E27FC236}">
                <a16:creationId xmlns:a16="http://schemas.microsoft.com/office/drawing/2014/main" id="{3C91A18F-9EAD-047C-5A37-5A2C22A99AEB}"/>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169A935F-112E-4DEF-4346-3DD3FAE06698}"/>
              </a:ext>
            </a:extLst>
          </p:cNvPr>
          <p:cNvSpPr>
            <a:spLocks noGrp="1"/>
          </p:cNvSpPr>
          <p:nvPr>
            <p:ph type="ftr" sz="quarter" idx="11"/>
          </p:nvPr>
        </p:nvSpPr>
        <p:spPr>
          <a:xfrm>
            <a:off x="3641090" y="6423913"/>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AF162077-BEAB-2BA9-F494-90445F595049}"/>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593081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2B48-CC7E-ACFC-69D4-086BF260FDF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8F84778-B19B-3989-55B9-4C45020015C8}"/>
              </a:ext>
            </a:extLst>
          </p:cNvPr>
          <p:cNvSpPr>
            <a:spLocks noGrp="1"/>
          </p:cNvSpPr>
          <p:nvPr>
            <p:ph idx="1"/>
          </p:nvPr>
        </p:nvSpPr>
        <p:spPr/>
        <p:txBody>
          <a:bodyPr>
            <a:noAutofit/>
          </a:bodyPr>
          <a:lstStyle/>
          <a:p>
            <a:r>
              <a:rPr lang="en-IN" sz="2000" dirty="0"/>
              <a:t>Deep learning models in real-world, non-stationary environments face challenges from shifting data distributions. Domain Adaptation (DA) methods struggle during early adaptation, while Domain Generalization (DG) methods suffer from catastrophic forgetting in continually changing domains.</a:t>
            </a:r>
          </a:p>
          <a:p>
            <a:r>
              <a:rPr lang="en-IN" sz="2000" dirty="0"/>
              <a:t>The paper proposes </a:t>
            </a:r>
            <a:r>
              <a:rPr lang="en-IN" sz="2000" b="1" dirty="0" err="1"/>
              <a:t>RaTP</a:t>
            </a:r>
            <a:r>
              <a:rPr lang="en-IN" sz="2000" dirty="0"/>
              <a:t>, a framework addressing these issues by improving </a:t>
            </a:r>
            <a:r>
              <a:rPr lang="en-IN" sz="2000" b="1" dirty="0"/>
              <a:t>Target Domain Generalization (TDG)</a:t>
            </a:r>
            <a:r>
              <a:rPr lang="en-IN" sz="2000" dirty="0"/>
              <a:t>, enabling fast </a:t>
            </a:r>
            <a:r>
              <a:rPr lang="en-IN" sz="2000" b="1" dirty="0"/>
              <a:t>Target Domain Adaptation (TDA)</a:t>
            </a:r>
            <a:r>
              <a:rPr lang="en-IN" sz="2000" dirty="0"/>
              <a:t>, and ensuring </a:t>
            </a:r>
            <a:r>
              <a:rPr lang="en-IN" sz="2000" b="1" dirty="0"/>
              <a:t>Forgetting Alleviation (FA)</a:t>
            </a:r>
            <a:r>
              <a:rPr lang="en-IN" sz="2000" dirty="0"/>
              <a:t>. </a:t>
            </a:r>
            <a:r>
              <a:rPr lang="en-IN" sz="2000" dirty="0" err="1"/>
              <a:t>RaTP</a:t>
            </a:r>
            <a:r>
              <a:rPr lang="en-IN" sz="2000" dirty="0"/>
              <a:t> incorporates training-free data augmentation, pseudo-</a:t>
            </a:r>
            <a:r>
              <a:rPr lang="en-IN" sz="2000" dirty="0" err="1"/>
              <a:t>labeling</a:t>
            </a:r>
            <a:r>
              <a:rPr lang="en-IN" sz="2000" dirty="0"/>
              <a:t> for reliable adaptation, and prototype contrastive alignment for domain alignment. It achieves state-of-the-art performance across benchmarks like </a:t>
            </a:r>
            <a:r>
              <a:rPr lang="en-IN" sz="2000" b="1" dirty="0"/>
              <a:t>Digits</a:t>
            </a:r>
            <a:r>
              <a:rPr lang="en-IN" sz="2000" dirty="0"/>
              <a:t>, </a:t>
            </a:r>
            <a:r>
              <a:rPr lang="en-IN" sz="2000" b="1" dirty="0"/>
              <a:t>PACS</a:t>
            </a:r>
            <a:r>
              <a:rPr lang="en-IN" sz="2000" dirty="0"/>
              <a:t>, and </a:t>
            </a:r>
            <a:r>
              <a:rPr lang="en-IN" sz="2000" b="1" dirty="0" err="1"/>
              <a:t>DomainNet</a:t>
            </a:r>
            <a:r>
              <a:rPr lang="en-IN" sz="2000" dirty="0"/>
              <a:t>.</a:t>
            </a:r>
          </a:p>
        </p:txBody>
      </p:sp>
      <p:sp>
        <p:nvSpPr>
          <p:cNvPr id="4" name="Date Placeholder 3">
            <a:extLst>
              <a:ext uri="{FF2B5EF4-FFF2-40B4-BE49-F238E27FC236}">
                <a16:creationId xmlns:a16="http://schemas.microsoft.com/office/drawing/2014/main" id="{08630AE2-482F-4FE9-1FAF-597BE830FF19}"/>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BCCAD7D0-F33B-50BF-F95E-B353204A55A5}"/>
              </a:ext>
            </a:extLst>
          </p:cNvPr>
          <p:cNvSpPr>
            <a:spLocks noGrp="1"/>
          </p:cNvSpPr>
          <p:nvPr>
            <p:ph type="ftr" sz="quarter" idx="11"/>
          </p:nvPr>
        </p:nvSpPr>
        <p:spPr>
          <a:xfrm>
            <a:off x="3587315" y="6423913"/>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384128B5-1358-8503-CC65-4D67C0EBAFCF}"/>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9166738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ED5D-2BD6-D74F-7AD2-832089368ECE}"/>
              </a:ext>
            </a:extLst>
          </p:cNvPr>
          <p:cNvSpPr>
            <a:spLocks noGrp="1"/>
          </p:cNvSpPr>
          <p:nvPr>
            <p:ph type="title"/>
          </p:nvPr>
        </p:nvSpPr>
        <p:spPr>
          <a:xfrm>
            <a:off x="89035" y="492366"/>
            <a:ext cx="11029616" cy="1188720"/>
          </a:xfrm>
        </p:spPr>
        <p:txBody>
          <a:bodyPr/>
          <a:lstStyle/>
          <a:p>
            <a:r>
              <a:rPr lang="en-US" dirty="0"/>
              <a:t>DOMAIN ADAPTATION (DA) METHODS</a:t>
            </a:r>
            <a:endParaRPr lang="en-IN" dirty="0"/>
          </a:p>
        </p:txBody>
      </p:sp>
      <p:sp>
        <p:nvSpPr>
          <p:cNvPr id="3" name="Content Placeholder 2">
            <a:extLst>
              <a:ext uri="{FF2B5EF4-FFF2-40B4-BE49-F238E27FC236}">
                <a16:creationId xmlns:a16="http://schemas.microsoft.com/office/drawing/2014/main" id="{DFA27A16-D451-E123-232F-FA590BAE1450}"/>
              </a:ext>
            </a:extLst>
          </p:cNvPr>
          <p:cNvSpPr>
            <a:spLocks noGrp="1"/>
          </p:cNvSpPr>
          <p:nvPr>
            <p:ph idx="1"/>
          </p:nvPr>
        </p:nvSpPr>
        <p:spPr>
          <a:xfrm>
            <a:off x="89035" y="1612125"/>
            <a:ext cx="12013930" cy="4592513"/>
          </a:xfrm>
        </p:spPr>
        <p:txBody>
          <a:bodyPr>
            <a:normAutofit lnSpcReduction="10000"/>
          </a:bodyPr>
          <a:lstStyle/>
          <a:p>
            <a:endParaRPr lang="en-US" sz="2000" dirty="0"/>
          </a:p>
          <a:p>
            <a:r>
              <a:rPr lang="en-US" sz="2000" dirty="0"/>
              <a:t>Domain Adaptation (DA) methods address continual data drifts in dynamic environments, but practical limitations arise:</a:t>
            </a:r>
            <a:endParaRPr lang="en-US" sz="2000" b="1" dirty="0"/>
          </a:p>
          <a:p>
            <a:pPr>
              <a:buFont typeface="Arial" panose="020B0604020202020204" pitchFamily="34" charset="0"/>
              <a:buChar char="•"/>
            </a:pPr>
            <a:r>
              <a:rPr lang="en-US" sz="2000" b="1" dirty="0"/>
              <a:t>Continual DA</a:t>
            </a:r>
            <a:r>
              <a:rPr lang="en-US" sz="2000" dirty="0"/>
              <a:t> adapts models to new domains while maintaining performance on seen domains but assumes constant access to source data, which is often impractical due to privacy, memory, or IP constraints.</a:t>
            </a:r>
          </a:p>
          <a:p>
            <a:pPr>
              <a:buFont typeface="Arial" panose="020B0604020202020204" pitchFamily="34" charset="0"/>
              <a:buChar char="•"/>
            </a:pPr>
            <a:r>
              <a:rPr lang="en-US" sz="2000" b="1" dirty="0"/>
              <a:t>Source-Free DA</a:t>
            </a:r>
            <a:r>
              <a:rPr lang="en-US" sz="2000" dirty="0"/>
              <a:t> enables adaptation without source data but has limited flexibility.</a:t>
            </a:r>
          </a:p>
          <a:p>
            <a:pPr>
              <a:buFont typeface="Arial" panose="020B0604020202020204" pitchFamily="34" charset="0"/>
              <a:buChar char="•"/>
            </a:pPr>
            <a:r>
              <a:rPr lang="en-US" sz="2000" b="1" dirty="0"/>
              <a:t>Test-Time/Online DA</a:t>
            </a:r>
            <a:r>
              <a:rPr lang="en-US" sz="2000" dirty="0"/>
              <a:t> improves performance with minimal training costs but struggles with significant improvements due to limited target data.</a:t>
            </a:r>
          </a:p>
          <a:p>
            <a:pPr marL="0" indent="0">
              <a:buNone/>
            </a:pPr>
            <a:r>
              <a:rPr lang="en-US" sz="2000" dirty="0"/>
              <a:t>These methods often fail in the </a:t>
            </a:r>
            <a:r>
              <a:rPr lang="en-US" sz="2000" b="1" dirty="0"/>
              <a:t>Unfamiliar Period</a:t>
            </a:r>
            <a:r>
              <a:rPr lang="en-US" sz="2000" dirty="0"/>
              <a:t> (before or during adaptation), performing poorly under sudden domain shifts or limited exposure to new domains. Ensuring reasonable performance in this critical period is vital for applications like environmental surveillance or medical imaging, where delays can lead to safety or health risks.</a:t>
            </a:r>
          </a:p>
        </p:txBody>
      </p:sp>
      <p:sp>
        <p:nvSpPr>
          <p:cNvPr id="4" name="Footer Placeholder 3">
            <a:extLst>
              <a:ext uri="{FF2B5EF4-FFF2-40B4-BE49-F238E27FC236}">
                <a16:creationId xmlns:a16="http://schemas.microsoft.com/office/drawing/2014/main" id="{D2AB8456-8917-BF7B-06DF-DC39A4CEA386}"/>
              </a:ext>
            </a:extLst>
          </p:cNvPr>
          <p:cNvSpPr>
            <a:spLocks noGrp="1"/>
          </p:cNvSpPr>
          <p:nvPr>
            <p:ph type="ftr" sz="quarter" idx="11"/>
          </p:nvPr>
        </p:nvSpPr>
        <p:spPr>
          <a:xfrm>
            <a:off x="3319631" y="6456995"/>
            <a:ext cx="8572640" cy="365125"/>
          </a:xfrm>
        </p:spPr>
        <p:txBody>
          <a:bodyPr/>
          <a:lstStyle/>
          <a:p>
            <a:r>
              <a:rPr lang="en-US" b="1" dirty="0">
                <a:solidFill>
                  <a:srgbClr val="006EB8"/>
                </a:solidFill>
                <a:latin typeface="Arial-BoldMT"/>
              </a:rPr>
              <a:t>Cs 771: introduction to machine learning</a:t>
            </a:r>
            <a:endParaRPr lang="en-US" dirty="0"/>
          </a:p>
        </p:txBody>
      </p:sp>
      <p:sp>
        <p:nvSpPr>
          <p:cNvPr id="5" name="Date Placeholder 4">
            <a:extLst>
              <a:ext uri="{FF2B5EF4-FFF2-40B4-BE49-F238E27FC236}">
                <a16:creationId xmlns:a16="http://schemas.microsoft.com/office/drawing/2014/main" id="{15D4A536-3D8D-D464-F16F-8F4C786C3192}"/>
              </a:ext>
            </a:extLst>
          </p:cNvPr>
          <p:cNvSpPr>
            <a:spLocks noGrp="1"/>
          </p:cNvSpPr>
          <p:nvPr>
            <p:ph type="dt" sz="half" idx="10"/>
          </p:nvPr>
        </p:nvSpPr>
        <p:spPr/>
        <p:txBody>
          <a:bodyPr/>
          <a:lstStyle/>
          <a:p>
            <a:fld id="{B871B4B6-829A-4CBD-BF05-FA5F23C7ACC1}" type="datetime3">
              <a:rPr lang="en-US" smtClean="0"/>
              <a:t>26 November 2024</a:t>
            </a:fld>
            <a:endParaRPr lang="en-US" dirty="0"/>
          </a:p>
        </p:txBody>
      </p:sp>
      <p:sp>
        <p:nvSpPr>
          <p:cNvPr id="6" name="Slide Number Placeholder 5">
            <a:extLst>
              <a:ext uri="{FF2B5EF4-FFF2-40B4-BE49-F238E27FC236}">
                <a16:creationId xmlns:a16="http://schemas.microsoft.com/office/drawing/2014/main" id="{AAC3F696-CFA0-3B2C-D5CF-BB40C7D21785}"/>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842053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0E94-D0AB-12A5-A19C-35027E28D114}"/>
              </a:ext>
            </a:extLst>
          </p:cNvPr>
          <p:cNvSpPr>
            <a:spLocks noGrp="1"/>
          </p:cNvSpPr>
          <p:nvPr>
            <p:ph type="title"/>
          </p:nvPr>
        </p:nvSpPr>
        <p:spPr>
          <a:xfrm>
            <a:off x="473037" y="181046"/>
            <a:ext cx="11029616" cy="1188720"/>
          </a:xfrm>
        </p:spPr>
        <p:txBody>
          <a:bodyPr/>
          <a:lstStyle/>
          <a:p>
            <a:r>
              <a:rPr lang="en-IN" b="1" dirty="0"/>
              <a:t>Domain Generalization (DG)</a:t>
            </a:r>
            <a:r>
              <a:rPr lang="en-IN" dirty="0"/>
              <a:t> methods</a:t>
            </a:r>
          </a:p>
        </p:txBody>
      </p:sp>
      <p:sp>
        <p:nvSpPr>
          <p:cNvPr id="3" name="Content Placeholder 2">
            <a:extLst>
              <a:ext uri="{FF2B5EF4-FFF2-40B4-BE49-F238E27FC236}">
                <a16:creationId xmlns:a16="http://schemas.microsoft.com/office/drawing/2014/main" id="{2A3F3266-5445-F7BD-F3B8-15033BD0CF66}"/>
              </a:ext>
            </a:extLst>
          </p:cNvPr>
          <p:cNvSpPr>
            <a:spLocks noGrp="1"/>
          </p:cNvSpPr>
          <p:nvPr>
            <p:ph idx="1"/>
          </p:nvPr>
        </p:nvSpPr>
        <p:spPr>
          <a:xfrm>
            <a:off x="305888" y="1728140"/>
            <a:ext cx="11748460" cy="4686905"/>
          </a:xfrm>
        </p:spPr>
        <p:txBody>
          <a:bodyPr>
            <a:normAutofit fontScale="85000" lnSpcReduction="10000"/>
          </a:bodyPr>
          <a:lstStyle/>
          <a:p>
            <a:r>
              <a:rPr lang="en-US" sz="2000" b="1" dirty="0"/>
              <a:t>Domain Generalization (DG)</a:t>
            </a:r>
            <a:r>
              <a:rPr lang="en-US" sz="2000" dirty="0"/>
              <a:t> methods aim to enable models to generalize across multiple domains, even when the target domain is unknown during training. While effective in static settings, they face significant challenges in dynamic and continually changing environments:</a:t>
            </a:r>
          </a:p>
          <a:p>
            <a:pPr>
              <a:buFont typeface="Arial" panose="020B0604020202020204" pitchFamily="34" charset="0"/>
              <a:buChar char="•"/>
            </a:pPr>
            <a:r>
              <a:rPr lang="en-US" sz="2000" b="1" dirty="0"/>
              <a:t>Dependence on Accurate Supervision: </a:t>
            </a:r>
            <a:r>
              <a:rPr lang="en-US" sz="2000" dirty="0"/>
              <a:t>DG methods rely heavily on accurate labels or supervision from the source domain data, whether it comes from a single domain (Wang et al., 2021c; Li et al., 2021 ;Yao et al., 2022; Zhang et al., 2022). This assumption breaks down in scenarios with limited or noisy labeled data, which is common in real-world, dynamic settings.</a:t>
            </a:r>
          </a:p>
          <a:p>
            <a:pPr>
              <a:buFont typeface="Arial" panose="020B0604020202020204" pitchFamily="34" charset="0"/>
              <a:buChar char="•"/>
            </a:pPr>
            <a:r>
              <a:rPr lang="en-US" sz="2000" b="1" dirty="0"/>
              <a:t>Catastrophic Forgetting in Continual Shifts: </a:t>
            </a:r>
            <a:r>
              <a:rPr lang="en-US" sz="2000" dirty="0"/>
              <a:t>When DG methods are applied in settings with </a:t>
            </a:r>
            <a:r>
              <a:rPr lang="en-US" sz="2000" b="1" dirty="0"/>
              <a:t>continual domain shifts</a:t>
            </a:r>
            <a:r>
              <a:rPr lang="en-US" sz="2000" dirty="0"/>
              <a:t>, they often focus on generalizing to the latest domain at the cost of forgetting previously learned domains, leading to degraded overall performance.</a:t>
            </a:r>
          </a:p>
          <a:p>
            <a:pPr>
              <a:buFont typeface="Arial" panose="020B0604020202020204" pitchFamily="34" charset="0"/>
              <a:buChar char="•"/>
            </a:pPr>
            <a:r>
              <a:rPr lang="en-US" sz="2000" b="1" dirty="0"/>
              <a:t>Unified DA-DG Approaches: </a:t>
            </a:r>
            <a:r>
              <a:rPr lang="en-US" sz="2000" dirty="0"/>
              <a:t>Some works (</a:t>
            </a:r>
            <a:r>
              <a:rPr lang="en-US" sz="2000" dirty="0" err="1"/>
              <a:t>Ghifary</a:t>
            </a:r>
            <a:r>
              <a:rPr lang="en-US" sz="2000" dirty="0"/>
              <a:t> et al., 2016; </a:t>
            </a:r>
            <a:r>
              <a:rPr lang="en-US" sz="2000" dirty="0" err="1"/>
              <a:t>Motiian</a:t>
            </a:r>
            <a:r>
              <a:rPr lang="en-US" sz="2000" dirty="0"/>
              <a:t> et al., 2017; Jin et al., 2021) attempt to combine Domain Adaptation (DA) and DG. However, these methods are limited to either standard DA or DG scenarios and fail to address dynamic, continually evolving domains.</a:t>
            </a:r>
          </a:p>
          <a:p>
            <a:pPr>
              <a:buFont typeface="Arial" panose="020B0604020202020204" pitchFamily="34" charset="0"/>
              <a:buChar char="•"/>
            </a:pPr>
            <a:r>
              <a:rPr lang="en-US" sz="2000" b="1" dirty="0"/>
              <a:t>Inability to Handle Large Domain Shifts: </a:t>
            </a:r>
            <a:r>
              <a:rPr lang="en-US" sz="2000" dirty="0"/>
              <a:t>Techniques designed for smooth, gradual shifts in data distributions (e.g., Bai et al., 2022; </a:t>
            </a:r>
            <a:r>
              <a:rPr lang="en-US" sz="2000" dirty="0" err="1"/>
              <a:t>Nasery</a:t>
            </a:r>
            <a:r>
              <a:rPr lang="en-US" sz="2000" dirty="0"/>
              <a:t> et al., 2021) are ineffective when facing </a:t>
            </a:r>
            <a:r>
              <a:rPr lang="en-US" sz="2000" b="1" dirty="0"/>
              <a:t>sudden and significant domain changes</a:t>
            </a:r>
            <a:r>
              <a:rPr lang="en-US" sz="2000" dirty="0"/>
              <a:t> over time, which are common in many real-world applications.</a:t>
            </a:r>
          </a:p>
        </p:txBody>
      </p:sp>
      <p:sp>
        <p:nvSpPr>
          <p:cNvPr id="4" name="Date Placeholder 3">
            <a:extLst>
              <a:ext uri="{FF2B5EF4-FFF2-40B4-BE49-F238E27FC236}">
                <a16:creationId xmlns:a16="http://schemas.microsoft.com/office/drawing/2014/main" id="{3AD34B01-43D2-441E-6524-8B96896688EF}"/>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DBCABB30-C13A-C460-8808-715761164902}"/>
              </a:ext>
            </a:extLst>
          </p:cNvPr>
          <p:cNvSpPr>
            <a:spLocks noGrp="1"/>
          </p:cNvSpPr>
          <p:nvPr>
            <p:ph type="ftr" sz="quarter" idx="11"/>
          </p:nvPr>
        </p:nvSpPr>
        <p:spPr>
          <a:xfrm>
            <a:off x="3933992" y="6432783"/>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1B50CEBD-9BF9-FBCD-713C-6ACD4997E60A}"/>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03536496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D3E-4FAB-23F9-C978-6F88BAF3D4BE}"/>
              </a:ext>
            </a:extLst>
          </p:cNvPr>
          <p:cNvSpPr>
            <a:spLocks noGrp="1"/>
          </p:cNvSpPr>
          <p:nvPr>
            <p:ph type="title"/>
          </p:nvPr>
        </p:nvSpPr>
        <p:spPr>
          <a:xfrm>
            <a:off x="196645" y="373626"/>
            <a:ext cx="11029616" cy="1188720"/>
          </a:xfrm>
        </p:spPr>
        <p:txBody>
          <a:bodyPr/>
          <a:lstStyle/>
          <a:p>
            <a:r>
              <a:rPr lang="en-US" dirty="0"/>
              <a:t>PROPOSED APPROACH</a:t>
            </a:r>
            <a:endParaRPr lang="en-IN" dirty="0"/>
          </a:p>
        </p:txBody>
      </p:sp>
      <p:sp>
        <p:nvSpPr>
          <p:cNvPr id="3" name="Content Placeholder 2">
            <a:extLst>
              <a:ext uri="{FF2B5EF4-FFF2-40B4-BE49-F238E27FC236}">
                <a16:creationId xmlns:a16="http://schemas.microsoft.com/office/drawing/2014/main" id="{26786526-5747-8E44-1009-8DB2D689FB0A}"/>
              </a:ext>
            </a:extLst>
          </p:cNvPr>
          <p:cNvSpPr>
            <a:spLocks noGrp="1"/>
          </p:cNvSpPr>
          <p:nvPr>
            <p:ph idx="1"/>
          </p:nvPr>
        </p:nvSpPr>
        <p:spPr>
          <a:xfrm>
            <a:off x="196645" y="1942536"/>
            <a:ext cx="11995355" cy="4663940"/>
          </a:xfrm>
        </p:spPr>
        <p:txBody>
          <a:bodyPr>
            <a:noAutofit/>
          </a:bodyPr>
          <a:lstStyle/>
          <a:p>
            <a:pPr marL="0" indent="0">
              <a:buNone/>
            </a:pPr>
            <a:r>
              <a:rPr lang="en-US" dirty="0"/>
              <a:t>The proposed work addresses the </a:t>
            </a:r>
            <a:r>
              <a:rPr lang="en-US" b="1" dirty="0"/>
              <a:t>Continual Domain Shift Learning (CDSL)</a:t>
            </a:r>
            <a:r>
              <a:rPr lang="en-US" dirty="0"/>
              <a:t> problem, where a model is trained on a labeled source domain and continually encounters a series of unlabeled target domains. Our primary focus is improving model performance during the </a:t>
            </a:r>
            <a:r>
              <a:rPr lang="en-US" b="1" dirty="0"/>
              <a:t>Unfamiliar Period</a:t>
            </a:r>
            <a:r>
              <a:rPr lang="en-US" dirty="0"/>
              <a:t> (before and during training on a new target domain) while ensuring strong performance afterward.</a:t>
            </a:r>
          </a:p>
          <a:p>
            <a:r>
              <a:rPr lang="en-US" dirty="0"/>
              <a:t>We propose </a:t>
            </a:r>
            <a:r>
              <a:rPr lang="en-US" b="1" dirty="0" err="1"/>
              <a:t>RaTP</a:t>
            </a:r>
            <a:r>
              <a:rPr lang="en-US" dirty="0"/>
              <a:t>, a framework that optimizes three key objectives:</a:t>
            </a:r>
          </a:p>
          <a:p>
            <a:pPr>
              <a:buFont typeface="+mj-lt"/>
              <a:buAutoNum type="arabicPeriod"/>
            </a:pPr>
            <a:r>
              <a:rPr lang="en-US" b="1" dirty="0"/>
              <a:t>Target Domain Generalization (TDG):</a:t>
            </a:r>
            <a:r>
              <a:rPr lang="en-US" dirty="0"/>
              <a:t> Enhancing model performance on new domains before and during training. Achieved using a </a:t>
            </a:r>
            <a:r>
              <a:rPr lang="en-US" b="1" dirty="0"/>
              <a:t>training-free data augmentation</a:t>
            </a:r>
            <a:r>
              <a:rPr lang="en-US" dirty="0"/>
              <a:t> module based on Random </a:t>
            </a:r>
            <a:r>
              <a:rPr lang="en-US" dirty="0" err="1"/>
              <a:t>Mixup</a:t>
            </a:r>
            <a:r>
              <a:rPr lang="en-US" dirty="0"/>
              <a:t> to generate diverse data outside the current domain.</a:t>
            </a:r>
          </a:p>
          <a:p>
            <a:pPr>
              <a:buFont typeface="+mj-lt"/>
              <a:buAutoNum type="arabicPeriod"/>
            </a:pPr>
            <a:r>
              <a:rPr lang="en-US" b="1" dirty="0"/>
              <a:t>Target Domain Adaptation (TDA):</a:t>
            </a:r>
            <a:r>
              <a:rPr lang="en-US" dirty="0"/>
              <a:t> Ensuring high performance immediately after training on a target domain. Utilizes a </a:t>
            </a:r>
            <a:r>
              <a:rPr lang="en-US" b="1" dirty="0"/>
              <a:t>Top2 Pseudo-Labeling</a:t>
            </a:r>
            <a:r>
              <a:rPr lang="en-US" dirty="0"/>
              <a:t> mechanism, emphasizing accurate classification of confident samples.</a:t>
            </a:r>
          </a:p>
          <a:p>
            <a:pPr>
              <a:buFont typeface="+mj-lt"/>
              <a:buAutoNum type="arabicPeriod"/>
            </a:pPr>
            <a:r>
              <a:rPr lang="en-US" b="1" dirty="0"/>
              <a:t>Forgetting Alleviation (FA):</a:t>
            </a:r>
            <a:r>
              <a:rPr lang="en-US" dirty="0"/>
              <a:t> Maintaining performance on previously trained domains after adapting to new ones. Enabled by a </a:t>
            </a:r>
            <a:r>
              <a:rPr lang="en-US" b="1" dirty="0"/>
              <a:t>Prototype Contrastive Alignment</a:t>
            </a:r>
            <a:r>
              <a:rPr lang="en-US" dirty="0"/>
              <a:t> algorithm to optimize TDG, TDA, and FA concurrently.</a:t>
            </a:r>
          </a:p>
          <a:p>
            <a:pPr marL="0" indent="0">
              <a:buNone/>
            </a:pPr>
            <a:r>
              <a:rPr lang="en-US" dirty="0"/>
              <a:t>Extensive experiments on </a:t>
            </a:r>
            <a:r>
              <a:rPr lang="en-US" b="1" dirty="0"/>
              <a:t>Digits</a:t>
            </a:r>
            <a:r>
              <a:rPr lang="en-US" dirty="0"/>
              <a:t>, </a:t>
            </a:r>
            <a:r>
              <a:rPr lang="en-US" b="1" dirty="0"/>
              <a:t>PACS</a:t>
            </a:r>
            <a:r>
              <a:rPr lang="en-US" dirty="0"/>
              <a:t>, and </a:t>
            </a:r>
            <a:r>
              <a:rPr lang="en-US" b="1" dirty="0" err="1"/>
              <a:t>DomainNet</a:t>
            </a:r>
            <a:r>
              <a:rPr lang="en-US" dirty="0"/>
              <a:t> demonstrate that </a:t>
            </a:r>
            <a:r>
              <a:rPr lang="en-US" dirty="0" err="1"/>
              <a:t>RaTP</a:t>
            </a:r>
            <a:r>
              <a:rPr lang="en-US" dirty="0"/>
              <a:t> outperforms state-of-the-art methods in TDG while achieving comparable performance in TDA and FA across various DA and DG benchmarks.</a:t>
            </a:r>
          </a:p>
          <a:p>
            <a:pPr marL="285750" indent="-285750">
              <a:buFont typeface="Arial" panose="020B0604020202020204" pitchFamily="34" charset="0"/>
              <a:buChar char="•"/>
            </a:pPr>
            <a:endParaRPr lang="en-IN" sz="1900" dirty="0"/>
          </a:p>
        </p:txBody>
      </p:sp>
      <p:sp>
        <p:nvSpPr>
          <p:cNvPr id="4" name="Date Placeholder 3">
            <a:extLst>
              <a:ext uri="{FF2B5EF4-FFF2-40B4-BE49-F238E27FC236}">
                <a16:creationId xmlns:a16="http://schemas.microsoft.com/office/drawing/2014/main" id="{777D9357-F765-D0F4-40C1-2408BB94F95C}"/>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59858FBD-4BA8-D2F1-3CB5-AE88161C4C37}"/>
              </a:ext>
            </a:extLst>
          </p:cNvPr>
          <p:cNvSpPr>
            <a:spLocks noGrp="1"/>
          </p:cNvSpPr>
          <p:nvPr>
            <p:ph type="ftr" sz="quarter" idx="11"/>
          </p:nvPr>
        </p:nvSpPr>
        <p:spPr>
          <a:xfrm>
            <a:off x="3641090" y="6427363"/>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6937ABE8-EDC0-0D94-CB64-E7FFD656F216}"/>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48945510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CB31-9CEC-98A4-3866-C8149E6703CC}"/>
              </a:ext>
            </a:extLst>
          </p:cNvPr>
          <p:cNvSpPr>
            <a:spLocks noGrp="1"/>
          </p:cNvSpPr>
          <p:nvPr>
            <p:ph type="title"/>
          </p:nvPr>
        </p:nvSpPr>
        <p:spPr>
          <a:xfrm>
            <a:off x="482870" y="453348"/>
            <a:ext cx="11029616" cy="1188720"/>
          </a:xfrm>
        </p:spPr>
        <p:txBody>
          <a:bodyPr/>
          <a:lstStyle/>
          <a:p>
            <a:r>
              <a:rPr lang="en-US" dirty="0"/>
              <a:t>OVERVIEW OF CDSL</a:t>
            </a:r>
            <a:endParaRPr lang="en-IN" dirty="0"/>
          </a:p>
        </p:txBody>
      </p:sp>
      <p:sp>
        <p:nvSpPr>
          <p:cNvPr id="3" name="Content Placeholder 2">
            <a:extLst>
              <a:ext uri="{FF2B5EF4-FFF2-40B4-BE49-F238E27FC236}">
                <a16:creationId xmlns:a16="http://schemas.microsoft.com/office/drawing/2014/main" id="{757E86A8-E1B6-DBC4-3464-08C11BE4E454}"/>
              </a:ext>
            </a:extLst>
          </p:cNvPr>
          <p:cNvSpPr>
            <a:spLocks noGrp="1"/>
          </p:cNvSpPr>
          <p:nvPr>
            <p:ph idx="1"/>
          </p:nvPr>
        </p:nvSpPr>
        <p:spPr>
          <a:xfrm>
            <a:off x="581192" y="2340864"/>
            <a:ext cx="7405217" cy="3634486"/>
          </a:xfrm>
        </p:spPr>
        <p:txBody>
          <a:bodyPr>
            <a:noAutofit/>
          </a:bodyPr>
          <a:lstStyle/>
          <a:p>
            <a:endParaRPr lang="en-IN" sz="2000" dirty="0"/>
          </a:p>
        </p:txBody>
      </p:sp>
      <p:sp>
        <p:nvSpPr>
          <p:cNvPr id="4" name="Date Placeholder 3">
            <a:extLst>
              <a:ext uri="{FF2B5EF4-FFF2-40B4-BE49-F238E27FC236}">
                <a16:creationId xmlns:a16="http://schemas.microsoft.com/office/drawing/2014/main" id="{091554C6-D49B-9C87-266E-06F55AC1462B}"/>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8EC484D8-90AB-3735-68F2-A43B0865DF34}"/>
              </a:ext>
            </a:extLst>
          </p:cNvPr>
          <p:cNvSpPr>
            <a:spLocks noGrp="1"/>
          </p:cNvSpPr>
          <p:nvPr>
            <p:ph type="ftr" sz="quarter" idx="11"/>
          </p:nvPr>
        </p:nvSpPr>
        <p:spPr>
          <a:xfrm>
            <a:off x="3533540" y="6437598"/>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E1630203-160A-A302-E020-A0797D5A9DA1}"/>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8" name="Picture 7">
            <a:extLst>
              <a:ext uri="{FF2B5EF4-FFF2-40B4-BE49-F238E27FC236}">
                <a16:creationId xmlns:a16="http://schemas.microsoft.com/office/drawing/2014/main" id="{BB01BA36-3FAF-8282-7A44-60CD509B8FBD}"/>
              </a:ext>
            </a:extLst>
          </p:cNvPr>
          <p:cNvPicPr>
            <a:picLocks noChangeAspect="1"/>
          </p:cNvPicPr>
          <p:nvPr/>
        </p:nvPicPr>
        <p:blipFill>
          <a:blip r:embed="rId2"/>
          <a:stretch>
            <a:fillRect/>
          </a:stretch>
        </p:blipFill>
        <p:spPr>
          <a:xfrm>
            <a:off x="289771" y="1952433"/>
            <a:ext cx="10794784" cy="4161115"/>
          </a:xfrm>
          <a:prstGeom prst="rect">
            <a:avLst/>
          </a:prstGeom>
        </p:spPr>
      </p:pic>
    </p:spTree>
    <p:extLst>
      <p:ext uri="{BB962C8B-B14F-4D97-AF65-F5344CB8AC3E}">
        <p14:creationId xmlns:p14="http://schemas.microsoft.com/office/powerpoint/2010/main" val="26867886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F89C9-B696-93B4-ECDB-C440C313C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AF4404-6F06-31B0-5ADF-E81ACC703C60}"/>
              </a:ext>
            </a:extLst>
          </p:cNvPr>
          <p:cNvSpPr>
            <a:spLocks noGrp="1"/>
          </p:cNvSpPr>
          <p:nvPr>
            <p:ph type="title"/>
          </p:nvPr>
        </p:nvSpPr>
        <p:spPr>
          <a:xfrm>
            <a:off x="68826" y="338362"/>
            <a:ext cx="11541982" cy="1188720"/>
          </a:xfrm>
        </p:spPr>
        <p:txBody>
          <a:bodyPr/>
          <a:lstStyle/>
          <a:p>
            <a:r>
              <a:rPr lang="en-US" b="1" dirty="0"/>
              <a:t>Problem Formulation: Continual Domain Shift Learning </a:t>
            </a:r>
          </a:p>
        </p:txBody>
      </p:sp>
      <p:sp>
        <p:nvSpPr>
          <p:cNvPr id="4" name="Date Placeholder 3">
            <a:extLst>
              <a:ext uri="{FF2B5EF4-FFF2-40B4-BE49-F238E27FC236}">
                <a16:creationId xmlns:a16="http://schemas.microsoft.com/office/drawing/2014/main" id="{D2C3FCA4-C8BF-5470-EFF5-3B62F73C39FE}"/>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778DC9EA-E1F4-E58F-41B7-C93603C94DDB}"/>
              </a:ext>
            </a:extLst>
          </p:cNvPr>
          <p:cNvSpPr>
            <a:spLocks noGrp="1"/>
          </p:cNvSpPr>
          <p:nvPr>
            <p:ph type="ftr" sz="quarter" idx="11"/>
          </p:nvPr>
        </p:nvSpPr>
        <p:spPr>
          <a:xfrm>
            <a:off x="3587315" y="6423913"/>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A0BB2387-65AA-5201-487C-64C9191BE99B}"/>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extBox 2">
            <a:extLst>
              <a:ext uri="{FF2B5EF4-FFF2-40B4-BE49-F238E27FC236}">
                <a16:creationId xmlns:a16="http://schemas.microsoft.com/office/drawing/2014/main" id="{586B4DE0-76ED-11F4-7AB9-5D93EC980328}"/>
              </a:ext>
            </a:extLst>
          </p:cNvPr>
          <p:cNvSpPr txBox="1"/>
          <p:nvPr/>
        </p:nvSpPr>
        <p:spPr>
          <a:xfrm>
            <a:off x="982136" y="3708243"/>
            <a:ext cx="10766323" cy="3975802"/>
          </a:xfrm>
          <a:prstGeom prst="rect">
            <a:avLst/>
          </a:prstGeom>
          <a:noFill/>
        </p:spPr>
        <p:txBody>
          <a:bodyPr wrap="square" rtlCol="0">
            <a:spAutoFit/>
          </a:bodyPr>
          <a:lstStyle/>
          <a:p>
            <a:endParaRPr lang="en-IN" dirty="0"/>
          </a:p>
        </p:txBody>
      </p:sp>
      <p:sp>
        <p:nvSpPr>
          <p:cNvPr id="12" name="Rectangle 4">
            <a:extLst>
              <a:ext uri="{FF2B5EF4-FFF2-40B4-BE49-F238E27FC236}">
                <a16:creationId xmlns:a16="http://schemas.microsoft.com/office/drawing/2014/main" id="{5C7ABB8F-9398-0C78-888D-66A7CDCA1888}"/>
              </a:ext>
            </a:extLst>
          </p:cNvPr>
          <p:cNvSpPr>
            <a:spLocks noChangeArrowheads="1"/>
          </p:cNvSpPr>
          <p:nvPr/>
        </p:nvSpPr>
        <p:spPr bwMode="auto">
          <a:xfrm>
            <a:off x="166603" y="1828800"/>
            <a:ext cx="118380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Setup: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Start with a labeled source domain 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Domains arrive continually and in random order, requiring the model to adapt dynamically.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Memory constraints</a:t>
            </a:r>
            <a:r>
              <a:rPr kumimoji="0" lang="en-US" altLang="en-US" sz="1800" b="0" i="0" u="none" strike="noStrike" cap="none" normalizeH="0" baseline="0" dirty="0">
                <a:ln>
                  <a:noFill/>
                </a:ln>
                <a:solidFill>
                  <a:schemeClr val="tx1"/>
                </a:solidFill>
                <a:effectLst/>
                <a:latin typeface="Arial" panose="020B0604020202020204" pitchFamily="34" charset="0"/>
              </a:rPr>
              <a:t>: Limited exemplar memory MMM to store representative samples due to privacy, storage, or IP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adaptation</a:t>
            </a:r>
            <a:r>
              <a:rPr kumimoji="0" lang="en-US" altLang="en-US" sz="1800" b="0" i="0" u="none" strike="noStrike" cap="none" normalizeH="0" baseline="0" dirty="0">
                <a:ln>
                  <a:noFill/>
                </a:ln>
                <a:solidFill>
                  <a:schemeClr val="tx1"/>
                </a:solidFill>
                <a:effectLst/>
                <a:latin typeface="Arial" panose="020B0604020202020204" pitchFamily="34" charset="0"/>
              </a:rPr>
              <a:t>: Maintain performance across domains despite continual shifts and unseen target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 deep neural network with a </a:t>
            </a:r>
            <a:r>
              <a:rPr kumimoji="0" lang="en-US" altLang="en-US" sz="1800" b="1" i="0" u="none" strike="noStrike" cap="none" normalizeH="0" baseline="0" dirty="0">
                <a:ln>
                  <a:noFill/>
                </a:ln>
                <a:solidFill>
                  <a:schemeClr val="tx1"/>
                </a:solidFill>
                <a:effectLst/>
                <a:latin typeface="Arial" panose="020B0604020202020204" pitchFamily="34" charset="0"/>
              </a:rPr>
              <a:t>feature extractor</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IN" dirty="0"/>
              <a:t>f</a:t>
            </a:r>
            <a:r>
              <a:rPr lang="el-GR" dirty="0"/>
              <a:t>θ​</a:t>
            </a:r>
            <a:r>
              <a:rPr kumimoji="0" lang="en-US" altLang="en-US" sz="1800" b="0" i="0" u="none" strike="noStrike" cap="none" normalizeH="0" baseline="0" dirty="0">
                <a:ln>
                  <a:noFill/>
                </a:ln>
                <a:solidFill>
                  <a:schemeClr val="tx1"/>
                </a:solidFill>
                <a:effectLst/>
                <a:latin typeface="Arial" panose="020B0604020202020204" pitchFamily="34" charset="0"/>
              </a:rPr>
              <a:t>​ and a </a:t>
            </a:r>
            <a:r>
              <a:rPr kumimoji="0" lang="en-US" altLang="en-US" sz="1800" b="1" i="0" u="none" strike="noStrike" cap="none" normalizeH="0" baseline="0" dirty="0">
                <a:ln>
                  <a:noFill/>
                </a:ln>
                <a:solidFill>
                  <a:schemeClr val="tx1"/>
                </a:solidFill>
                <a:effectLst/>
                <a:latin typeface="Arial" panose="020B0604020202020204" pitchFamily="34" charset="0"/>
              </a:rPr>
              <a:t>classifier</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IN" dirty="0"/>
              <a:t>g</a:t>
            </a:r>
            <a:r>
              <a:rPr lang="el-GR" dirty="0"/>
              <a:t>ω</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Each new model builds on the previous domain's version to handle continual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Target Domain Generalization (TDG):</a:t>
            </a:r>
            <a:r>
              <a:rPr kumimoji="0" lang="en-US" altLang="en-US" sz="1800" b="0" i="0" u="none" strike="noStrike" cap="none" normalizeH="0" baseline="0" dirty="0">
                <a:ln>
                  <a:noFill/>
                </a:ln>
                <a:solidFill>
                  <a:schemeClr val="tx1"/>
                </a:solidFill>
                <a:effectLst/>
                <a:latin typeface="Arial" panose="020B0604020202020204" pitchFamily="34" charset="0"/>
              </a:rPr>
              <a:t> Perform well during the </a:t>
            </a:r>
            <a:r>
              <a:rPr kumimoji="0" lang="en-US" altLang="en-US" sz="1800" b="1" i="0" u="none" strike="noStrike" cap="none" normalizeH="0" baseline="0" dirty="0">
                <a:ln>
                  <a:noFill/>
                </a:ln>
                <a:solidFill>
                  <a:schemeClr val="tx1"/>
                </a:solidFill>
                <a:effectLst/>
                <a:latin typeface="Arial" panose="020B0604020202020204" pitchFamily="34" charset="0"/>
              </a:rPr>
              <a:t>Unfamiliar Period</a:t>
            </a:r>
            <a:r>
              <a:rPr kumimoji="0" lang="en-US" altLang="en-US" sz="1800" b="0" i="0" u="none" strike="noStrike" cap="none" normalizeH="0" baseline="0" dirty="0">
                <a:ln>
                  <a:noFill/>
                </a:ln>
                <a:solidFill>
                  <a:schemeClr val="tx1"/>
                </a:solidFill>
                <a:effectLst/>
                <a:latin typeface="Arial" panose="020B0604020202020204" pitchFamily="34" charset="0"/>
              </a:rPr>
              <a:t> (before/during training on new domains).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Target Domain Adaptation (TDA):</a:t>
            </a:r>
            <a:r>
              <a:rPr kumimoji="0" lang="en-US" altLang="en-US" sz="1800" b="0" i="0" u="none" strike="noStrike" cap="none" normalizeH="0" baseline="0" dirty="0">
                <a:ln>
                  <a:noFill/>
                </a:ln>
                <a:solidFill>
                  <a:schemeClr val="tx1"/>
                </a:solidFill>
                <a:effectLst/>
                <a:latin typeface="Arial" panose="020B0604020202020204" pitchFamily="34" charset="0"/>
              </a:rPr>
              <a:t> Achieve strong performance immediately after training.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Forgetting Alleviation (FA):</a:t>
            </a:r>
            <a:r>
              <a:rPr kumimoji="0" lang="en-US" altLang="en-US" sz="1800" b="0" i="0" u="none" strike="noStrike" cap="none" normalizeH="0" baseline="0" dirty="0">
                <a:ln>
                  <a:noFill/>
                </a:ln>
                <a:solidFill>
                  <a:schemeClr val="tx1"/>
                </a:solidFill>
                <a:effectLst/>
                <a:latin typeface="Arial" panose="020B0604020202020204" pitchFamily="34" charset="0"/>
              </a:rPr>
              <a:t> Retain performance on previously trained domains.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6E4B6AB4-0DD3-A90E-11E9-297BFBFAB097}"/>
              </a:ext>
            </a:extLst>
          </p:cNvPr>
          <p:cNvPicPr>
            <a:picLocks noChangeAspect="1"/>
          </p:cNvPicPr>
          <p:nvPr/>
        </p:nvPicPr>
        <p:blipFill>
          <a:blip r:embed="rId2"/>
          <a:stretch>
            <a:fillRect/>
          </a:stretch>
        </p:blipFill>
        <p:spPr>
          <a:xfrm>
            <a:off x="4316629" y="2192420"/>
            <a:ext cx="2772162" cy="257211"/>
          </a:xfrm>
          <a:prstGeom prst="rect">
            <a:avLst/>
          </a:prstGeom>
        </p:spPr>
      </p:pic>
    </p:spTree>
    <p:extLst>
      <p:ext uri="{BB962C8B-B14F-4D97-AF65-F5344CB8AC3E}">
        <p14:creationId xmlns:p14="http://schemas.microsoft.com/office/powerpoint/2010/main" val="5800977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1E8C-8CDC-0DAC-BCF9-93F31C894027}"/>
              </a:ext>
            </a:extLst>
          </p:cNvPr>
          <p:cNvSpPr>
            <a:spLocks noGrp="1"/>
          </p:cNvSpPr>
          <p:nvPr>
            <p:ph type="title"/>
          </p:nvPr>
        </p:nvSpPr>
        <p:spPr>
          <a:xfrm>
            <a:off x="364882" y="107796"/>
            <a:ext cx="11029616" cy="1188720"/>
          </a:xfrm>
        </p:spPr>
        <p:txBody>
          <a:bodyPr/>
          <a:lstStyle/>
          <a:p>
            <a:r>
              <a:rPr lang="en-IN" dirty="0"/>
              <a:t>RANDOM MIXUP AUGMENTATION</a:t>
            </a:r>
          </a:p>
        </p:txBody>
      </p:sp>
      <p:sp>
        <p:nvSpPr>
          <p:cNvPr id="3" name="Content Placeholder 2">
            <a:extLst>
              <a:ext uri="{FF2B5EF4-FFF2-40B4-BE49-F238E27FC236}">
                <a16:creationId xmlns:a16="http://schemas.microsoft.com/office/drawing/2014/main" id="{C30AC97D-8EED-9874-55AB-5237778D0FF6}"/>
              </a:ext>
            </a:extLst>
          </p:cNvPr>
          <p:cNvSpPr>
            <a:spLocks noGrp="1"/>
          </p:cNvSpPr>
          <p:nvPr>
            <p:ph idx="1"/>
          </p:nvPr>
        </p:nvSpPr>
        <p:spPr>
          <a:xfrm>
            <a:off x="95865" y="2074607"/>
            <a:ext cx="12000270" cy="4427965"/>
          </a:xfrm>
        </p:spPr>
        <p:txBody>
          <a:bodyPr>
            <a:noAutofit/>
          </a:bodyPr>
          <a:lstStyle/>
          <a:p>
            <a:r>
              <a:rPr lang="en-IN" sz="2000" dirty="0"/>
              <a:t>In </a:t>
            </a:r>
            <a:r>
              <a:rPr lang="en-IN" sz="2000" b="1" dirty="0"/>
              <a:t>Continual Domain Shift Learning (CDSL)</a:t>
            </a:r>
            <a:r>
              <a:rPr lang="en-IN" sz="2000" dirty="0"/>
              <a:t>, where a model must adapt from a </a:t>
            </a:r>
            <a:r>
              <a:rPr lang="en-IN" sz="2000" dirty="0" err="1"/>
              <a:t>labeled</a:t>
            </a:r>
            <a:r>
              <a:rPr lang="en-IN" sz="2000" dirty="0"/>
              <a:t> source domain to unseen target domains, </a:t>
            </a:r>
            <a:r>
              <a:rPr lang="en-IN" sz="2000" b="1" dirty="0" err="1"/>
              <a:t>RandMix</a:t>
            </a:r>
            <a:r>
              <a:rPr lang="en-IN" sz="2000" dirty="0"/>
              <a:t> improves generalization by generating augmentation data.</a:t>
            </a:r>
          </a:p>
          <a:p>
            <a:pPr>
              <a:buFont typeface="Arial" panose="020B0604020202020204" pitchFamily="34" charset="0"/>
              <a:buChar char="•"/>
            </a:pPr>
            <a:r>
              <a:rPr lang="en-IN" sz="2000" b="1" dirty="0"/>
              <a:t>Autoencoder-based approach</a:t>
            </a:r>
            <a:r>
              <a:rPr lang="en-IN" sz="2000" dirty="0"/>
              <a:t>: Utilizes simple autoencoders (with randomly initialized parameters) to generate augmented data without requiring training.</a:t>
            </a:r>
          </a:p>
          <a:p>
            <a:pPr>
              <a:buFont typeface="Arial" panose="020B0604020202020204" pitchFamily="34" charset="0"/>
              <a:buChar char="•"/>
            </a:pPr>
            <a:r>
              <a:rPr lang="en-IN" sz="2000" b="1" dirty="0"/>
              <a:t>Noise injection (</a:t>
            </a:r>
            <a:r>
              <a:rPr lang="en-IN" sz="2000" b="1" dirty="0" err="1"/>
              <a:t>AdaIN</a:t>
            </a:r>
            <a:r>
              <a:rPr lang="en-IN" sz="2000" b="1" dirty="0"/>
              <a:t>)</a:t>
            </a:r>
            <a:r>
              <a:rPr lang="en-IN" sz="2000" dirty="0"/>
              <a:t>: Injects controlled noise to improve generalization and prevent overfitting.</a:t>
            </a:r>
          </a:p>
          <a:p>
            <a:pPr>
              <a:buFont typeface="Arial" panose="020B0604020202020204" pitchFamily="34" charset="0"/>
              <a:buChar char="•"/>
            </a:pPr>
            <a:r>
              <a:rPr lang="en-IN" sz="2000" b="1" dirty="0"/>
              <a:t>Random </a:t>
            </a:r>
            <a:r>
              <a:rPr lang="en-IN" sz="2000" b="1" dirty="0" err="1"/>
              <a:t>Mixup</a:t>
            </a:r>
            <a:r>
              <a:rPr lang="en-IN" sz="2000" dirty="0"/>
              <a:t>: Combines augmented data with original source data using random weights and a sigmoid function for normalization.</a:t>
            </a:r>
          </a:p>
          <a:p>
            <a:pPr>
              <a:buFont typeface="Arial" panose="020B0604020202020204" pitchFamily="34" charset="0"/>
              <a:buChar char="•"/>
            </a:pPr>
            <a:r>
              <a:rPr lang="en-IN" sz="2000" b="1" dirty="0"/>
              <a:t>Selective target domain augmentation</a:t>
            </a:r>
            <a:r>
              <a:rPr lang="en-IN" sz="2000" dirty="0"/>
              <a:t>: For the target domains, </a:t>
            </a:r>
            <a:r>
              <a:rPr lang="en-IN" sz="2000" dirty="0" err="1"/>
              <a:t>RandMix</a:t>
            </a:r>
            <a:r>
              <a:rPr lang="en-IN" sz="2000" dirty="0"/>
              <a:t> augments only high-confidence samples to avoid error propagation.</a:t>
            </a:r>
          </a:p>
          <a:p>
            <a:r>
              <a:rPr lang="en-IN" sz="2000" dirty="0"/>
              <a:t>This method enhances </a:t>
            </a:r>
            <a:r>
              <a:rPr lang="en-IN" sz="2000" b="1" dirty="0"/>
              <a:t>cross-domain transferability</a:t>
            </a:r>
            <a:r>
              <a:rPr lang="en-IN" sz="2000" dirty="0"/>
              <a:t> and helps maintain robust performance across dynamic domains in CDSL.</a:t>
            </a:r>
          </a:p>
          <a:p>
            <a:pPr marL="0" indent="0">
              <a:buNone/>
            </a:pPr>
            <a:endParaRPr lang="en-US" sz="1800" dirty="0"/>
          </a:p>
        </p:txBody>
      </p:sp>
      <p:sp>
        <p:nvSpPr>
          <p:cNvPr id="4" name="Date Placeholder 3">
            <a:extLst>
              <a:ext uri="{FF2B5EF4-FFF2-40B4-BE49-F238E27FC236}">
                <a16:creationId xmlns:a16="http://schemas.microsoft.com/office/drawing/2014/main" id="{2B7AAB0D-CE64-9194-0A9B-F044FC53A8CD}"/>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1B47E501-BC34-EEA0-2D16-C7368ED7672A}"/>
              </a:ext>
            </a:extLst>
          </p:cNvPr>
          <p:cNvSpPr>
            <a:spLocks noGrp="1"/>
          </p:cNvSpPr>
          <p:nvPr>
            <p:ph type="ftr" sz="quarter" idx="11"/>
          </p:nvPr>
        </p:nvSpPr>
        <p:spPr>
          <a:xfrm>
            <a:off x="3641090" y="6437196"/>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9EAA5D1F-0924-5AA7-3993-90CE6EE46927}"/>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3682762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C6FC-8359-8CBA-62E2-395E648A8F41}"/>
              </a:ext>
            </a:extLst>
          </p:cNvPr>
          <p:cNvSpPr>
            <a:spLocks noGrp="1"/>
          </p:cNvSpPr>
          <p:nvPr>
            <p:ph type="title"/>
          </p:nvPr>
        </p:nvSpPr>
        <p:spPr>
          <a:xfrm>
            <a:off x="581192" y="68961"/>
            <a:ext cx="11029616" cy="1188720"/>
          </a:xfrm>
        </p:spPr>
        <p:txBody>
          <a:bodyPr/>
          <a:lstStyle/>
          <a:p>
            <a:r>
              <a:rPr lang="en-IN" dirty="0"/>
              <a:t>TOP2 PSEUDO LABELING</a:t>
            </a:r>
          </a:p>
        </p:txBody>
      </p:sp>
      <p:sp>
        <p:nvSpPr>
          <p:cNvPr id="3" name="Content Placeholder 2">
            <a:extLst>
              <a:ext uri="{FF2B5EF4-FFF2-40B4-BE49-F238E27FC236}">
                <a16:creationId xmlns:a16="http://schemas.microsoft.com/office/drawing/2014/main" id="{CFD5700A-C285-A68E-7893-105FFBC8823B}"/>
              </a:ext>
            </a:extLst>
          </p:cNvPr>
          <p:cNvSpPr>
            <a:spLocks noGrp="1"/>
          </p:cNvSpPr>
          <p:nvPr>
            <p:ph idx="1"/>
          </p:nvPr>
        </p:nvSpPr>
        <p:spPr>
          <a:xfrm>
            <a:off x="398750" y="1739461"/>
            <a:ext cx="11380295" cy="4376204"/>
          </a:xfrm>
        </p:spPr>
        <p:txBody>
          <a:bodyPr>
            <a:normAutofit fontScale="92500" lnSpcReduction="20000"/>
          </a:bodyPr>
          <a:lstStyle/>
          <a:p>
            <a:r>
              <a:rPr lang="en-US" sz="2000" dirty="0"/>
              <a:t>In </a:t>
            </a:r>
            <a:r>
              <a:rPr lang="en-US" sz="2000" b="1" dirty="0"/>
              <a:t>Continual Domain Shift Learning (CDSL)</a:t>
            </a:r>
            <a:r>
              <a:rPr lang="en-US" sz="2000" dirty="0"/>
              <a:t>, target domains arrive with unlabeled data, necessitating accurate pseudo-labeling for model supervision. </a:t>
            </a:r>
            <a:r>
              <a:rPr lang="en-US" sz="2000" b="1" dirty="0"/>
              <a:t>Top2 Pseudo Labeling (T2PL)</a:t>
            </a:r>
            <a:r>
              <a:rPr lang="en-US" sz="2000" dirty="0"/>
              <a:t> addresses limitations in traditional pseudo-labeling methods by improving classification accuracy and handling overlapping classes.</a:t>
            </a:r>
          </a:p>
          <a:p>
            <a:pPr>
              <a:buFont typeface="Arial" panose="020B0604020202020204" pitchFamily="34" charset="0"/>
              <a:buChar char="•"/>
            </a:pPr>
            <a:r>
              <a:rPr lang="en-US" sz="2000" b="1" dirty="0" err="1"/>
              <a:t>Softmax</a:t>
            </a:r>
            <a:r>
              <a:rPr lang="en-US" sz="2000" b="1" dirty="0"/>
              <a:t> Confidence</a:t>
            </a:r>
            <a:r>
              <a:rPr lang="en-US" sz="2000" dirty="0"/>
              <a:t>: T2PL uses </a:t>
            </a:r>
            <a:r>
              <a:rPr lang="en-US" sz="2000" dirty="0" err="1"/>
              <a:t>softmax</a:t>
            </a:r>
            <a:r>
              <a:rPr lang="en-US" sz="2000" dirty="0"/>
              <a:t> confidence to select the top 50% of high-confidence samples for constructing class centroids.</a:t>
            </a:r>
          </a:p>
          <a:p>
            <a:pPr>
              <a:buFont typeface="Arial" panose="020B0604020202020204" pitchFamily="34" charset="0"/>
              <a:buChar char="•"/>
            </a:pPr>
            <a:r>
              <a:rPr lang="en-US" sz="2000" b="1" dirty="0"/>
              <a:t>Centroid Construction</a:t>
            </a:r>
            <a:r>
              <a:rPr lang="en-US" sz="2000" dirty="0"/>
              <a:t>: It aggregates selected samples based on prediction confidence to build class centroids.</a:t>
            </a:r>
          </a:p>
          <a:p>
            <a:pPr>
              <a:buFont typeface="Arial" panose="020B0604020202020204" pitchFamily="34" charset="0"/>
              <a:buChar char="•"/>
            </a:pPr>
            <a:r>
              <a:rPr lang="en-US" sz="2000" b="1" dirty="0"/>
              <a:t>k-Nearest Neighbor (</a:t>
            </a:r>
            <a:r>
              <a:rPr lang="en-US" sz="2000" b="1" dirty="0" err="1"/>
              <a:t>kNN</a:t>
            </a:r>
            <a:r>
              <a:rPr lang="en-US" sz="2000" b="1" dirty="0"/>
              <a:t>)</a:t>
            </a:r>
            <a:r>
              <a:rPr lang="en-US" sz="2000" dirty="0"/>
              <a:t>: A </a:t>
            </a:r>
            <a:r>
              <a:rPr lang="en-US" sz="2000" dirty="0" err="1"/>
              <a:t>kNN</a:t>
            </a:r>
            <a:r>
              <a:rPr lang="en-US" sz="2000" dirty="0"/>
              <a:t> classifier is applied to the selected top samples to assign accurate pseudo labels, reducing the risk of misclassification.</a:t>
            </a:r>
          </a:p>
          <a:p>
            <a:pPr>
              <a:buFont typeface="Arial" panose="020B0604020202020204" pitchFamily="34" charset="0"/>
              <a:buChar char="•"/>
            </a:pPr>
            <a:r>
              <a:rPr lang="en-US" sz="2000" b="1" dirty="0"/>
              <a:t>Improved Accuracy</a:t>
            </a:r>
            <a:r>
              <a:rPr lang="en-US" sz="2000" dirty="0"/>
              <a:t>: T2PL avoids errors from clustering-based methods by focusing on high-confidence samples, providing more reliable pseudo-labels for training.</a:t>
            </a:r>
          </a:p>
          <a:p>
            <a:r>
              <a:rPr lang="en-US" sz="2000" dirty="0"/>
              <a:t>This approach ensures more accurate supervision for the model in continually shifting domains, leading to better performance during the Unfamiliar Period in CDSL.</a:t>
            </a:r>
          </a:p>
        </p:txBody>
      </p:sp>
      <p:sp>
        <p:nvSpPr>
          <p:cNvPr id="4" name="Date Placeholder 3">
            <a:extLst>
              <a:ext uri="{FF2B5EF4-FFF2-40B4-BE49-F238E27FC236}">
                <a16:creationId xmlns:a16="http://schemas.microsoft.com/office/drawing/2014/main" id="{A3280B37-DB47-8DB8-9E9B-18B5D15A91FC}"/>
              </a:ext>
            </a:extLst>
          </p:cNvPr>
          <p:cNvSpPr>
            <a:spLocks noGrp="1"/>
          </p:cNvSpPr>
          <p:nvPr>
            <p:ph type="dt" sz="half" idx="10"/>
          </p:nvPr>
        </p:nvSpPr>
        <p:spPr/>
        <p:txBody>
          <a:bodyPr/>
          <a:lstStyle/>
          <a:p>
            <a:fld id="{BF540B95-1EC9-4417-8814-EF1ABC05FEAB}" type="datetime3">
              <a:rPr lang="en-US" smtClean="0"/>
              <a:t>26 November 2024</a:t>
            </a:fld>
            <a:endParaRPr lang="en-US" dirty="0"/>
          </a:p>
        </p:txBody>
      </p:sp>
      <p:sp>
        <p:nvSpPr>
          <p:cNvPr id="5" name="Footer Placeholder 4">
            <a:extLst>
              <a:ext uri="{FF2B5EF4-FFF2-40B4-BE49-F238E27FC236}">
                <a16:creationId xmlns:a16="http://schemas.microsoft.com/office/drawing/2014/main" id="{3CF348D2-C681-74D3-903A-3C12986BF4D1}"/>
              </a:ext>
            </a:extLst>
          </p:cNvPr>
          <p:cNvSpPr>
            <a:spLocks noGrp="1"/>
          </p:cNvSpPr>
          <p:nvPr>
            <p:ph type="ftr" sz="quarter" idx="11"/>
          </p:nvPr>
        </p:nvSpPr>
        <p:spPr>
          <a:xfrm>
            <a:off x="3641090" y="6414882"/>
            <a:ext cx="6917210" cy="365125"/>
          </a:xfrm>
        </p:spPr>
        <p:txBody>
          <a:bodyPr/>
          <a:lstStyle/>
          <a:p>
            <a:r>
              <a:rPr lang="en-US" b="1" dirty="0">
                <a:solidFill>
                  <a:srgbClr val="006EB8"/>
                </a:solidFill>
                <a:latin typeface="Arial-BoldMT"/>
              </a:rPr>
              <a:t>Cs 771: introduction to machine learning</a:t>
            </a:r>
            <a:endParaRPr lang="en-US" dirty="0"/>
          </a:p>
        </p:txBody>
      </p:sp>
      <p:sp>
        <p:nvSpPr>
          <p:cNvPr id="6" name="Slide Number Placeholder 5">
            <a:extLst>
              <a:ext uri="{FF2B5EF4-FFF2-40B4-BE49-F238E27FC236}">
                <a16:creationId xmlns:a16="http://schemas.microsoft.com/office/drawing/2014/main" id="{E5400A43-230A-E5C8-F8A3-BC143663362A}"/>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1655782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forward</Template>
  <TotalTime>924</TotalTime>
  <Words>1747</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Arial-BoldMT</vt:lpstr>
      <vt:lpstr>Franklin Gothic Book</vt:lpstr>
      <vt:lpstr>Franklin Gothic Demi</vt:lpstr>
      <vt:lpstr>Wingdings 2</vt:lpstr>
      <vt:lpstr>DividendVTI</vt:lpstr>
      <vt:lpstr>DEJA VU: CONTINUAL MODEL GENERALIZATION FOR UNSEEN DOMAINS cs 771</vt:lpstr>
      <vt:lpstr>introduction</vt:lpstr>
      <vt:lpstr>DOMAIN ADAPTATION (DA) METHODS</vt:lpstr>
      <vt:lpstr>Domain Generalization (DG) methods</vt:lpstr>
      <vt:lpstr>PROPOSED APPROACH</vt:lpstr>
      <vt:lpstr>OVERVIEW OF CDSL</vt:lpstr>
      <vt:lpstr>Problem Formulation: Continual Domain Shift Learning </vt:lpstr>
      <vt:lpstr>RANDOM MIXUP AUGMENTATION</vt:lpstr>
      <vt:lpstr>TOP2 PSEUDO LABELING</vt:lpstr>
      <vt:lpstr>PROTOTYPE CONTRASTIVE ALIGNMENT(PCA)</vt:lpstr>
      <vt:lpstr>EXPERIMENTS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Krishanu Ray</dc:creator>
  <cp:lastModifiedBy>Kushagra Srivastava</cp:lastModifiedBy>
  <cp:revision>2</cp:revision>
  <dcterms:created xsi:type="dcterms:W3CDTF">2024-11-05T05:08:45Z</dcterms:created>
  <dcterms:modified xsi:type="dcterms:W3CDTF">2024-11-26T13:26:37Z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