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720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TM04033927[[fn=Главное мероприятие]]</Template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Impact</vt:lpstr>
      <vt:lpstr>Главное мероприятие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Данила Высотин</dc:creator>
  <cp:lastModifiedBy>Данила Высотин</cp:lastModifiedBy>
  <cp:revision>1</cp:revision>
  <dcterms:created xsi:type="dcterms:W3CDTF">2025-05-13T12:08:35Z</dcterms:created>
  <dcterms:modified xsi:type="dcterms:W3CDTF">2025-05-13T12:08:47Z</dcterms:modified>
</cp:coreProperties>
</file>