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8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94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1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4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2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3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29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CE7A6-3C1B-4D56-942A-5456190616C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4787A-6CA9-4028-9E72-D0F734143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0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187624" y="4766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860032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4" idx="4"/>
          </p:cNvCxnSpPr>
          <p:nvPr/>
        </p:nvCxnSpPr>
        <p:spPr>
          <a:xfrm>
            <a:off x="1259632" y="62068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</p:cNvCxnSpPr>
          <p:nvPr/>
        </p:nvCxnSpPr>
        <p:spPr>
          <a:xfrm flipH="1">
            <a:off x="1259632" y="2276872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6"/>
            <a:endCxn id="5" idx="6"/>
          </p:cNvCxnSpPr>
          <p:nvPr/>
        </p:nvCxnSpPr>
        <p:spPr>
          <a:xfrm>
            <a:off x="1331640" y="548680"/>
            <a:ext cx="3672408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2546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X1, y1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824348" y="1592173"/>
            <a:ext cx="83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X2,</a:t>
            </a:r>
          </a:p>
          <a:p>
            <a:r>
              <a:rPr lang="en-US" dirty="0" smtClean="0"/>
              <a:t>y2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391741" y="19205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x2 - x1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215025" y="122811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 – y1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59870" y="313680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sqrt</a:t>
            </a:r>
            <a:r>
              <a:rPr lang="en-US" dirty="0" smtClean="0"/>
              <a:t> ((x2 – x1) * (x2 – x1) + (y2 - y1) * (y2 – y1))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381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 mirzoyan</dc:creator>
  <cp:lastModifiedBy>roma mirzoyan</cp:lastModifiedBy>
  <cp:revision>3</cp:revision>
  <dcterms:created xsi:type="dcterms:W3CDTF">2019-06-13T18:07:18Z</dcterms:created>
  <dcterms:modified xsi:type="dcterms:W3CDTF">2019-06-13T18:47:48Z</dcterms:modified>
</cp:coreProperties>
</file>