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3" r:id="rId4"/>
    <p:sldId id="257" r:id="rId5"/>
    <p:sldId id="259" r:id="rId6"/>
    <p:sldId id="260" r:id="rId7"/>
    <p:sldId id="267" r:id="rId8"/>
    <p:sldId id="262" r:id="rId9"/>
    <p:sldId id="266" r:id="rId10"/>
    <p:sldId id="261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31"/>
  </p:normalViewPr>
  <p:slideViewPr>
    <p:cSldViewPr snapToGrid="0" snapToObjects="1">
      <p:cViewPr varScale="1">
        <p:scale>
          <a:sx n="81" d="100"/>
          <a:sy n="81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B464F-AD9A-CE43-9EF2-DC7C4369B188}" type="datetimeFigureOut">
              <a:rPr kumimoji="1" lang="zh-CN" altLang="en-US" smtClean="0"/>
              <a:t>16/8/9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11A42-B7A6-7345-BA39-F3D5174FB3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589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11A42-B7A6-7345-BA39-F3D5174FB32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9710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kumimoji="1" lang="en-US" altLang="zh-CN" dirty="0" err="1" smtClean="0"/>
              <a:t>iScroll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987632"/>
            <a:ext cx="10058400" cy="1143000"/>
          </a:xfrm>
        </p:spPr>
        <p:txBody>
          <a:bodyPr anchor="b"/>
          <a:lstStyle/>
          <a:p>
            <a:pPr algn="ctr"/>
            <a:r>
              <a:rPr kumimoji="1" lang="en-US" altLang="zh-CN" cap="none" dirty="0" smtClean="0"/>
              <a:t>made by Li </a:t>
            </a:r>
            <a:r>
              <a:rPr kumimoji="1" lang="en-US" altLang="zh-CN" cap="none" dirty="0" err="1" smtClean="0"/>
              <a:t>jian</a:t>
            </a:r>
            <a:r>
              <a:rPr kumimoji="1" lang="en-US" altLang="zh-CN" cap="none" dirty="0" smtClean="0"/>
              <a:t> </a:t>
            </a:r>
            <a:r>
              <a:rPr kumimoji="1" lang="en-US" altLang="zh-CN" cap="none" dirty="0" err="1" smtClean="0"/>
              <a:t>bo</a:t>
            </a:r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78205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ListView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组件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kumimoji="1" lang="en-US" altLang="zh-CN" dirty="0"/>
          </a:p>
          <a:p>
            <a:pPr lvl="1"/>
            <a:r>
              <a:rPr kumimoji="1" lang="en-US" altLang="zh-CN" dirty="0" smtClean="0"/>
              <a:t>1.   </a:t>
            </a:r>
            <a:r>
              <a:rPr kumimoji="1" lang="zh-CN" altLang="en-US" dirty="0" smtClean="0"/>
              <a:t>区域布局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smtClean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 smtClean="0"/>
              <a:t>2.DataSource</a:t>
            </a:r>
            <a:r>
              <a:rPr kumimoji="1" lang="zh-CN" altLang="en-US" dirty="0" smtClean="0"/>
              <a:t> 请求参数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354" y="2710615"/>
            <a:ext cx="1638300" cy="520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58" y="4096196"/>
            <a:ext cx="5003800" cy="1981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8558" y="4323698"/>
            <a:ext cx="5981700" cy="711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778663" y="526733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二次请求修改参数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843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iScroll</a:t>
            </a:r>
            <a:r>
              <a:rPr kumimoji="1" lang="zh-CN" altLang="en-US" dirty="0" smtClean="0"/>
              <a:t> 实例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上拉加载更多和下拉刷新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661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40079" y="2341034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谢谢！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60308" y="5799551"/>
            <a:ext cx="1887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made by Li </a:t>
            </a:r>
            <a:r>
              <a:rPr kumimoji="1" lang="en-US" altLang="zh-CN" dirty="0" err="1" smtClean="0"/>
              <a:t>jian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bo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2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为什么用</a:t>
            </a:r>
            <a:r>
              <a:rPr kumimoji="1" lang="en-US" altLang="zh-CN" dirty="0" err="1" smtClean="0"/>
              <a:t>iScroll</a:t>
            </a:r>
            <a:r>
              <a:rPr kumimoji="1" lang="en-US" altLang="zh-CN" dirty="0" smtClean="0"/>
              <a:t>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1.H5</a:t>
            </a:r>
            <a:r>
              <a:rPr kumimoji="1" lang="zh-CN" altLang="en-US" dirty="0"/>
              <a:t>弹性滚动条</a:t>
            </a:r>
            <a:r>
              <a:rPr kumimoji="1" lang="zh-CN" altLang="en-US" dirty="0" smtClean="0"/>
              <a:t>兼容性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滚动流畅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3</a:t>
            </a:r>
            <a:r>
              <a:rPr kumimoji="1" lang="en-US" altLang="zh-CN" smtClean="0"/>
              <a:t>.</a:t>
            </a:r>
            <a:r>
              <a:rPr kumimoji="1" lang="zh-CN" altLang="en-US" smtClean="0"/>
              <a:t>早期，</a:t>
            </a:r>
            <a:r>
              <a:rPr lang="zh-CN" altLang="en-US" smtClean="0"/>
              <a:t>移动</a:t>
            </a:r>
            <a:r>
              <a:rPr lang="zh-CN" altLang="en-US" dirty="0"/>
              <a:t>端的浏览器都不支持非</a:t>
            </a:r>
            <a:r>
              <a:rPr lang="en-US" altLang="zh-CN" dirty="0"/>
              <a:t>body</a:t>
            </a:r>
            <a:r>
              <a:rPr lang="zh-CN" altLang="en-US" dirty="0"/>
              <a:t>元素的滚动条，所以一般都借助 </a:t>
            </a:r>
            <a:r>
              <a:rPr lang="en-US" altLang="zh-CN" dirty="0" err="1"/>
              <a:t>iScroll</a:t>
            </a:r>
            <a:r>
              <a:rPr lang="en-US" altLang="zh-CN" dirty="0"/>
              <a:t>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9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iScroll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版本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iscroll.js</a:t>
            </a:r>
            <a:r>
              <a:rPr lang="en-US" altLang="zh-CN" dirty="0"/>
              <a:t>:</a:t>
            </a:r>
            <a:r>
              <a:rPr lang="zh-CN" altLang="en-US" dirty="0" smtClean="0"/>
              <a:t>这个</a:t>
            </a:r>
            <a:r>
              <a:rPr lang="zh-CN" altLang="en-US" dirty="0"/>
              <a:t>版本是常规应用的脚本。它包含大多数常用的功能，有很高的性能和很小的体积。</a:t>
            </a:r>
          </a:p>
          <a:p>
            <a:r>
              <a:rPr lang="en-US" altLang="zh-CN" dirty="0" err="1" smtClean="0"/>
              <a:t>iscroll-lite.js</a:t>
            </a:r>
            <a:r>
              <a:rPr lang="en-US" altLang="zh-CN" dirty="0" smtClean="0"/>
              <a:t>:</a:t>
            </a:r>
            <a:r>
              <a:rPr lang="zh-CN" altLang="en-US" dirty="0" smtClean="0"/>
              <a:t>精简</a:t>
            </a:r>
            <a:r>
              <a:rPr lang="zh-CN" altLang="en-US" dirty="0"/>
              <a:t>版本。它不支持快速跳跃，滚动条，鼠标滚轮，快捷键绑定。但如果你所需要的是滚动</a:t>
            </a:r>
            <a:r>
              <a:rPr lang="en-US" altLang="zh-CN" dirty="0"/>
              <a:t>(</a:t>
            </a:r>
            <a:r>
              <a:rPr lang="zh-CN" altLang="en-US" dirty="0"/>
              <a:t>特别是在移动平台</a:t>
            </a:r>
            <a:r>
              <a:rPr lang="en-US" altLang="zh-CN" dirty="0"/>
              <a:t>) </a:t>
            </a:r>
            <a:r>
              <a:rPr lang="en-US" altLang="zh-CN" dirty="0" err="1"/>
              <a:t>iScroll</a:t>
            </a:r>
            <a:r>
              <a:rPr lang="en-US" altLang="zh-CN" dirty="0"/>
              <a:t> </a:t>
            </a:r>
            <a:r>
              <a:rPr lang="zh-CN" altLang="en-US" dirty="0"/>
              <a:t>精简版 是又小又快的解决方案。</a:t>
            </a:r>
          </a:p>
          <a:p>
            <a:r>
              <a:rPr lang="en-US" altLang="zh-CN" dirty="0" err="1" smtClean="0"/>
              <a:t>iscroll-probe.js</a:t>
            </a:r>
            <a:r>
              <a:rPr lang="en-US" altLang="zh-CN" dirty="0"/>
              <a:t>:</a:t>
            </a:r>
            <a:r>
              <a:rPr lang="zh-CN" altLang="en-US" dirty="0" smtClean="0"/>
              <a:t>探查</a:t>
            </a:r>
            <a:r>
              <a:rPr lang="zh-CN" altLang="en-US" dirty="0"/>
              <a:t>当前滚动位置是一个要求很高的任务</a:t>
            </a:r>
            <a:r>
              <a:rPr lang="en-US" altLang="zh-CN" dirty="0"/>
              <a:t>,</a:t>
            </a:r>
            <a:r>
              <a:rPr lang="zh-CN" altLang="en-US" dirty="0"/>
              <a:t>这就是为什么我决定建立一个专门的版本。如果你需要知道滚动位置在任何给定的时间</a:t>
            </a:r>
            <a:r>
              <a:rPr lang="en-US" altLang="zh-CN" dirty="0"/>
              <a:t>,</a:t>
            </a:r>
            <a:r>
              <a:rPr lang="zh-CN" altLang="en-US" dirty="0"/>
              <a:t>这是</a:t>
            </a:r>
            <a:r>
              <a:rPr lang="en-US" altLang="zh-CN" dirty="0" err="1"/>
              <a:t>iScroll</a:t>
            </a:r>
            <a:r>
              <a:rPr lang="zh-CN" altLang="en-US" dirty="0"/>
              <a:t>给你</a:t>
            </a:r>
            <a:r>
              <a:rPr lang="zh-CN" altLang="en-US" dirty="0" smtClean="0"/>
              <a:t>的</a:t>
            </a:r>
            <a:r>
              <a:rPr lang="en-US" altLang="zh-CN" dirty="0"/>
              <a:t>.</a:t>
            </a:r>
            <a:endParaRPr lang="zh-CN" altLang="en-US" dirty="0"/>
          </a:p>
          <a:p>
            <a:r>
              <a:rPr lang="en-US" altLang="zh-CN" dirty="0" err="1" smtClean="0"/>
              <a:t>iscroll-zoom.js</a:t>
            </a:r>
            <a:r>
              <a:rPr lang="en-US" altLang="zh-CN" dirty="0"/>
              <a:t>:</a:t>
            </a:r>
            <a:r>
              <a:rPr lang="zh-CN" altLang="en-US" dirty="0" smtClean="0"/>
              <a:t>在</a:t>
            </a:r>
            <a:r>
              <a:rPr lang="zh-CN" altLang="en-US" dirty="0"/>
              <a:t>标准滚动功能上增加缩放功能。</a:t>
            </a:r>
          </a:p>
          <a:p>
            <a:r>
              <a:rPr lang="en-US" altLang="zh-CN" dirty="0" err="1" smtClean="0"/>
              <a:t>iscroll-infinite.js</a:t>
            </a:r>
            <a:r>
              <a:rPr lang="en-US" altLang="zh-CN" dirty="0"/>
              <a:t>:</a:t>
            </a:r>
            <a:r>
              <a:rPr lang="zh-CN" altLang="en-US" dirty="0" smtClean="0"/>
              <a:t>可以</a:t>
            </a:r>
            <a:r>
              <a:rPr lang="zh-CN" altLang="en-US" dirty="0"/>
              <a:t>做无限缓存的</a:t>
            </a:r>
            <a:r>
              <a:rPr lang="zh-CN" altLang="en-US" dirty="0" smtClean="0"/>
              <a:t>滚动</a:t>
            </a:r>
            <a:r>
              <a:rPr lang="en-US" altLang="zh-CN" dirty="0" smtClean="0"/>
              <a:t>.</a:t>
            </a:r>
            <a:r>
              <a:rPr lang="zh-CN" altLang="en-US" dirty="0" smtClean="0"/>
              <a:t>处理</a:t>
            </a:r>
            <a:r>
              <a:rPr lang="zh-CN" altLang="en-US" dirty="0"/>
              <a:t>很长的列表的元素为移动设备</a:t>
            </a:r>
            <a:r>
              <a:rPr lang="zh-CN" altLang="en-US" dirty="0" smtClean="0"/>
              <a:t>并非易事</a:t>
            </a:r>
            <a:r>
              <a:rPr lang="en-US" altLang="zh-CN" dirty="0"/>
              <a:t>,</a:t>
            </a:r>
            <a:r>
              <a:rPr lang="en-US" altLang="zh-CN" dirty="0" err="1" smtClean="0"/>
              <a:t>iScroll</a:t>
            </a:r>
            <a:r>
              <a:rPr lang="en-US" altLang="zh-CN" dirty="0" smtClean="0"/>
              <a:t> </a:t>
            </a:r>
            <a:r>
              <a:rPr lang="en-US" altLang="zh-CN" dirty="0"/>
              <a:t>infinite</a:t>
            </a:r>
            <a:r>
              <a:rPr lang="zh-CN" altLang="en-US" dirty="0"/>
              <a:t>版本使用缓存机制</a:t>
            </a:r>
            <a:r>
              <a:rPr lang="en-US" altLang="zh-CN" dirty="0"/>
              <a:t>,</a:t>
            </a:r>
            <a:r>
              <a:rPr lang="zh-CN" altLang="en-US" dirty="0"/>
              <a:t>允许你滚动一个潜在的无限数量的元素。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61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基础用法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0702" y="2220717"/>
            <a:ext cx="3187700" cy="1244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00085" y="3948674"/>
            <a:ext cx="68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DOM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780" y="2220717"/>
            <a:ext cx="5092700" cy="22479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271341" y="3003363"/>
            <a:ext cx="126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Stylesheet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9018" y="5282261"/>
            <a:ext cx="5054600" cy="2413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 flipH="1">
            <a:off x="8880952" y="5218245"/>
            <a:ext cx="139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JavaScript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658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无法滑动</a:t>
            </a:r>
            <a:endParaRPr kumimoji="1" lang="en-US" altLang="zh-CN" dirty="0" smtClean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	1.1</a:t>
            </a:r>
            <a:r>
              <a:rPr kumimoji="1" lang="zh-CN" altLang="en-US" dirty="0" smtClean="0"/>
              <a:t>   异步加载</a:t>
            </a:r>
            <a:r>
              <a:rPr kumimoji="1" lang="en-US" altLang="zh-CN" dirty="0" err="1" smtClean="0"/>
              <a:t>dom</a:t>
            </a:r>
            <a:endParaRPr kumimoji="1" lang="en-US" altLang="zh-CN" dirty="0" smtClean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1.2</a:t>
            </a:r>
            <a:r>
              <a:rPr kumimoji="1" lang="zh-CN" altLang="en-US" dirty="0" smtClean="0"/>
              <a:t>   加载图片</a:t>
            </a:r>
            <a:endParaRPr kumimoji="1" lang="en-US" altLang="zh-CN" dirty="0" smtClean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1.3</a:t>
            </a:r>
            <a:r>
              <a:rPr kumimoji="1" lang="zh-CN" altLang="en-US" dirty="0" smtClean="0"/>
              <a:t>   样式</a:t>
            </a:r>
            <a:endParaRPr kumimoji="1" lang="en-US" altLang="zh-CN" dirty="0" smtClean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	1.4</a:t>
            </a:r>
            <a:r>
              <a:rPr kumimoji="1" lang="zh-CN" altLang="en-US" dirty="0" smtClean="0"/>
              <a:t>   高度不固定</a:t>
            </a:r>
            <a:endParaRPr kumimoji="1" lang="en-US" altLang="zh-CN" dirty="0" smtClean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	1.5</a:t>
            </a:r>
            <a:r>
              <a:rPr kumimoji="1" lang="zh-CN" altLang="en-US" dirty="0" smtClean="0"/>
              <a:t>   高度太小</a:t>
            </a:r>
            <a:endParaRPr kumimoji="1" lang="en-US" altLang="zh-CN" dirty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27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常见问题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lang="zh-CN" altLang="en-US" dirty="0"/>
              <a:t>输入框点击没有</a:t>
            </a:r>
            <a:r>
              <a:rPr lang="zh-CN" altLang="en-US" dirty="0" smtClean="0"/>
              <a:t>反应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kumimoji="1" lang="en-US" altLang="zh-CN" dirty="0" smtClean="0"/>
              <a:t>2.1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iscroll4</a:t>
            </a:r>
            <a:r>
              <a:rPr kumimoji="1" lang="zh-CN" altLang="en-US" dirty="0" smtClean="0"/>
              <a:t>   修改</a:t>
            </a:r>
            <a:r>
              <a:rPr kumimoji="1" lang="en-US" altLang="zh-CN" dirty="0" err="1" smtClean="0"/>
              <a:t>onBeforeScrollStart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5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2.2   iscroll5 </a:t>
            </a:r>
            <a:r>
              <a:rPr kumimoji="1" lang="zh-CN" altLang="en-US" dirty="0" smtClean="0"/>
              <a:t> 添加</a:t>
            </a:r>
            <a:r>
              <a:rPr kumimoji="1" lang="en-US" altLang="zh-CN" dirty="0" err="1" smtClean="0"/>
              <a:t>click:true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587" y="3541038"/>
            <a:ext cx="5794332" cy="156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常见问题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屏幕旋转之后偶尔界面无法滑动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频繁上下滑动，松开回到顶部</a:t>
            </a:r>
            <a:endParaRPr kumimoji="1" lang="en-US" altLang="zh-CN" dirty="0" smtClean="0"/>
          </a:p>
          <a:p>
            <a:pPr lvl="3"/>
            <a:r>
              <a:rPr kumimoji="1" lang="en-US" altLang="zh-CN" dirty="0" err="1"/>
              <a:t>onScrollEnd</a:t>
            </a:r>
            <a:r>
              <a:rPr kumimoji="1" lang="zh-CN" altLang="en-US" dirty="0"/>
              <a:t>方法中进行</a:t>
            </a:r>
            <a:r>
              <a:rPr kumimoji="1" lang="en-US" altLang="zh-CN" dirty="0"/>
              <a:t>refresh()</a:t>
            </a:r>
            <a:r>
              <a:rPr kumimoji="1" lang="zh-CN" altLang="en-US" dirty="0"/>
              <a:t>刷新，及时保证重置列</a:t>
            </a:r>
            <a:r>
              <a:rPr kumimoji="1" lang="zh-CN" altLang="en-US" dirty="0" smtClean="0"/>
              <a:t>表体</a:t>
            </a:r>
            <a:endParaRPr kumimoji="1" lang="en-US" altLang="zh-CN" dirty="0" smtClean="0"/>
          </a:p>
          <a:p>
            <a:pPr lvl="3"/>
            <a:endParaRPr kumimoji="1" lang="en-US" altLang="zh-CN" dirty="0"/>
          </a:p>
          <a:p>
            <a:pPr lvl="3"/>
            <a:endParaRPr kumimoji="1" lang="en-US" altLang="zh-CN" dirty="0" smtClean="0"/>
          </a:p>
          <a:p>
            <a:pPr lvl="3"/>
            <a:r>
              <a:rPr kumimoji="1" lang="en-US" altLang="zh-CN" dirty="0" err="1" smtClean="0"/>
              <a:t>onScrollMove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0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iScroll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常用属性</a:t>
            </a:r>
            <a:r>
              <a:rPr kumimoji="1" lang="en-US" altLang="zh-CN" dirty="0" smtClean="0"/>
              <a:t>/ </a:t>
            </a:r>
            <a:r>
              <a:rPr kumimoji="1" lang="zh-CN" altLang="en-US" dirty="0" smtClean="0"/>
              <a:t>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en-US" altLang="zh-CN" dirty="0" err="1" smtClean="0"/>
              <a:t>options.mouseWheel</a:t>
            </a:r>
            <a:r>
              <a:rPr kumimoji="1" lang="en-US" altLang="zh-CN" dirty="0" smtClean="0"/>
              <a:t>  </a:t>
            </a:r>
            <a:r>
              <a:rPr kumimoji="1" lang="zh-CN" altLang="en-US" dirty="0" smtClean="0"/>
              <a:t>鼠标滑动</a:t>
            </a:r>
            <a:endParaRPr kumimoji="1" lang="en-US" altLang="zh-CN" dirty="0"/>
          </a:p>
          <a:p>
            <a:r>
              <a:rPr kumimoji="1" lang="en-US" altLang="zh-CN" dirty="0" smtClean="0"/>
              <a:t>2.options.isPullToRefresh</a:t>
            </a:r>
            <a:r>
              <a:rPr kumimoji="1" lang="zh-CN" altLang="en-US" dirty="0" smtClean="0"/>
              <a:t>  下拉刷新必用属性</a:t>
            </a:r>
            <a:endParaRPr kumimoji="1" lang="en-US" altLang="zh-CN" dirty="0" smtClean="0"/>
          </a:p>
          <a:p>
            <a:r>
              <a:rPr kumimoji="1" lang="en-US" altLang="zh-CN" dirty="0" smtClean="0"/>
              <a:t>3. refresh()  </a:t>
            </a:r>
            <a:r>
              <a:rPr kumimoji="1" lang="zh-CN" altLang="en-US" dirty="0" smtClean="0"/>
              <a:t>刷新</a:t>
            </a:r>
            <a:endParaRPr kumimoji="1" lang="en-US" altLang="zh-CN" dirty="0" smtClean="0"/>
          </a:p>
          <a:p>
            <a:r>
              <a:rPr kumimoji="1" lang="en-US" altLang="zh-CN" dirty="0"/>
              <a:t>4. </a:t>
            </a:r>
            <a:r>
              <a:rPr kumimoji="1" lang="en-US" altLang="zh-CN" dirty="0" err="1"/>
              <a:t>scrollTo</a:t>
            </a:r>
            <a:r>
              <a:rPr kumimoji="1" lang="en-US" altLang="zh-CN" dirty="0"/>
              <a:t>(x, y, time, relative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 滑动到某个位置</a:t>
            </a:r>
            <a:endParaRPr kumimoji="1" lang="en-US" altLang="zh-CN" dirty="0" smtClean="0"/>
          </a:p>
          <a:p>
            <a:r>
              <a:rPr kumimoji="1" lang="en-US" altLang="zh-CN" dirty="0" smtClean="0"/>
              <a:t>5. </a:t>
            </a:r>
            <a:r>
              <a:rPr kumimoji="1" lang="en-US" altLang="zh-CN" dirty="0" err="1" smtClean="0"/>
              <a:t>scrollToElement</a:t>
            </a:r>
            <a:r>
              <a:rPr kumimoji="1" lang="en-US" altLang="zh-CN" dirty="0" smtClean="0"/>
              <a:t>(element, time)</a:t>
            </a:r>
            <a:r>
              <a:rPr kumimoji="1" lang="zh-CN" altLang="en-US" dirty="0" smtClean="0"/>
              <a:t> 滑动到某个元素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document.querySelector</a:t>
            </a:r>
            <a:r>
              <a:rPr kumimoji="1" lang="en-US" altLang="zh-CN" dirty="0" smtClean="0"/>
              <a:t>(selector)</a:t>
            </a:r>
            <a:endParaRPr kumimoji="1" lang="en-US" altLang="zh-CN" dirty="0" smtClean="0"/>
          </a:p>
          <a:p>
            <a:r>
              <a:rPr kumimoji="1" lang="en-US" altLang="zh-CN" dirty="0" smtClean="0"/>
              <a:t>6. </a:t>
            </a:r>
            <a:r>
              <a:rPr kumimoji="1" lang="en-US" altLang="zh-CN" dirty="0" err="1" smtClean="0"/>
              <a:t>detroy</a:t>
            </a:r>
            <a:r>
              <a:rPr kumimoji="1" lang="en-US" altLang="zh-CN" dirty="0" smtClean="0"/>
              <a:t>() </a:t>
            </a:r>
            <a:r>
              <a:rPr kumimoji="1" lang="zh-CN" altLang="en-US" dirty="0" smtClean="0"/>
              <a:t>销毁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340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iScroll</a:t>
            </a:r>
            <a:r>
              <a:rPr kumimoji="1" lang="zh-CN" altLang="en-US" dirty="0" smtClean="0"/>
              <a:t> 优化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1.</a:t>
            </a:r>
            <a:r>
              <a:rPr lang="zh-CN" altLang="en-US" dirty="0"/>
              <a:t>内容过多，滑动卡顿或</a:t>
            </a:r>
            <a:r>
              <a:rPr lang="zh-CN" altLang="en-US" dirty="0" smtClean="0"/>
              <a:t>闪退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2.</a:t>
            </a:r>
            <a:r>
              <a:rPr lang="zh-CN" altLang="en-US" dirty="0"/>
              <a:t>滑动不</a:t>
            </a:r>
            <a:r>
              <a:rPr lang="zh-CN" altLang="en-US" dirty="0" smtClean="0"/>
              <a:t>流畅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3.</a:t>
            </a:r>
            <a:r>
              <a:rPr lang="zh-CN" altLang="en-US" dirty="0"/>
              <a:t>部分情况需要延迟初始化</a:t>
            </a:r>
            <a:r>
              <a:rPr lang="en-US" altLang="zh-CN" dirty="0" err="1"/>
              <a:t>iscroll</a:t>
            </a:r>
            <a:r>
              <a:rPr lang="zh-CN" altLang="en-US" dirty="0"/>
              <a:t>，等到</a:t>
            </a:r>
            <a:r>
              <a:rPr lang="en-US" altLang="zh-CN" dirty="0" err="1"/>
              <a:t>css</a:t>
            </a:r>
            <a:r>
              <a:rPr lang="zh-CN" altLang="en-US" dirty="0"/>
              <a:t>加载完成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255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怀旧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noFill/>
        <a:scene3d>
          <a:camera prst="isometricLeftDown"/>
          <a:lightRig rig="threePt" dir="t"/>
        </a:scene3d>
        <a:sp3d/>
      </a:spPr>
      <a:bodyPr wrap="none" lIns="91440" tIns="45720" rIns="91440" bIns="45720">
        <a:spAutoFit/>
        <a:flatTx/>
      </a:bodyPr>
      <a:lstStyle>
        <a:defPPr algn="ctr">
          <a:defRPr sz="5400" dirty="0" smtClean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102</TotalTime>
  <Words>392</Words>
  <Application>Microsoft Macintosh PowerPoint</Application>
  <PresentationFormat>宽屏</PresentationFormat>
  <Paragraphs>84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DengXian</vt:lpstr>
      <vt:lpstr>宋体</vt:lpstr>
      <vt:lpstr>怀旧</vt:lpstr>
      <vt:lpstr>iScroll</vt:lpstr>
      <vt:lpstr>为什么用iScroll?</vt:lpstr>
      <vt:lpstr>iScroll 版本</vt:lpstr>
      <vt:lpstr>基础用法</vt:lpstr>
      <vt:lpstr>常见问题</vt:lpstr>
      <vt:lpstr>常见问题</vt:lpstr>
      <vt:lpstr>常见问题 </vt:lpstr>
      <vt:lpstr>iScroll 常用属性/ 方法</vt:lpstr>
      <vt:lpstr>iScroll 优化</vt:lpstr>
      <vt:lpstr>ListView-组件</vt:lpstr>
      <vt:lpstr>iScroll 实例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ISCROLL</dc:title>
  <dc:creator>LeonBard Smith</dc:creator>
  <cp:lastModifiedBy>LeonBard Smith</cp:lastModifiedBy>
  <cp:revision>229</cp:revision>
  <dcterms:created xsi:type="dcterms:W3CDTF">2016-08-08T12:24:31Z</dcterms:created>
  <dcterms:modified xsi:type="dcterms:W3CDTF">2016-08-09T09:04:10Z</dcterms:modified>
</cp:coreProperties>
</file>