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9" r:id="rId6"/>
    <p:sldId id="260" r:id="rId7"/>
    <p:sldId id="265" r:id="rId8"/>
    <p:sldId id="262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76424" y="1132514"/>
            <a:ext cx="8791575" cy="272152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網路程式設計期末專題</a:t>
            </a:r>
            <a:b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簡易版即時通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4597400"/>
            <a:ext cx="8791575" cy="1073558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2400" dirty="0"/>
              <a:t>資訊三甲</a:t>
            </a:r>
            <a:endParaRPr lang="en-US" altLang="zh-TW" sz="2400" dirty="0"/>
          </a:p>
          <a:p>
            <a:pPr algn="ctr"/>
            <a:r>
              <a:rPr lang="en-US" altLang="zh-TW" sz="2400" dirty="0"/>
              <a:t>D0350171</a:t>
            </a:r>
            <a:r>
              <a:rPr lang="zh-TW" altLang="en-US" sz="2400" dirty="0"/>
              <a:t> 紀皓程</a:t>
            </a:r>
          </a:p>
        </p:txBody>
      </p:sp>
    </p:spTree>
    <p:extLst>
      <p:ext uri="{BB962C8B-B14F-4D97-AF65-F5344CB8AC3E}">
        <p14:creationId xmlns:p14="http://schemas.microsoft.com/office/powerpoint/2010/main" val="160621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功能簡介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7777" b="34375"/>
          <a:stretch/>
        </p:blipFill>
        <p:spPr>
          <a:xfrm>
            <a:off x="1141413" y="1190023"/>
            <a:ext cx="6974477" cy="3789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02" y="4085438"/>
            <a:ext cx="6879747" cy="289803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00" y="824181"/>
            <a:ext cx="5048250" cy="5267325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>
            <a:off x="7060370" y="3031700"/>
            <a:ext cx="4496499" cy="25167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060370" y="3457843"/>
            <a:ext cx="4605556" cy="26175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060370" y="3805182"/>
            <a:ext cx="2525086" cy="38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7060370" y="3981351"/>
            <a:ext cx="4337108" cy="654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097835" y="4377755"/>
            <a:ext cx="4580579" cy="1831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半框架 26"/>
          <p:cNvSpPr/>
          <p:nvPr/>
        </p:nvSpPr>
        <p:spPr>
          <a:xfrm rot="13753760">
            <a:off x="7162946" y="5459439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半框架 27"/>
          <p:cNvSpPr/>
          <p:nvPr/>
        </p:nvSpPr>
        <p:spPr>
          <a:xfrm rot="13753760">
            <a:off x="7162944" y="4891581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半框架 28"/>
          <p:cNvSpPr/>
          <p:nvPr/>
        </p:nvSpPr>
        <p:spPr>
          <a:xfrm rot="13753760">
            <a:off x="7162945" y="2447826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半框架 29"/>
          <p:cNvSpPr/>
          <p:nvPr/>
        </p:nvSpPr>
        <p:spPr>
          <a:xfrm rot="13753760">
            <a:off x="7162944" y="5073709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半框架 30"/>
          <p:cNvSpPr/>
          <p:nvPr/>
        </p:nvSpPr>
        <p:spPr>
          <a:xfrm rot="13753760">
            <a:off x="7162942" y="2614502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半框架 31"/>
          <p:cNvSpPr/>
          <p:nvPr/>
        </p:nvSpPr>
        <p:spPr>
          <a:xfrm rot="13753760">
            <a:off x="7162941" y="4537312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半框架 32"/>
          <p:cNvSpPr/>
          <p:nvPr/>
        </p:nvSpPr>
        <p:spPr>
          <a:xfrm rot="13753760">
            <a:off x="7162940" y="5265612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半框架 33"/>
          <p:cNvSpPr/>
          <p:nvPr/>
        </p:nvSpPr>
        <p:spPr>
          <a:xfrm rot="13753760">
            <a:off x="7162942" y="3958023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半框架 34"/>
          <p:cNvSpPr/>
          <p:nvPr/>
        </p:nvSpPr>
        <p:spPr>
          <a:xfrm rot="13753760">
            <a:off x="7162939" y="5646373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31280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/>
              <a:t>DEMO~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3009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pPr lvl="0"/>
            <a:r>
              <a:rPr lang="zh-TW" altLang="zh-TW" sz="4400" dirty="0"/>
              <a:t>流程圖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97" y="1308161"/>
            <a:ext cx="7611429" cy="4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pPr lvl="0"/>
            <a:r>
              <a:rPr lang="zh-TW" altLang="en-US" sz="4400" dirty="0"/>
              <a:t>系統架構圖</a:t>
            </a:r>
            <a:endParaRPr lang="zh-TW" altLang="zh-TW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4" y="1355356"/>
            <a:ext cx="6772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註冊時序圖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34" y="1799307"/>
            <a:ext cx="7361803" cy="42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時序圖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49" y="1760333"/>
            <a:ext cx="7248525" cy="4981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17122" y="1096753"/>
            <a:ext cx="3822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Client A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先登入、先傳送訊息為例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介面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49" y="1357803"/>
            <a:ext cx="5979925" cy="49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基本功能</a:t>
            </a:r>
            <a:r>
              <a:rPr lang="en-US" altLang="zh-TW" sz="4400" dirty="0"/>
              <a:t>(</a:t>
            </a:r>
            <a:r>
              <a:rPr lang="zh-TW" altLang="en-US" sz="4400" dirty="0"/>
              <a:t>要求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7" y="1441692"/>
            <a:ext cx="5048250" cy="5267325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3766657" y="3649211"/>
            <a:ext cx="4496499" cy="25167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766657" y="4075354"/>
            <a:ext cx="4605556" cy="26175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766657" y="4422693"/>
            <a:ext cx="2525086" cy="38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766657" y="4598862"/>
            <a:ext cx="4337108" cy="654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804122" y="4995266"/>
            <a:ext cx="4580579" cy="1831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功能簡介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34" y="1534499"/>
            <a:ext cx="6130227" cy="257610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34" y="4236440"/>
            <a:ext cx="6312333" cy="250830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93" y="1072577"/>
            <a:ext cx="5048250" cy="526732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6887363" y="3280096"/>
            <a:ext cx="4496499" cy="25167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87363" y="3706239"/>
            <a:ext cx="4605556" cy="26175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87363" y="4053578"/>
            <a:ext cx="2525086" cy="38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887363" y="4229747"/>
            <a:ext cx="4337108" cy="654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924828" y="4626151"/>
            <a:ext cx="4580579" cy="1831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半框架 21"/>
          <p:cNvSpPr/>
          <p:nvPr/>
        </p:nvSpPr>
        <p:spPr>
          <a:xfrm rot="13753760">
            <a:off x="6989939" y="5707835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半框架 22"/>
          <p:cNvSpPr/>
          <p:nvPr/>
        </p:nvSpPr>
        <p:spPr>
          <a:xfrm rot="13753760">
            <a:off x="6989937" y="5139977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半框架 23"/>
          <p:cNvSpPr/>
          <p:nvPr/>
        </p:nvSpPr>
        <p:spPr>
          <a:xfrm rot="13753760">
            <a:off x="6989938" y="2696222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半框架 24"/>
          <p:cNvSpPr/>
          <p:nvPr/>
        </p:nvSpPr>
        <p:spPr>
          <a:xfrm rot="13753760">
            <a:off x="6989937" y="5322105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5073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功能簡介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76574" y="1297318"/>
            <a:ext cx="9608298" cy="36890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29" y="4221622"/>
            <a:ext cx="9630850" cy="26363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00" y="824181"/>
            <a:ext cx="5048250" cy="5267325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7060370" y="3031700"/>
            <a:ext cx="4496499" cy="25167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060370" y="3457843"/>
            <a:ext cx="4605556" cy="26175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060370" y="3805182"/>
            <a:ext cx="2525086" cy="38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060370" y="3981351"/>
            <a:ext cx="4337108" cy="654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097835" y="4377755"/>
            <a:ext cx="4580579" cy="1831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半框架 11"/>
          <p:cNvSpPr/>
          <p:nvPr/>
        </p:nvSpPr>
        <p:spPr>
          <a:xfrm rot="13753760">
            <a:off x="7162946" y="5459439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半框架 12"/>
          <p:cNvSpPr/>
          <p:nvPr/>
        </p:nvSpPr>
        <p:spPr>
          <a:xfrm rot="13753760">
            <a:off x="7162944" y="4891581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半框架 13"/>
          <p:cNvSpPr/>
          <p:nvPr/>
        </p:nvSpPr>
        <p:spPr>
          <a:xfrm rot="13753760">
            <a:off x="7162945" y="2447826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半框架 14"/>
          <p:cNvSpPr/>
          <p:nvPr/>
        </p:nvSpPr>
        <p:spPr>
          <a:xfrm rot="13753760">
            <a:off x="7162944" y="5073709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半框架 15"/>
          <p:cNvSpPr/>
          <p:nvPr/>
        </p:nvSpPr>
        <p:spPr>
          <a:xfrm rot="13753760">
            <a:off x="7162942" y="2614502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半框架 16"/>
          <p:cNvSpPr/>
          <p:nvPr/>
        </p:nvSpPr>
        <p:spPr>
          <a:xfrm rot="13753760">
            <a:off x="7162941" y="4537312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半框架 17"/>
          <p:cNvSpPr/>
          <p:nvPr/>
        </p:nvSpPr>
        <p:spPr>
          <a:xfrm rot="13753760">
            <a:off x="7162940" y="5265612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半框架 18"/>
          <p:cNvSpPr/>
          <p:nvPr/>
        </p:nvSpPr>
        <p:spPr>
          <a:xfrm rot="13753760">
            <a:off x="7162942" y="3958023"/>
            <a:ext cx="145266" cy="337440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478</TotalTime>
  <Words>47</Words>
  <Application>Microsoft Office PowerPoint</Application>
  <PresentationFormat>寬螢幕</PresentationFormat>
  <Paragraphs>14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Trebuchet MS</vt:lpstr>
      <vt:lpstr>Tw Cen MT</vt:lpstr>
      <vt:lpstr>電路</vt:lpstr>
      <vt:lpstr>網路程式設計期末專題 簡易版即時通</vt:lpstr>
      <vt:lpstr>流程圖</vt:lpstr>
      <vt:lpstr>系統架構圖</vt:lpstr>
      <vt:lpstr>註冊時序圖</vt:lpstr>
      <vt:lpstr>時序圖</vt:lpstr>
      <vt:lpstr>介面</vt:lpstr>
      <vt:lpstr>基本功能(要求)</vt:lpstr>
      <vt:lpstr>功能簡介</vt:lpstr>
      <vt:lpstr>功能簡介</vt:lpstr>
      <vt:lpstr>功能簡介</vt:lpstr>
      <vt:lpstr>DEMO~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網路程式設計期末專題 簡易版即時通</dc:title>
  <dc:creator>User</dc:creator>
  <cp:lastModifiedBy>User</cp:lastModifiedBy>
  <cp:revision>20</cp:revision>
  <dcterms:created xsi:type="dcterms:W3CDTF">2017-05-26T04:46:38Z</dcterms:created>
  <dcterms:modified xsi:type="dcterms:W3CDTF">2017-05-31T20:41:15Z</dcterms:modified>
</cp:coreProperties>
</file>