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C643A9-7E7B-9F40-A800-30AFBF83A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2160204-CC94-954E-86F8-A0D9A3086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8105D48-9612-2142-8D1F-472B5FCA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74897A-EB7A-C54F-A0BB-B8C9DC5E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BAA8527-80C2-2B43-8CE8-5BC8999B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83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D4EC50-8DCE-D149-BA95-DBD19C3A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8842BB8-3331-6E49-9EB8-0EB969BE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54EBE68-E14D-6541-91BE-3778B1EC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AF9D454-E5B7-144A-BAFE-A9D001B3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38DF3FE-7EED-2D4A-BE6D-C2C4F304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4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52F5525-A412-8A41-9D34-3094887EA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E73D74C-96E5-FA43-A6BD-CBA19C92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7BEA26-5634-F24E-A955-E426379F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5F380D8-AE94-D945-A384-C497E414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49AB89-6024-F84D-B499-2E751B43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53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22E24F-25F8-434F-93A0-897A2CC5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98DFD3-C158-D04B-8D32-810BFAC1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85083E-2B8E-3F44-95E8-B56E13E5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F543689-31F0-1D4A-B0D6-766EF9E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0ED1EB-2A0D-D342-8295-182674AB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679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0CEAD8-8E2D-0648-8F97-2879370C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E2EADD6-9EAA-8240-866F-1B173C66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B0AB59E-C7EF-614C-B505-1B668067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021A571-8C82-D848-969F-3165C867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377482-11BC-5E4B-9EFC-A03490EB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77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DBC3C2-5A02-2845-90BE-157F779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462A96-5F97-3C4E-8D9E-31422F92C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FDC96BD-1309-1A45-9D02-E9BAAC25F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BFDB4A9-1EB9-5044-86D2-81C97860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928D2BB-0CDE-2F47-940A-15EEE538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04CB8EB-9C5B-2E46-9FB4-59FB1626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293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9F1E64-2364-3340-A557-01E89164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770C2F2-EA5A-2640-9764-F32A85B1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083A2D8-7467-4E45-96B9-C8D7CAF73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63C12DF-FAAE-5948-BB7F-A8B111EA6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E929032-C937-8C48-9CF8-A94F51493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42DAAC7-2006-0F4F-9DE4-D5F7DE0A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E4D6021-3300-CE4A-A8CE-9225375C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FD6C721-A1BF-4B45-B08F-B8D1244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994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C457F1-F97C-DE43-BFF2-BBBDD73C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4A578B1-49C0-6E4D-BE45-4012C7DF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F417E42-F0C5-C341-9367-F1FC05F0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3D16FF4-515E-BC43-B68A-E068449E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4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0F28365-69F6-AF45-BCE3-BCDA8AA8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EF6B0EB-EBB1-A040-9372-95E324C3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E8FBE8E-7C7E-7644-8ACC-60DD6D42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2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D12381-2424-4745-A3AE-C41D13DD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27DBC40-3FC9-134A-93A6-DD6844AF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FC14A2F-4EB5-AE4E-8C51-ADAF4C795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5C5999F-263C-104A-9729-1AC18C4E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55D7F70-EBDC-0F4C-88AB-1BCB0E8A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BBAF089-F123-5A48-881C-30A00E24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370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91F37F-BC6F-9541-BCEE-B91C345A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41711D2-6F20-1B49-AE61-DF2612AA1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666E1FF-18CE-CD4F-9D4E-71CFF235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7872BDF-99C4-2243-9E7A-4053420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DFD3CBE-07B8-C944-8B85-CCA1139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BFD617A-FA0B-A84B-8FDB-C3C2A635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6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6CA888A-0C63-7C4E-B17C-4C861B94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25A1C2C-49D5-AF4B-91E1-42D88285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E88234-C943-B64D-9A5C-D7C0B8661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7C35-9ED2-B649-86C1-38797736B899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0007080-2DB7-7944-9C06-2DC050488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C3501F-B24F-DD46-954D-E658F02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EEBF-07DE-D64B-B0F4-ABD70638A1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780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EBE7BB-2A67-3B44-AB98-E53D3A4E5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/>
              <a:t>Ericsson </a:t>
            </a:r>
            <a:r>
              <a:rPr lang="sv-SE" b="1" dirty="0" err="1"/>
              <a:t>Logistics</a:t>
            </a:r>
            <a:r>
              <a:rPr lang="sv-SE" b="1" dirty="0"/>
              <a:t> Challenge</a:t>
            </a:r>
            <a:br>
              <a:rPr lang="sv-SE" b="1" dirty="0"/>
            </a:b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1B93E7C-329F-9A43-B45B-40B3EA892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b="1" dirty="0"/>
              <a:t>Come </a:t>
            </a:r>
            <a:r>
              <a:rPr lang="sv-SE" b="1" dirty="0" err="1"/>
              <a:t>up</a:t>
            </a:r>
            <a:r>
              <a:rPr lang="sv-SE" b="1" dirty="0"/>
              <a:t> </a:t>
            </a:r>
            <a:r>
              <a:rPr lang="sv-SE" b="1" dirty="0" err="1"/>
              <a:t>with</a:t>
            </a:r>
            <a:r>
              <a:rPr lang="sv-SE" b="1" dirty="0"/>
              <a:t> a solution </a:t>
            </a:r>
            <a:r>
              <a:rPr lang="sv-SE" b="1" dirty="0" err="1"/>
              <a:t>that</a:t>
            </a:r>
            <a:r>
              <a:rPr lang="sv-SE" b="1" dirty="0"/>
              <a:t> </a:t>
            </a:r>
            <a:r>
              <a:rPr lang="sv-SE" b="1" dirty="0" err="1"/>
              <a:t>can</a:t>
            </a:r>
            <a:r>
              <a:rPr lang="sv-SE" b="1" dirty="0"/>
              <a:t> </a:t>
            </a:r>
            <a:r>
              <a:rPr lang="sv-SE" b="1" dirty="0" err="1"/>
              <a:t>help</a:t>
            </a:r>
            <a:r>
              <a:rPr lang="sv-SE" b="1" dirty="0"/>
              <a:t> and </a:t>
            </a:r>
            <a:r>
              <a:rPr lang="sv-SE" b="1" dirty="0" err="1"/>
              <a:t>detect</a:t>
            </a:r>
            <a:r>
              <a:rPr lang="sv-SE" b="1" dirty="0"/>
              <a:t> </a:t>
            </a:r>
            <a:r>
              <a:rPr lang="sv-SE" b="1" dirty="0" err="1"/>
              <a:t>fraudulent</a:t>
            </a:r>
            <a:r>
              <a:rPr lang="sv-SE" b="1" dirty="0"/>
              <a:t> </a:t>
            </a:r>
            <a:r>
              <a:rPr lang="sv-SE" b="1" dirty="0" err="1"/>
              <a:t>shipments</a:t>
            </a:r>
            <a:r>
              <a:rPr lang="sv-SE" b="1" dirty="0"/>
              <a:t> in </a:t>
            </a:r>
            <a:r>
              <a:rPr lang="sv-SE" b="1" dirty="0" err="1"/>
              <a:t>supply</a:t>
            </a:r>
            <a:r>
              <a:rPr lang="sv-SE" b="1" dirty="0"/>
              <a:t> </a:t>
            </a:r>
            <a:r>
              <a:rPr lang="sv-SE" b="1" dirty="0" err="1"/>
              <a:t>chains</a:t>
            </a:r>
            <a:r>
              <a:rPr lang="sv-SE" b="1" dirty="0"/>
              <a:t> in order to </a:t>
            </a:r>
            <a:r>
              <a:rPr lang="sv-SE" b="1" dirty="0" err="1"/>
              <a:t>avoid</a:t>
            </a:r>
            <a:r>
              <a:rPr lang="sv-SE" b="1" dirty="0"/>
              <a:t> </a:t>
            </a:r>
            <a:r>
              <a:rPr lang="sv-SE" b="1" dirty="0" err="1"/>
              <a:t>unsustainable</a:t>
            </a:r>
            <a:r>
              <a:rPr lang="sv-SE" b="1" dirty="0"/>
              <a:t> and inhumane </a:t>
            </a:r>
            <a:r>
              <a:rPr lang="sv-SE" b="1" dirty="0" err="1"/>
              <a:t>conditions</a:t>
            </a:r>
            <a:r>
              <a:rPr lang="sv-SE" b="1" dirty="0"/>
              <a:t> </a:t>
            </a:r>
            <a:r>
              <a:rPr lang="sv-SE" b="1" dirty="0" err="1"/>
              <a:t>taking</a:t>
            </a:r>
            <a:r>
              <a:rPr lang="sv-SE" b="1" dirty="0"/>
              <a:t> </a:t>
            </a:r>
            <a:r>
              <a:rPr lang="sv-SE" b="1" dirty="0" err="1"/>
              <a:t>place</a:t>
            </a:r>
            <a:r>
              <a:rPr lang="sv-SE" b="1" dirty="0"/>
              <a:t> in </a:t>
            </a:r>
            <a:r>
              <a:rPr lang="sv-SE" b="1" dirty="0" err="1"/>
              <a:t>production</a:t>
            </a:r>
            <a:endParaRPr lang="sv-SE" b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6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A1B93E7C-329F-9A43-B45B-40B3EA89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8231"/>
            <a:ext cx="9144000" cy="497976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Propose a solution for Agenda 2030 goal: Responsible Consumption and Production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To solve a global goal the global population need to strive for 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Increase awareness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Increase transparency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Aim for simplicity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196D8C57-50DF-6A44-A5E3-87ECB452953A}"/>
              </a:ext>
            </a:extLst>
          </p:cNvPr>
          <p:cNvSpPr txBox="1"/>
          <p:nvPr/>
        </p:nvSpPr>
        <p:spPr>
          <a:xfrm>
            <a:off x="1524000" y="536028"/>
            <a:ext cx="1765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44027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A1B93E7C-329F-9A43-B45B-40B3EA89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8231"/>
            <a:ext cx="9144000" cy="497976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Fully transparent transaction log including transactions and conversion of materials/products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Data visualization using a graph in order to make the data easily readable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Transactions need to match in order to not raise suspicions about fraud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Should be usable for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Consumers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Manufacturers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Compliance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Should work with existing IT-systems used in the business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196D8C57-50DF-6A44-A5E3-87ECB452953A}"/>
              </a:ext>
            </a:extLst>
          </p:cNvPr>
          <p:cNvSpPr txBox="1"/>
          <p:nvPr/>
        </p:nvSpPr>
        <p:spPr>
          <a:xfrm>
            <a:off x="1524000" y="536028"/>
            <a:ext cx="3207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353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96D8C57-50DF-6A44-A5E3-87ECB452953A}"/>
              </a:ext>
            </a:extLst>
          </p:cNvPr>
          <p:cNvSpPr txBox="1"/>
          <p:nvPr/>
        </p:nvSpPr>
        <p:spPr>
          <a:xfrm>
            <a:off x="1524000" y="536028"/>
            <a:ext cx="2900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solution</a:t>
            </a:r>
          </a:p>
        </p:txBody>
      </p:sp>
      <p:pic>
        <p:nvPicPr>
          <p:cNvPr id="9" name="Bildobjekt 8" descr="En bild som visar skärmbild&#10;&#10;Automatiskt genererad beskrivning">
            <a:extLst>
              <a:ext uri="{FF2B5EF4-FFF2-40B4-BE49-F238E27FC236}">
                <a16:creationId xmlns:a16="http://schemas.microsoft.com/office/drawing/2014/main" id="{479D4CA2-E874-A041-9E39-238213BC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0803"/>
            <a:ext cx="8943975" cy="53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0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96D8C57-50DF-6A44-A5E3-87ECB452953A}"/>
              </a:ext>
            </a:extLst>
          </p:cNvPr>
          <p:cNvSpPr txBox="1"/>
          <p:nvPr/>
        </p:nvSpPr>
        <p:spPr>
          <a:xfrm>
            <a:off x="1524000" y="536028"/>
            <a:ext cx="2900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solution</a:t>
            </a:r>
          </a:p>
        </p:txBody>
      </p:sp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13BAE77B-8644-4348-AD8B-37C764D2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48340"/>
            <a:ext cx="6589986" cy="55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4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A1B93E7C-329F-9A43-B45B-40B3EA89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8231"/>
            <a:ext cx="9144000" cy="497976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Easily usable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Increases awareness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Fully transparent</a:t>
            </a:r>
            <a:endParaRPr lang="en-US" sz="1400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196D8C57-50DF-6A44-A5E3-87ECB452953A}"/>
              </a:ext>
            </a:extLst>
          </p:cNvPr>
          <p:cNvSpPr txBox="1"/>
          <p:nvPr/>
        </p:nvSpPr>
        <p:spPr>
          <a:xfrm>
            <a:off x="1524000" y="536028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4600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EBE7BB-2A67-3B44-AB98-E53D3A4E5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err="1"/>
              <a:t>Questions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3253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EBE7BB-2A67-3B44-AB98-E53D3A4E5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err="1"/>
              <a:t>Thank</a:t>
            </a:r>
            <a:r>
              <a:rPr lang="sv-SE" b="1" dirty="0"/>
              <a:t> </a:t>
            </a:r>
            <a:r>
              <a:rPr lang="sv-SE" b="1" dirty="0" err="1"/>
              <a:t>you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126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133</Words>
  <Application>Microsoft Macintosh PowerPoint</Application>
  <PresentationFormat>Bredbild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Ericsson Logistics Challenge 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Logistics Challenge </dc:title>
  <dc:creator>Gustav Kjellberg</dc:creator>
  <cp:lastModifiedBy>Gustav Kjellberg</cp:lastModifiedBy>
  <cp:revision>3</cp:revision>
  <dcterms:created xsi:type="dcterms:W3CDTF">2019-09-17T16:11:08Z</dcterms:created>
  <dcterms:modified xsi:type="dcterms:W3CDTF">2019-09-17T16:28:05Z</dcterms:modified>
</cp:coreProperties>
</file>