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isuAhJ4Ju2xijDSx2cK0U1DUhL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1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1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0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30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2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3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3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0" name="Google Shape;30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" name="Google Shape;33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" name="Google Shape;38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2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8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28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9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9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390525" y="841925"/>
            <a:ext cx="8222100" cy="94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CS 105 Final Project</a:t>
            </a:r>
            <a:endParaRPr/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390525" y="2166528"/>
            <a:ext cx="8222100" cy="22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Presented by 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Isiah Montalvo</a:t>
            </a:r>
            <a:br>
              <a:rPr lang="en" sz="2400"/>
            </a:br>
            <a:r>
              <a:rPr lang="en" sz="2400"/>
              <a:t>Amir Shirazi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Regan Jia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Xirong Xie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Samantha Nino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30" name="Google Shape;130;p10"/>
          <p:cNvSpPr txBox="1"/>
          <p:nvPr>
            <p:ph idx="2" type="body"/>
          </p:nvPr>
        </p:nvSpPr>
        <p:spPr>
          <a:xfrm>
            <a:off x="196475" y="4008325"/>
            <a:ext cx="7293300" cy="1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Stacked bar graph to show which guns resulted in the most kills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see that Vandal(0) and Phantom(2) was the most used guns with the most kills </a:t>
            </a:r>
            <a:endParaRPr/>
          </a:p>
        </p:txBody>
      </p:sp>
      <p:pic>
        <p:nvPicPr>
          <p:cNvPr id="131" name="Google Shape;13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463" y="1803900"/>
            <a:ext cx="5174725" cy="20593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0"/>
          <p:cNvSpPr txBox="1"/>
          <p:nvPr/>
        </p:nvSpPr>
        <p:spPr>
          <a:xfrm>
            <a:off x="5555375" y="1831325"/>
            <a:ext cx="3385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0: Vandal              10: Marshal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1: Operator           11: Shorty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2: Phantom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3: Judge	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4: Odin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5: Guardian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6: Spectre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7: Classic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8: Ghost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9: Sheriff 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38" name="Google Shape;138;p11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Scatter plot that shows the gun kills perspective to the gun name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point is an individual using that gun name (x-axis) and the amount of kills with that gun (y-axis)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Attached below is the respective numerical gun name to the actual gun name</a:t>
            </a:r>
            <a:endParaRPr/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75" y="2004050"/>
            <a:ext cx="4389450" cy="2540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350" y="4544275"/>
            <a:ext cx="8839199" cy="1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46" name="Google Shape;146;p12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Violin plot displaying the agents that players play with the respective win rates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White circle indicates median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Attached below is the respective numerical agent name to the actual agent name</a:t>
            </a:r>
            <a:endParaRPr/>
          </a:p>
        </p:txBody>
      </p:sp>
      <p:pic>
        <p:nvPicPr>
          <p:cNvPr id="147" name="Google Shape;1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900" y="2012250"/>
            <a:ext cx="4286875" cy="258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4629275"/>
            <a:ext cx="8839199" cy="1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154" name="Google Shape;154;p13"/>
          <p:cNvSpPr txBox="1"/>
          <p:nvPr>
            <p:ph idx="1" type="body"/>
          </p:nvPr>
        </p:nvSpPr>
        <p:spPr>
          <a:xfrm>
            <a:off x="460950" y="1751350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Performed K-Means clustering to group players of similar Rank.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K=4, since there are four ratings Radiant, Immortal 3, Immortal 2, Immortal 1</a:t>
            </a:r>
            <a:endParaRPr/>
          </a:p>
        </p:txBody>
      </p:sp>
      <p:pic>
        <p:nvPicPr>
          <p:cNvPr id="155" name="Google Shape;1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250" y="3085925"/>
            <a:ext cx="8349400" cy="1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161" name="Google Shape;161;p14"/>
          <p:cNvSpPr txBox="1"/>
          <p:nvPr>
            <p:ph idx="1" type="body"/>
          </p:nvPr>
        </p:nvSpPr>
        <p:spPr>
          <a:xfrm>
            <a:off x="4132700" y="1878575"/>
            <a:ext cx="4721700" cy="27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can see that through the use of k-means clustering, we were able to successfully cluster the headshot data into 4 distinct player rankings that confirm our intuition. With cluster 1 being the best players with the highest headshot ratings and cluster 4 being the lower ranked players with lower headshot ratings. We can see that the graph and clusters tighten up as headshot rating increases implying that there are a lower amount of players able to achieve that level of play. We see that cluster 1 has a few standout outliers that go far beyond their predecessors, clusters 2 and 3 are fairly tight knit with most players being very similar in skill and cluster 4 has the most variance with both low and high outliers at the lower ranks.</a:t>
            </a:r>
            <a:endParaRPr sz="1200"/>
          </a:p>
        </p:txBody>
      </p:sp>
      <p:pic>
        <p:nvPicPr>
          <p:cNvPr id="162" name="Google Shape;1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525" y="2019225"/>
            <a:ext cx="4159025" cy="24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Elbow Method</a:t>
            </a:r>
            <a:endParaRPr/>
          </a:p>
        </p:txBody>
      </p:sp>
      <p:sp>
        <p:nvSpPr>
          <p:cNvPr id="168" name="Google Shape;168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Visualization method to estimate the optimal number of K Clusters.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within-clusters Sum of Square Error to measure the variability.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pick the optimal K by finding the elbow in the plot.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notice that the elbow is at K=4.</a:t>
            </a:r>
            <a:endParaRPr/>
          </a:p>
        </p:txBody>
      </p:sp>
      <p:pic>
        <p:nvPicPr>
          <p:cNvPr id="169" name="Google Shape;1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1900" y="2893026"/>
            <a:ext cx="2939650" cy="184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Questions for you</a:t>
            </a:r>
            <a:endParaRPr/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Q1: What do the clusters represent and what pattern did the data form as the headshot rating increased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Q2: What agent had the highest contribution to a players wins?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/>
              <a:t>Q3: How could clustering be used to improve matchmaking in competitive games?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4584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800"/>
              <a:t>Thank you for watching this video!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74" name="Google Shape;74;p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	We are going to analyse a dataset about Valorant’s leaderboards. We will use the data to predict a player’s rank based on their headshot statistic with the K-means clustering method.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Techniques we use</a:t>
            </a:r>
            <a:endParaRPr/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K-means clustering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Elbow Method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cleaning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Dataset we use</a:t>
            </a:r>
            <a:endParaRPr/>
          </a:p>
        </p:txBody>
      </p:sp>
      <p:sp>
        <p:nvSpPr>
          <p:cNvPr id="86" name="Google Shape;86;p4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Screenshot of dataset</a:t>
            </a:r>
            <a:endParaRPr/>
          </a:p>
        </p:txBody>
      </p:sp>
      <p:sp>
        <p:nvSpPr>
          <p:cNvPr id="87" name="Google Shape;87;p4"/>
          <p:cNvSpPr txBox="1"/>
          <p:nvPr>
            <p:ph idx="2" type="body"/>
          </p:nvPr>
        </p:nvSpPr>
        <p:spPr>
          <a:xfrm>
            <a:off x="4694100" y="1919075"/>
            <a:ext cx="3999900" cy="29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Valorant Leaderboard Statistics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will need the stats of players, including their rank, headshots, headshot percentage, etc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find these in the data set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we do the data cleaning, we replace “,” with “ ”, and we also have different numbers represent for different gun names. In this case, we could just use numbers, which will be easier to make graphs.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88" name="Google Shape;8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25" y="1801975"/>
            <a:ext cx="4496777" cy="3259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Dataset we use</a:t>
            </a:r>
            <a:endParaRPr/>
          </a:p>
        </p:txBody>
      </p:sp>
      <p:sp>
        <p:nvSpPr>
          <p:cNvPr id="94" name="Google Shape;94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Screenshot of dataset</a:t>
            </a:r>
            <a:endParaRPr/>
          </a:p>
        </p:txBody>
      </p:sp>
      <p:sp>
        <p:nvSpPr>
          <p:cNvPr id="95" name="Google Shape;95;p5"/>
          <p:cNvSpPr txBox="1"/>
          <p:nvPr>
            <p:ph idx="2" type="body"/>
          </p:nvPr>
        </p:nvSpPr>
        <p:spPr>
          <a:xfrm>
            <a:off x="3126988" y="4118825"/>
            <a:ext cx="2940600" cy="14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Cleaned Data Set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96" name="Google Shape;9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338" y="1868463"/>
            <a:ext cx="7987876" cy="18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Data Cleaning</a:t>
            </a:r>
            <a:endParaRPr/>
          </a:p>
        </p:txBody>
      </p:sp>
      <p:pic>
        <p:nvPicPr>
          <p:cNvPr id="102" name="Google Shape;10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4500" y="1846100"/>
            <a:ext cx="5015001" cy="288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08" name="Google Shape;108;p7"/>
          <p:cNvSpPr txBox="1"/>
          <p:nvPr>
            <p:ph idx="1" type="body"/>
          </p:nvPr>
        </p:nvSpPr>
        <p:spPr>
          <a:xfrm>
            <a:off x="507275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Screenshot from jupyter </a:t>
            </a:r>
            <a:endParaRPr/>
          </a:p>
        </p:txBody>
      </p:sp>
      <p:sp>
        <p:nvSpPr>
          <p:cNvPr id="109" name="Google Shape;109;p7"/>
          <p:cNvSpPr txBox="1"/>
          <p:nvPr>
            <p:ph idx="2" type="body"/>
          </p:nvPr>
        </p:nvSpPr>
        <p:spPr>
          <a:xfrm>
            <a:off x="46941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Scatter plot that shows the correlation between the amount of kills and wins a player has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 this graph, we can see that the more kills a players has, the more wins they receive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10" name="Google Shape;11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200" y="1919075"/>
            <a:ext cx="4124049" cy="29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116" name="Google Shape;11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4913" y="1854388"/>
            <a:ext cx="4154174" cy="28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22" name="Google Shape;122;p9"/>
          <p:cNvSpPr txBox="1"/>
          <p:nvPr>
            <p:ph idx="1" type="body"/>
          </p:nvPr>
        </p:nvSpPr>
        <p:spPr>
          <a:xfrm>
            <a:off x="507275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Screenshot from jupyter </a:t>
            </a:r>
            <a:endParaRPr/>
          </a:p>
        </p:txBody>
      </p:sp>
      <p:sp>
        <p:nvSpPr>
          <p:cNvPr id="123" name="Google Shape;123;p9"/>
          <p:cNvSpPr txBox="1"/>
          <p:nvPr>
            <p:ph idx="2" type="body"/>
          </p:nvPr>
        </p:nvSpPr>
        <p:spPr>
          <a:xfrm>
            <a:off x="46941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Pie graph that shows the total amount of wins each agent has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Chamber, Jett, and Reyna has the most wins</a:t>
            </a:r>
            <a:r>
              <a:rPr lang="en"/>
              <a:t>, Jett, and Reyna has the most wins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24" name="Google Shape;12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246" y="1919075"/>
            <a:ext cx="4082275" cy="304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