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15DD7-2B1B-4C9A-A3E8-074890B7F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BF447-27B6-4FBE-A1E2-E163FBA62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20BE9-5687-4758-BFEE-7744753A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F968A-9BDD-4B0E-B88B-24102CE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49C69-1437-46C8-A7FB-800B1AB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8B08-EAFA-4154-B84D-224C60C1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318E4-1876-488A-8288-024F4983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FB9DF-FA3B-4488-8406-E202369B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6FBD-ACE5-4745-AFEE-541CB4E4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D0D6-523B-447E-A747-E66D8E8C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0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33B5C-EB81-4E81-902E-98FA5F78F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46053-129A-4E1D-A70F-C3C89E21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BC2F7-9ACC-483A-9BF8-03D8A167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3EB99-EBA1-45DC-9DDD-8A85CB56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43985-12BB-4063-9D7A-1CCB7848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917DF-221B-46B1-BD78-B1139157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870D9-B8E8-447C-9C53-E9A18A5B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4B286-47F1-458F-9079-64719345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B86EE-943F-413C-94ED-005B32D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D77E5-8688-4D3C-99A1-DA9DC6FB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9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CB166-45BA-4A5A-B9A2-C4151F0E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EB4F4-A454-4EE9-8DB0-A473A982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DF4FB-085C-48E2-A4E4-16229A82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4CD4A-8CA2-4E1B-991D-98AD873B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0942C-7703-4A0E-B8FE-6435D7C7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9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0F11-6E96-4EEC-8B90-A3937189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D933C-DCAE-483C-AE29-9D6899134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C5728-3CFE-4BDF-AEDF-6D1B6A17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9B2FE-52CC-4818-982C-8C7D406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244F6-5EBF-4E2D-BC95-B2FD08AD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B5C0-1478-4FFF-9185-B681C088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A0471-0398-4296-B233-4BC11680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39A9-A870-4E1A-BEB4-6491EFD9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F788E-B8B6-4E09-8B10-8B0EDC31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9EBAA-AAC1-4E33-93A3-F4248657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F39D3-633A-4676-BA91-32A746B09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8D9BA2-963C-437D-9E8C-76B4A767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570848-B4E6-4731-A879-2E856E55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8BDEF0-DE58-4FC4-A901-31BA0D1B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3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B9ED9-D8E4-4FC5-8DBD-E66D1B33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A5DA0-D1A4-4D05-B326-ADD6AA6B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4FDB09-4018-496B-A2E3-18597066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3D9D6-4FB7-473F-A249-72441E5A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B89DD-BF7D-4CB0-8505-61479ED9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C4729-773C-4B62-A54D-17A363E2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CD058-90E1-4DD7-BC4B-B2DA24FD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9EFE-0D03-4D90-84F8-65CF80D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2095E-1F45-4A09-9D69-85F859B1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FD520-006E-40C3-87D7-7EACD23C2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A6856C-326A-48AE-8020-EF613C58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032EE-4BD6-4A47-98BA-846AA736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BE5D4D-0658-497F-9991-57F0501A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46666-0D2B-44D9-8D7B-38D76B5F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B05ED-B12E-4BC3-A7B4-B6BC26D41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8B3A3-0C19-4E12-AF2E-9B1635FC5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3CFFE-8C61-4B84-A168-4E3EB6C9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0C525-A3ED-4F8E-A47A-D8051A8E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EDE43-9C96-4514-BD1B-91A80A7A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8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749237-2ECE-4061-B71E-B3826F6B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04921-8D57-48F2-8802-7B666FE8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C3A8A-0D07-4DBA-B003-BA1F1A6E7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19B8-BA70-4B8C-8D0E-BC6B943719D6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6B1EC-FB79-4A17-9F02-A7DEDE2FA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C89EF-E2BE-4935-AD44-F6FB0E2B1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EF39-8746-4820-B844-A2610A6C5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9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7E3D-0781-4AE8-9EC5-202DD90B3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0313"/>
            <a:ext cx="9144000" cy="2387600"/>
          </a:xfrm>
        </p:spPr>
        <p:txBody>
          <a:bodyPr/>
          <a:lstStyle/>
          <a:p>
            <a:r>
              <a:rPr lang="en-US" altLang="zh-CN" dirty="0"/>
              <a:t>N-Body</a:t>
            </a:r>
            <a:r>
              <a:rPr lang="zh-CN" altLang="en-US" dirty="0"/>
              <a:t>问题并行程序设计及性能优化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E393DF-652F-4A23-94BC-BC9ED485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818" y="5112786"/>
            <a:ext cx="9144000" cy="1655762"/>
          </a:xfrm>
        </p:spPr>
        <p:txBody>
          <a:bodyPr/>
          <a:lstStyle/>
          <a:p>
            <a:r>
              <a:rPr lang="zh-CN" altLang="en-US" dirty="0"/>
              <a:t>张皓</a:t>
            </a:r>
          </a:p>
        </p:txBody>
      </p:sp>
    </p:spTree>
    <p:extLst>
      <p:ext uri="{BB962C8B-B14F-4D97-AF65-F5344CB8AC3E}">
        <p14:creationId xmlns:p14="http://schemas.microsoft.com/office/powerpoint/2010/main" val="7398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D74F2-BF64-4201-825F-BBA60421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串行改并行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08D1D-6A0F-4D5F-81FF-7DA9E93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Step1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：申请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GPU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内存空间并对数据进行初始化和拷贝操作。</a:t>
            </a:r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Step2:  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bodyForce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Step3:  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integrate_position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两层</a:t>
            </a:r>
            <a:r>
              <a:rPr lang="en-US" altLang="zh-CN" dirty="0"/>
              <a:t>for</a:t>
            </a:r>
            <a:r>
              <a:rPr lang="zh-CN" altLang="en-US" dirty="0"/>
              <a:t>换成了</a:t>
            </a:r>
            <a:r>
              <a:rPr lang="en-US" altLang="zh-CN" dirty="0"/>
              <a:t>n</a:t>
            </a:r>
            <a:r>
              <a:rPr lang="zh-CN" altLang="en-US" dirty="0"/>
              <a:t>个线程每个一层</a:t>
            </a:r>
            <a:r>
              <a:rPr lang="en-US" altLang="zh-CN" dirty="0"/>
              <a:t>for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77F20E-CDF1-403D-9638-11EBFA41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4" y="2742906"/>
            <a:ext cx="8102189" cy="28437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73DEC4-F3E5-4158-B452-A7F4441E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03" y="2152584"/>
            <a:ext cx="7458116" cy="40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00FC-5770-46E5-AE93-D2440A76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284D4-5B3B-455B-B3B3-1499EC4B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对于每个点，每次计算都会访问全局的数据，这会造成大量开销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对于一个线程块，块内有共享的内存，可以使用该内存每次获取一部分进行计算，减少访存时间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3E1E2F-07F6-4F05-B226-B9129811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2" y="2578044"/>
            <a:ext cx="9209296" cy="31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7828-F753-42E7-84C7-574ECC10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空间换时间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DBD4E-4DC2-4422-9476-4ACC9663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BLOCK_STEP</a:t>
            </a:r>
            <a:r>
              <a:rPr lang="zh-CN" altLang="en-US" dirty="0"/>
              <a:t>变量，每个线程仅计算一个点的部分数据</a:t>
            </a:r>
            <a:endParaRPr lang="en-US" altLang="zh-CN" dirty="0"/>
          </a:p>
          <a:p>
            <a:r>
              <a:rPr lang="zh-CN" altLang="en-US" dirty="0"/>
              <a:t>每个线程只执行循环</a:t>
            </a:r>
            <a:r>
              <a:rPr lang="en-US" altLang="zh-CN" dirty="0"/>
              <a:t>(n=4096)</a:t>
            </a:r>
            <a:r>
              <a:rPr lang="zh-CN" altLang="en-US" dirty="0"/>
              <a:t>被</a:t>
            </a:r>
            <a:r>
              <a:rPr lang="en-US" altLang="zh-CN" dirty="0"/>
              <a:t>BLOCK_STEP</a:t>
            </a:r>
            <a:r>
              <a:rPr lang="zh-CN" altLang="en-US" dirty="0"/>
              <a:t>划分后的一部分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A06BD-307C-47D4-A2F0-FED75F31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35072"/>
              </p:ext>
            </p:extLst>
          </p:nvPr>
        </p:nvGraphicFramePr>
        <p:xfrm>
          <a:off x="3951357" y="3616201"/>
          <a:ext cx="5213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8">
                  <a:extLst>
                    <a:ext uri="{9D8B030D-6E8A-4147-A177-3AD203B41FA5}">
                      <a16:colId xmlns:a16="http://schemas.microsoft.com/office/drawing/2014/main" val="2693005241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358144877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79499389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29027872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47014926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58794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900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1325B-4CE6-423C-AB73-5CA651326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79855"/>
              </p:ext>
            </p:extLst>
          </p:nvPr>
        </p:nvGraphicFramePr>
        <p:xfrm>
          <a:off x="3951357" y="4373915"/>
          <a:ext cx="5213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8">
                  <a:extLst>
                    <a:ext uri="{9D8B030D-6E8A-4147-A177-3AD203B41FA5}">
                      <a16:colId xmlns:a16="http://schemas.microsoft.com/office/drawing/2014/main" val="2693005241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358144877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79499389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29027872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47014926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58794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9003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27D5711-3043-449B-9E2E-ED2B9650D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97690"/>
              </p:ext>
            </p:extLst>
          </p:nvPr>
        </p:nvGraphicFramePr>
        <p:xfrm>
          <a:off x="3951357" y="5034156"/>
          <a:ext cx="5213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8">
                  <a:extLst>
                    <a:ext uri="{9D8B030D-6E8A-4147-A177-3AD203B41FA5}">
                      <a16:colId xmlns:a16="http://schemas.microsoft.com/office/drawing/2014/main" val="2693005241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358144877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79499389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29027872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47014926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58794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90036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47B1DF7-E011-4B9C-843D-CCE2EFF28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01133"/>
              </p:ext>
            </p:extLst>
          </p:nvPr>
        </p:nvGraphicFramePr>
        <p:xfrm>
          <a:off x="3951357" y="5806123"/>
          <a:ext cx="5213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8">
                  <a:extLst>
                    <a:ext uri="{9D8B030D-6E8A-4147-A177-3AD203B41FA5}">
                      <a16:colId xmlns:a16="http://schemas.microsoft.com/office/drawing/2014/main" val="2693005241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358144877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79499389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29027872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47014926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58794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90036"/>
                  </a:ext>
                </a:extLst>
              </a:tr>
            </a:tbl>
          </a:graphicData>
        </a:graphic>
      </p:graphicFrame>
      <p:sp>
        <p:nvSpPr>
          <p:cNvPr id="8" name="左大括号 7">
            <a:extLst>
              <a:ext uri="{FF2B5EF4-FFF2-40B4-BE49-F238E27FC236}">
                <a16:creationId xmlns:a16="http://schemas.microsoft.com/office/drawing/2014/main" id="{B44A8035-2FCE-4428-BB65-5F783A3FA114}"/>
              </a:ext>
            </a:extLst>
          </p:cNvPr>
          <p:cNvSpPr/>
          <p:nvPr/>
        </p:nvSpPr>
        <p:spPr>
          <a:xfrm>
            <a:off x="3638826" y="3801621"/>
            <a:ext cx="238539" cy="2203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86F91D-06DD-4985-8470-CCFB2C81CE06}"/>
              </a:ext>
            </a:extLst>
          </p:cNvPr>
          <p:cNvSpPr txBox="1"/>
          <p:nvPr/>
        </p:nvSpPr>
        <p:spPr>
          <a:xfrm>
            <a:off x="1955246" y="4762297"/>
            <a:ext cx="21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BLOCK_STEP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16162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1B59B55-66C4-445F-B156-F0EFCBCF9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0135"/>
              </p:ext>
            </p:extLst>
          </p:nvPr>
        </p:nvGraphicFramePr>
        <p:xfrm>
          <a:off x="3951357" y="4262245"/>
          <a:ext cx="5213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8">
                  <a:extLst>
                    <a:ext uri="{9D8B030D-6E8A-4147-A177-3AD203B41FA5}">
                      <a16:colId xmlns:a16="http://schemas.microsoft.com/office/drawing/2014/main" val="2693005241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358144877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79499389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29027872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47014926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58794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900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423202-024F-4632-B5AA-0A5FECA9F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5827"/>
              </p:ext>
            </p:extLst>
          </p:nvPr>
        </p:nvGraphicFramePr>
        <p:xfrm>
          <a:off x="3951357" y="5019959"/>
          <a:ext cx="5213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8">
                  <a:extLst>
                    <a:ext uri="{9D8B030D-6E8A-4147-A177-3AD203B41FA5}">
                      <a16:colId xmlns:a16="http://schemas.microsoft.com/office/drawing/2014/main" val="2693005241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358144877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79499389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29027872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47014926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58794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90036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5B8C3415-6667-43BA-96FF-6585870E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9408"/>
              </p:ext>
            </p:extLst>
          </p:nvPr>
        </p:nvGraphicFramePr>
        <p:xfrm>
          <a:off x="3951357" y="5853163"/>
          <a:ext cx="5213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8">
                  <a:extLst>
                    <a:ext uri="{9D8B030D-6E8A-4147-A177-3AD203B41FA5}">
                      <a16:colId xmlns:a16="http://schemas.microsoft.com/office/drawing/2014/main" val="2693005241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358144877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79499389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29027872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470149260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58794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90036"/>
                  </a:ext>
                </a:extLst>
              </a:tr>
            </a:tbl>
          </a:graphicData>
        </a:graphic>
      </p:graphicFrame>
      <p:sp>
        <p:nvSpPr>
          <p:cNvPr id="8" name="左大括号 7">
            <a:extLst>
              <a:ext uri="{FF2B5EF4-FFF2-40B4-BE49-F238E27FC236}">
                <a16:creationId xmlns:a16="http://schemas.microsoft.com/office/drawing/2014/main" id="{206EC557-889A-463A-8A6B-0172F68DCCBF}"/>
              </a:ext>
            </a:extLst>
          </p:cNvPr>
          <p:cNvSpPr/>
          <p:nvPr/>
        </p:nvSpPr>
        <p:spPr>
          <a:xfrm>
            <a:off x="3638826" y="4447666"/>
            <a:ext cx="312531" cy="1605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DBC6A7-E376-4E35-8666-764EB180C5D0}"/>
              </a:ext>
            </a:extLst>
          </p:cNvPr>
          <p:cNvSpPr txBox="1"/>
          <p:nvPr/>
        </p:nvSpPr>
        <p:spPr>
          <a:xfrm>
            <a:off x="3027015" y="5095449"/>
            <a:ext cx="21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CA3C2D-3D6D-478B-B68F-B5B5C5D4FCBD}"/>
              </a:ext>
            </a:extLst>
          </p:cNvPr>
          <p:cNvSpPr txBox="1"/>
          <p:nvPr/>
        </p:nvSpPr>
        <p:spPr>
          <a:xfrm>
            <a:off x="1049956" y="19143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　</a:t>
            </a:r>
            <a:r>
              <a:rPr lang="zh-CN" altLang="en-US" dirty="0"/>
              <a:t> 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5ED98AA-28DF-4825-A4BD-F0A3FD97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272252"/>
            <a:ext cx="9690100" cy="6477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328BF39-1923-43DB-826F-FDE00FEDA2CD}"/>
              </a:ext>
            </a:extLst>
          </p:cNvPr>
          <p:cNvSpPr txBox="1"/>
          <p:nvPr/>
        </p:nvSpPr>
        <p:spPr>
          <a:xfrm>
            <a:off x="217821" y="327736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每块大小为</a:t>
            </a:r>
            <a:r>
              <a:rPr lang="en-US" altLang="zh-CN" dirty="0"/>
              <a:t>BLOCK_SIZE</a:t>
            </a:r>
            <a:r>
              <a:rPr lang="zh-CN" altLang="en-US" dirty="0"/>
              <a:t>，一共有</a:t>
            </a:r>
            <a:r>
              <a:rPr lang="en-US" altLang="zh-CN" dirty="0"/>
              <a:t>N/BLOCK_SIZE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这些块被</a:t>
            </a:r>
            <a:r>
              <a:rPr lang="en-US" altLang="zh-CN" dirty="0"/>
              <a:t>BLOCK_STEP</a:t>
            </a:r>
            <a:r>
              <a:rPr lang="zh-CN" altLang="en-US" dirty="0"/>
              <a:t>划分标记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194599E-D93E-4D8F-A67F-E69B3DA81A06}"/>
              </a:ext>
            </a:extLst>
          </p:cNvPr>
          <p:cNvCxnSpPr/>
          <p:nvPr/>
        </p:nvCxnSpPr>
        <p:spPr>
          <a:xfrm flipH="1" flipV="1">
            <a:off x="1649896" y="1981021"/>
            <a:ext cx="2484782" cy="228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349C0E1-C724-4074-9153-0AE5C615D535}"/>
              </a:ext>
            </a:extLst>
          </p:cNvPr>
          <p:cNvCxnSpPr>
            <a:endCxn id="32" idx="0"/>
          </p:cNvCxnSpPr>
          <p:nvPr/>
        </p:nvCxnSpPr>
        <p:spPr>
          <a:xfrm flipH="1" flipV="1">
            <a:off x="4098784" y="1914382"/>
            <a:ext cx="254555" cy="2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92B669-3BBB-49DB-B019-5EF480141579}"/>
              </a:ext>
            </a:extLst>
          </p:cNvPr>
          <p:cNvCxnSpPr/>
          <p:nvPr/>
        </p:nvCxnSpPr>
        <p:spPr>
          <a:xfrm flipV="1">
            <a:off x="4422913" y="1914382"/>
            <a:ext cx="2047461" cy="2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C6FE38-B882-4A07-AF10-D2A2322530B6}"/>
              </a:ext>
            </a:extLst>
          </p:cNvPr>
          <p:cNvCxnSpPr/>
          <p:nvPr/>
        </p:nvCxnSpPr>
        <p:spPr>
          <a:xfrm flipV="1">
            <a:off x="4603198" y="1914382"/>
            <a:ext cx="4351959" cy="234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5D2E07-7BE9-4E60-B091-4674AC97D273}"/>
              </a:ext>
            </a:extLst>
          </p:cNvPr>
          <p:cNvCxnSpPr/>
          <p:nvPr/>
        </p:nvCxnSpPr>
        <p:spPr>
          <a:xfrm flipH="1" flipV="1">
            <a:off x="2594113" y="1981021"/>
            <a:ext cx="1759226" cy="31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F16B062-B791-4A5D-8F53-7D5E627E543B}"/>
              </a:ext>
            </a:extLst>
          </p:cNvPr>
          <p:cNvCxnSpPr>
            <a:cxnSpLocks/>
          </p:cNvCxnSpPr>
          <p:nvPr/>
        </p:nvCxnSpPr>
        <p:spPr>
          <a:xfrm flipV="1">
            <a:off x="4422913" y="1914383"/>
            <a:ext cx="377687" cy="310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87F10B9-58F0-4429-862A-43D673B85D2A}"/>
              </a:ext>
            </a:extLst>
          </p:cNvPr>
          <p:cNvCxnSpPr>
            <a:cxnSpLocks/>
          </p:cNvCxnSpPr>
          <p:nvPr/>
        </p:nvCxnSpPr>
        <p:spPr>
          <a:xfrm flipV="1">
            <a:off x="4512365" y="1981021"/>
            <a:ext cx="2763078" cy="303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C0C97CD-D007-45A2-BD61-AA9AAB2E0A72}"/>
              </a:ext>
            </a:extLst>
          </p:cNvPr>
          <p:cNvCxnSpPr/>
          <p:nvPr/>
        </p:nvCxnSpPr>
        <p:spPr>
          <a:xfrm flipV="1">
            <a:off x="4691270" y="1981021"/>
            <a:ext cx="5168347" cy="31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449B734-FC8F-40BB-A698-EB4DAB72A5B5}"/>
              </a:ext>
            </a:extLst>
          </p:cNvPr>
          <p:cNvCxnSpPr/>
          <p:nvPr/>
        </p:nvCxnSpPr>
        <p:spPr>
          <a:xfrm flipH="1" flipV="1">
            <a:off x="3240157" y="1914382"/>
            <a:ext cx="1043608" cy="393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895A717-FE59-440F-BC58-36DF44461F45}"/>
              </a:ext>
            </a:extLst>
          </p:cNvPr>
          <p:cNvCxnSpPr/>
          <p:nvPr/>
        </p:nvCxnSpPr>
        <p:spPr>
          <a:xfrm flipV="1">
            <a:off x="4422913" y="1914382"/>
            <a:ext cx="1172817" cy="393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BDD3FC9-7DF5-45C8-9B98-CFF2BEA21BB0}"/>
              </a:ext>
            </a:extLst>
          </p:cNvPr>
          <p:cNvCxnSpPr/>
          <p:nvPr/>
        </p:nvCxnSpPr>
        <p:spPr>
          <a:xfrm flipV="1">
            <a:off x="4603198" y="1914382"/>
            <a:ext cx="3467376" cy="393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177BD94-9928-4867-8E1B-C3357193A711}"/>
              </a:ext>
            </a:extLst>
          </p:cNvPr>
          <p:cNvCxnSpPr/>
          <p:nvPr/>
        </p:nvCxnSpPr>
        <p:spPr>
          <a:xfrm flipV="1">
            <a:off x="4691270" y="1981021"/>
            <a:ext cx="5850834" cy="38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4323F33-C359-4119-ABE2-A4507B9B60B1}"/>
              </a:ext>
            </a:extLst>
          </p:cNvPr>
          <p:cNvSpPr txBox="1"/>
          <p:nvPr/>
        </p:nvSpPr>
        <p:spPr>
          <a:xfrm>
            <a:off x="443695" y="4880159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所有的点都被访问到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号点的数据更新完成</a:t>
            </a:r>
          </a:p>
        </p:txBody>
      </p:sp>
    </p:spTree>
    <p:extLst>
      <p:ext uri="{BB962C8B-B14F-4D97-AF65-F5344CB8AC3E}">
        <p14:creationId xmlns:p14="http://schemas.microsoft.com/office/powerpoint/2010/main" val="35694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BF66-362E-49DB-9437-2C199566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减少时间浪费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0B1A0-EC6D-445C-BD1C-C067AD49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 err="1"/>
              <a:t>BodyForce</a:t>
            </a:r>
            <a:r>
              <a:rPr lang="zh-CN" altLang="en-US" dirty="0"/>
              <a:t>再</a:t>
            </a:r>
            <a:r>
              <a:rPr lang="en-US" altLang="zh-CN" dirty="0" err="1"/>
              <a:t>integrate_position</a:t>
            </a:r>
            <a:endParaRPr lang="en-US" altLang="zh-CN" dirty="0"/>
          </a:p>
          <a:p>
            <a:r>
              <a:rPr lang="zh-CN" altLang="en-US" dirty="0"/>
              <a:t>线程不一定同时结束，会有等待的时间开销</a:t>
            </a:r>
            <a:endParaRPr lang="en-US" altLang="zh-CN" dirty="0"/>
          </a:p>
          <a:p>
            <a:r>
              <a:rPr lang="zh-CN" altLang="en-US" dirty="0"/>
              <a:t>考虑对于每个点，算完立即更新</a:t>
            </a:r>
            <a:endParaRPr lang="en-US" altLang="zh-CN" dirty="0"/>
          </a:p>
          <a:p>
            <a:r>
              <a:rPr lang="zh-CN" altLang="en-US" dirty="0"/>
              <a:t>用信号量实现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52527B-CC2B-43FF-A208-4B114E4B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56" y="2222438"/>
            <a:ext cx="6474865" cy="34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792DD-BA48-4D74-966E-067B68FE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9E32D-94E5-4107-9EED-C8EC9007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编译优化，循环展开</a:t>
            </a:r>
            <a:endParaRPr lang="en-US" altLang="zh-CN" dirty="0"/>
          </a:p>
          <a:p>
            <a:r>
              <a:rPr lang="zh-CN" altLang="zh-CN" dirty="0"/>
              <a:t>考虑到</a:t>
            </a:r>
            <a:r>
              <a:rPr lang="en-US" altLang="zh-CN" dirty="0"/>
              <a:t>GPU</a:t>
            </a:r>
            <a:r>
              <a:rPr lang="zh-CN" altLang="zh-CN" dirty="0"/>
              <a:t>的硬件特点，一定是最后一组最后算完，故在最后一组顺便计算结果。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486418-946E-4725-98D0-74F031BB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3" y="2131610"/>
            <a:ext cx="8445934" cy="2197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CA30F5-B00C-4302-B7A6-8FB37010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23" y="3122440"/>
            <a:ext cx="8732153" cy="26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4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253BC-5AE9-4541-8334-4D197909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2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                     Thanks for listening.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05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333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N-Body问题并行程序设计及性能优化</vt:lpstr>
      <vt:lpstr>串行改并行</vt:lpstr>
      <vt:lpstr>空间优化</vt:lpstr>
      <vt:lpstr>空间换时间</vt:lpstr>
      <vt:lpstr>PowerPoint 演示文稿</vt:lpstr>
      <vt:lpstr>减少时间浪费</vt:lpstr>
      <vt:lpstr>其他小优化</vt:lpstr>
      <vt:lpstr>                     Thanks for listening.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N-Body问题并行程序设计及性能优化</dc:title>
  <dc:creator>Zhang Hao</dc:creator>
  <cp:lastModifiedBy>Zhang Hao</cp:lastModifiedBy>
  <cp:revision>23</cp:revision>
  <dcterms:created xsi:type="dcterms:W3CDTF">2021-05-21T13:15:53Z</dcterms:created>
  <dcterms:modified xsi:type="dcterms:W3CDTF">2021-05-24T14:01:58Z</dcterms:modified>
</cp:coreProperties>
</file>