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39"/>
  </p:notesMasterIdLst>
  <p:sldIdLst>
    <p:sldId id="272" r:id="rId2"/>
    <p:sldId id="276" r:id="rId3"/>
    <p:sldId id="273" r:id="rId4"/>
    <p:sldId id="274" r:id="rId5"/>
    <p:sldId id="303" r:id="rId6"/>
    <p:sldId id="304" r:id="rId7"/>
    <p:sldId id="309" r:id="rId8"/>
    <p:sldId id="305" r:id="rId9"/>
    <p:sldId id="307" r:id="rId10"/>
    <p:sldId id="315" r:id="rId11"/>
    <p:sldId id="308" r:id="rId12"/>
    <p:sldId id="311" r:id="rId13"/>
    <p:sldId id="312" r:id="rId14"/>
    <p:sldId id="310" r:id="rId15"/>
    <p:sldId id="313" r:id="rId16"/>
    <p:sldId id="277" r:id="rId17"/>
    <p:sldId id="275" r:id="rId18"/>
    <p:sldId id="279" r:id="rId19"/>
    <p:sldId id="278" r:id="rId20"/>
    <p:sldId id="280" r:id="rId21"/>
    <p:sldId id="281" r:id="rId22"/>
    <p:sldId id="282" r:id="rId23"/>
    <p:sldId id="286" r:id="rId24"/>
    <p:sldId id="289" r:id="rId25"/>
    <p:sldId id="291" r:id="rId26"/>
    <p:sldId id="292" r:id="rId27"/>
    <p:sldId id="316" r:id="rId28"/>
    <p:sldId id="295" r:id="rId29"/>
    <p:sldId id="296" r:id="rId30"/>
    <p:sldId id="317" r:id="rId31"/>
    <p:sldId id="318" r:id="rId32"/>
    <p:sldId id="297" r:id="rId33"/>
    <p:sldId id="298" r:id="rId34"/>
    <p:sldId id="319" r:id="rId35"/>
    <p:sldId id="300" r:id="rId36"/>
    <p:sldId id="299" r:id="rId37"/>
    <p:sldId id="301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01"/>
    <a:srgbClr val="005AB3"/>
    <a:srgbClr val="004080"/>
    <a:srgbClr val="808080"/>
    <a:srgbClr val="66CCFF"/>
    <a:srgbClr val="CC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84034" autoAdjust="0"/>
  </p:normalViewPr>
  <p:slideViewPr>
    <p:cSldViewPr>
      <p:cViewPr varScale="1">
        <p:scale>
          <a:sx n="110" d="100"/>
          <a:sy n="110" d="100"/>
        </p:scale>
        <p:origin x="13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3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13T01:36:27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19403 8908 0,'17'0'78,"1"0"-78,53-18 16,-36 18-1,-17 35 1,-18 36 15,0-18-15,0-36-16,-71 72 15,-35-1 1,0-35 0,36-18-1,52-17 1,18-1 15,35-17-15,71 0-1,53 0 1,-141 0-16,123 0 16,-35 18 15,-71-18-15,-35-18 62,0 1-63</inkml:trace>
  <inkml:trace contextRef="#ctx0" brushRef="#br0" timeOffset="1079.629">20779 8714 0,'0'17'31,"-53"19"-15,35-19-16,-141 54 16,1-1-1,-1-34 1,35-1-1,89-18 17,35 1-1,0 0-15,53 52-1,70 54 1,54 35-1,-54-71 1,-123-71-16,53 1 16,-70-18 46,-1-18-62,18 1 16</inkml:trace>
  <inkml:trace contextRef="#ctx0" brushRef="#br0" timeOffset="1965.305">21361 8643 0,'17'0'16,"1"0"-1,-18 53 1,0-35-16,0 87 31,-35-16-15,-36-1-1,36-18 1,17-17 0,36-53 30,52 0-30,-52 0-16,106 18 16,-36 35-1,-35 17 1,-36 1 0,-17 0-1,0-19 1,-35-16 15,-36-19-15,-52-17-1,-18-17 1,70-19 0,54 36-1,17-17 16,0-1-15</inkml:trace>
  <inkml:trace contextRef="#ctx0" brushRef="#br0" timeOffset="2263.841">21396 8908 0,'0'-36'15,"0"72"-15,35-72 16,-17 36-16,35 0 16,70 0-1,1 0 1,-18 18-1,-36-18 1,1 0 0,-54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13T01:36:42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18838 10160 0,'0'18'47,"18"-18"-16,35-18-31,70-17 31,1-1-15,-36 36 0,-35 18-1,-35 0 1,35 35 0,-18-18-1,0 0 1,-17-17-1,35-18 1,35-35 0,-71 35-16,89-53 15,0 17 1,-35 19 0,-36 17 15,0 0-16,-17 17 1,17 1 0,-17 0-1,-1-18 1,36 0 0,36-36-1,-19 1 1,-17 0-1,-35 35 1,-1 0 0,36 0-1,18 53 1,88 35 15,70-35-15,0 0-1,-35-53 1,-35-36 0,-106 19-1,-36 17 1,1 0 15,0-18-15,-1 18-1,1 0-15,0-17 16,35-1 0,-36 0-1,1 1 1,-1 17 31,1 0-32</inkml:trace>
  <inkml:trace contextRef="#ctx0" brushRef="#br0" timeOffset="1147.488">20426 10301 0,'0'18'47,"0"17"-32,0 53 1,0 53-1,0-123-15,0 105 16,0 19 0,0-54-1,0-35 1,17-53 62,1 0-78,70-36 16,-88 19-1,124-1-15,-18-17 16,-36 35 15,-35 0-15,-52 0 15,-1 0-15,1 0-1,-36 0 1,-18 0 0,53 0-16,-123 0 15,0-35 1,0-1-1,88 19 1,36 17 0,17-18-1,-18 18 17,36 0 14,-18 35-30,17-17-16,1 52 16,35 19-1,-18-36 1,-17-18 0,-1-35-1</inkml:trace>
  <inkml:trace contextRef="#ctx0" brushRef="#br0" timeOffset="3704.098">20055 11889 0,'0'-18'78,"0"0"-78,18 18 16,-18-17-16,0-1 15,18-35 1,17 18 0,-17 0-1,-1 17 1,-17 0 0,18 18 15,0 0 0,-18 18-31,17 53 16,-17-19 15,0-34-31,18 35 16,-18 18-1,0-1 1,0 1-1,0-1 1,0-17 0,0 0-1,0-35 1,0-1 0,0 1-1,-18-18 63,1 0-62,-1 0 0,-17 0-1,-1 0 1,1 0-1,53 0 142,-1 0-157,19 0 15,17 18 1,-1-18 0,-16 0-1,-1 0-15,0 17 31,-17-17-15,0 0 0,-1 0-16,1 0 15,-1 18 1,1 0 0,35-18-1,0 0 1,-35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13T01:37:01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20708 7920 0,'0'-18'16,"18"18"-16,17-17 15,36-19 1,-1 36-1,-52 0-15,17 0 16,-17 0 0,-1 53 15,1 0-15,-18 0-1,0 18 1,-53-36-1,18 0 1,-53-17 0,17-1-1,36-17 1,17 0 0,36 0 62,-1 0-78,1 0 15,53 18 1,-1 17 0,-35-17-1,-35 0-15,18-1 16,-18 19-1,0-19 1,0 36 0,-18-18-1,-35 1 1,1-19 0,-1 19-1,17-36 1,19 0-1,-1 17 1,0-17 31,1 0-47</inkml:trace>
  <inkml:trace contextRef="#ctx0" brushRef="#br0" timeOffset="514.049">21784 7955 0,'-18'0'15,"1"18"1,-54 35 0,54-36-16,-72 54 15,1-1 1,18 1-1,-19 0 1,37-19 15,34-34-15</inkml:trace>
  <inkml:trace contextRef="#ctx0" brushRef="#br0" timeOffset="896.031">21308 7990 0,'17'0'31,"1"0"-31,-18 18 16,35 53-1,-17-54-15,17 71 16,1 36-1,16-36 1,-34-35 0,0-18-1,-1-17 1</inkml:trace>
  <inkml:trace contextRef="#ctx0" brushRef="#br0" timeOffset="1351.698">21237 8149 0,'18'0'62,"0"0"-62,17 0 16,-18 0-16,125 0 16,-54 0-1,0 35 1,-35-35-1,-36 0 1,1 0 0</inkml:trace>
  <inkml:trace contextRef="#ctx0" brushRef="#br0" timeOffset="2202.022">22313 7655 0,'-17'0'47,"17"18"-47,-36 35 31,-17-18-15,53-17-16,-53 70 15,36 0 1,-18 0-1,-1 18 1,36 0 0,-17 0-1,17 0 1,0-18 0,17-18-1,19-17 1,-19 0-1,1-35 17,-1-18-32</inkml:trace>
  <inkml:trace contextRef="#ctx0" brushRef="#br0" timeOffset="3032.103">22613 8008 0,'0'-18'16,"35"1"-1,18-1 1,-35 18-16,70-17 16,0 17-1,-52 35 1,-1 35-1,-35 1 17,-18-1-17,-17 1 1,-36 0 0,-34-36-1,52-18 1,17 1-1,36 0 32,18-18-31,53 0 0,-54 0-16,71 17 15,1 1 1,-19-18 15,-35 0-15,-17 0-1,0 0 32,-18-18-31</inkml:trace>
  <inkml:trace contextRef="#ctx0" brushRef="#br0" timeOffset="3922.877">23707 7920 0,'-18'0'62,"0"18"-62,-52 17 16,-1 0 0,18 0-1,36-35-15,-19 36 31,1-19-15,18 1 0,17 17-1,0-17 17,0-1-32,17 19 15,36-1 1,18 36-1,-18-19 1,-36-34 0,1 0-1</inkml:trace>
  <inkml:trace contextRef="#ctx0" brushRef="#br0" timeOffset="4571.175">24148 7955 0,'0'18'31,"0"17"-15,0-17-16,0 35 15,-36 17 1,1-35 0,17 18-1,36-53 32,53 18-31,34 17-1,1 1 1,-88-1 0,-18-18-1,0 19 16,0-19-31,-53 19 32,0-19-17,-17 1 1,52-18-16,-70 18 16,17-18-1,18-18 1,53 0-1,-17-17 1</inkml:trace>
  <inkml:trace contextRef="#ctx0" brushRef="#br0" timeOffset="4847.912">24042 8114 0,'17'0'15,"-34"0"-15,52-18 16,0 18 0,18 0-1,-35 0-15,70 0 16,0 0-1,-17 0 1,-36 0 0</inkml:trace>
  <inkml:trace contextRef="#ctx0" brushRef="#br0" timeOffset="5238.604">24694 7743 0,'0'0'0,"18"0"0,0 18 15,17 53 1,0 52 0,1 18-1,-19 0 1,-17-35 0,-17 0 15,-1-18-16,-35-17 1,18-18 0,-1-36-1,19 1 1,-18 17 0</inkml:trace>
  <inkml:trace contextRef="#ctx0" brushRef="#br0" timeOffset="6349.924">22578 9102 0,'35'70'47,"-35"-34"-47,0-1 0,0 71 16,-18 70 0,-17-17-1,-18 17 1,18-35-1,0-35 1,35-71 0,0-52 46,17 17-62,1-18 16,105-70-1,36 17 1,-35 18 0,-19 1-1,-52 34 1,-70 18 46,-1 0-62,-52 0 16,-89 0 0,141 0-16,-176-18 15,-35-35 17,52 36-17,54-1 1,88 0-1,52 18 17,1 18-17,35 53 1,53 34 0,-18 1-1,-88-88-15,53 52 16,-36-52-1</inkml:trace>
  <inkml:trace contextRef="#ctx0" brushRef="#br0" timeOffset="7380.883">22137 10848 0,'0'-18'0,"0"36"0,0-53 32,0 17-32,17-17 15,36-1 1,53 19-1,-18 17 1,-17 35 0,-36 18-1,-17 18 1,-18 17 15,-18-18-15,-17-34-1,0-19 1,-18 1 0,-53-18-1,0 0 1,36 0 0,17 0-1,53-18 48,17 18-48,71 0-15,89 36 32,-71 16-17,-89-52-15,36 53 16,-35 0-1,0 0 1,-18-35 0,-18 17-1,-35 0 1,-18-35 0,-17 0-1,-35 0 1,17-17-1,53-19 1,18 19 0</inkml:trace>
  <inkml:trace contextRef="#ctx0" brushRef="#br0" timeOffset="9221.964">20514 12682 0,'0'18'0,"0"-36"63,0 1-63,18-19 15,-1 36-15,36-70 16,0 35 0,-35 17-1,-1 18 16,1 0-15,0 18 0,-18-1-16,53 54 31,-36 35-15,19-36-1,-36 1 1,17-54-1</inkml:trace>
  <inkml:trace contextRef="#ctx0" brushRef="#br0" timeOffset="9640.614">20443 12912 0,'18'0'63,"0"0"-47,-1 0-16,1 0 0,123 0 15,-53 0 1,-52-18-1,-19 18 1,1 0 15</inkml:trace>
  <inkml:trace contextRef="#ctx0" brushRef="#br0" timeOffset="9896.233">20761 12947 0,'0'18'15,"0"-1"1,-18 1-16,18 0 0,0 34 16,-17 1 15,17-17-15,0-19-16,0 19 15,-18-1 1</inkml:trace>
  <inkml:trace contextRef="#ctx0" brushRef="#br0" timeOffset="10311.596">20567 13353 0,'18'-18'62,"-1"0"-46,54-35 0,-18 36-1,-53-1-15,17 1 16,19-1-1,-19 18 17,-17 18-32,36 34 15,-19 1 1,1 0 0,-18-35-1,0 0 1,17-18-1,1 0 1</inkml:trace>
  <inkml:trace contextRef="#ctx0" brushRef="#br0" timeOffset="10911.172">20973 12771 0,'17'0'62,"1"0"-62,0 0 16,-1 0-16,71 0 16,1 0-1,-72 0 1,-17 17 46,0 1-62,-35 35 16,-36 17 0,1 1-1,17-1 1,35-70-16,1 36 31,-1-19-15,18 1-1,18-18 48,-1-18-48</inkml:trace>
  <inkml:trace contextRef="#ctx0" brushRef="#br0" timeOffset="11146.348">21131 13000 0,'18'-18'0,"-36"36"0,54-36 16,-19 18-1,-17 18-15,36 52 16,-1-17-1,0 18 17,-17-36-17,-1-17 1,-17-1 0</inkml:trace>
  <inkml:trace contextRef="#ctx0" brushRef="#br0" timeOffset="11457.918">21502 12823 0,'0'18'16,"0"0"0,0 70-1,0 18 1,-18 0 0,18-89-16,-17 54 15,17-18 1</inkml:trace>
  <inkml:trace contextRef="#ctx0" brushRef="#br0" timeOffset="11679.06">21555 13088 0,'17'0'15,"1"0"1,0 0 0,-1 0-1,1 0 1,0 0-1</inkml:trace>
  <inkml:trace contextRef="#ctx0" brushRef="#br0" timeOffset="12819.865">21696 12806 0,'17'0'47,"1"0"-31,0 0-16,52-18 15,1 18 1,-36 0 0,-17 0 15,-18 18-16,17-18-15,-17 17 32,0 1-32,0 0 15,0 17 1,-35 18 0,0 18-1,0-36 1,17 0-1,18-17 1,0-1 0,-18 1-1,1-18 79</inkml:trace>
  <inkml:trace contextRef="#ctx0" brushRef="#br0" timeOffset="13184.042">22154 12594 0,'0'18'15,"0"-1"-15,0 1 16,0 35-1,0 35 1,-17 18 0,-18 18-1,17-54 1,0 1 0</inkml:trace>
  <inkml:trace contextRef="#ctx0" brushRef="#br0" timeOffset="13434.5">22102 12965 0,'17'0'16,"1"0"0,-1 0-1,19 0 1,-19 0-16,54 0 16,-18-18-1,-18 18 1,-17 0-1</inkml:trace>
  <inkml:trace contextRef="#ctx0" brushRef="#br0" timeOffset="14481.251">22543 12700 0,'17'0'63,"1"0"-63,-1 0 15,72 18 1,-1-1 0,-53 1-1,-35 0 1,0 17 0,-70 35 15,-1-17-16,0 0 1,54-53-16,-18 36 16,35-19-1,0 1 1,17-1 15,1-17-31,35 0 16,17 0-1,-17 0 1,-35-17 0,-1 17-1,1-18 1</inkml:trace>
  <inkml:trace contextRef="#ctx0" brushRef="#br0" timeOffset="14768.354">23072 12718 0,'0'17'31,"0"1"-31,0 52 16,0-52-16,-18 70 15,0-17 1,18-1 0,0-17-1,0-17 17</inkml:trace>
  <inkml:trace contextRef="#ctx0" brushRef="#br0" timeOffset="15065.761">23266 12788 0,'17'0'0,"-34"0"0,52-17 15,0 17 1,1-18 15,-1 18-15,-18 0-16,1 0 15,-18 18 1</inkml:trace>
  <inkml:trace contextRef="#ctx0" brushRef="#br0" timeOffset="15332.737">23283 12894 0,'-17'0'31,"34"0"47,1 0-78,17 0 16,-17 0 0,0 0-16</inkml:trace>
  <inkml:trace contextRef="#ctx0" brushRef="#br0" timeOffset="15766.338">23230 12718 0,'-17'17'0,"-18"54"31,-1-18-15,36-36-16,-35 54 15,17-18 1,1-35 0,17-1-1,0 18 1,0-17-1,17-18 1,19 0 0,-1 0 15,35 0-15,-17-35-1,-53 17-15</inkml:trace>
  <inkml:trace contextRef="#ctx0" brushRef="#br0" timeOffset="15952.326">23372 12894 0,'17'0'16,"1"0"-1,-1 0 1,36 0-1,-35 0-15,35-18 16,0 1 0</inkml:trace>
  <inkml:trace contextRef="#ctx0" brushRef="#br0" timeOffset="16166.296">23689 12771 0,'0'17'31,"0"1"-15,0-1-16,0 19 15,0-19-15,0 19 16,0 17 0,-35 0-1,-1-36 1</inkml:trace>
  <inkml:trace contextRef="#ctx0" brushRef="#br0" timeOffset="16452.037">23477 13070 0,'-35'36'15,"17"-36"1,18 17-16,0 1 15,-35 17 1,35 1 0,0-19-1,53 18 1,35-17 0,36-18-1,-36 0 1,-53 0-1,-17-18 1,0 18 0</inkml:trace>
  <inkml:trace contextRef="#ctx0" brushRef="#br0" timeOffset="16961.841">22190 13511 0,'0'18'15,"17"-18"1,54 0 0,52 18-1,-17-18 1,-88 0-16,52 0 15</inkml:trace>
  <inkml:trace contextRef="#ctx0" brushRef="#br0" timeOffset="17601.586">22384 13511 0,'-18'53'31,"0"-53"-31,-17 71 16,18-71-16,-19 53 15,19-18 1,17-17-1,17-1 17,71 54-17,36-1 1,-89-52 0,-17 17-1,-18-17 1,-35 0-1,-18-1 1,-18-17 0,-17 0-1,17 0 1,89 0 62,0 0-78,-1 0 0,1 0 0,70 0 31,-17 36-15,35-36 0,-18 17-1,-71-17 1,1 0 46,-18-17-62,18-1 16</inkml:trace>
  <inkml:trace contextRef="#ctx0" brushRef="#br0" timeOffset="17886.586">22878 13617 0,'0'0'0,"0"71"32,0 35-17,0-1 1,-18-16-1,18-19 1,0-35 0,0-17-16</inkml:trace>
  <inkml:trace contextRef="#ctx0" brushRef="#br0" timeOffset="18252.548">23019 13758 0,'0'-17'15,"17"17"-15,19-18 16,34 18-1,-17 0 1,-35 0 0,-1 18-1,-17-1 1,0 19 0,0-1-1,-70 18 1,17-18-1,35-17 1,1-1 15,17-34 16</inkml:trace>
  <inkml:trace contextRef="#ctx0" brushRef="#br0" timeOffset="18503.323">23389 13723 0,'0'18'15,"18"17"1,-18 18-1,0 0 1,0-36 0,-18 19-1,18-1 1,-17-17 0</inkml:trace>
  <inkml:trace contextRef="#ctx0" brushRef="#br0" timeOffset="18819.619">23160 14005 0,'-18'18'32,"18"0"-17,0-1 1,0 1-1,18-1 1,-18 1 0,70-18-1,1 0 1,-18 18 0,17-18-1,-17 0 1,-35 0-1,0 0 1</inkml:trace>
  <inkml:trace contextRef="#ctx0" brushRef="#br0" timeOffset="19409.811">23742 13511 0,'18'0'31,"17"36"-15,18 34-1,-18-17 1,-17-18 0,-1-17-1,-17 0 1</inkml:trace>
  <inkml:trace contextRef="#ctx0" brushRef="#br0" timeOffset="20079.847">23760 13776 0,'17'0'63,"1"0"-63,35 18 15,-36-18-15,72 17 16,-19 1 0,-70 0 62,-17-18-78,-1 0 15,-70 17 1,0 18 0,70-35-16,-35 18 15,0 17 1,35 18-1,1 0 1,17 0 0,0-35-1,0-1 1,53-17 0,53 36-1,-54-36 16,-34-18-15,0 0 0,17-35-1,-35-17 1,18 17 0,-18 18-1,0 17 1</inkml:trace>
  <inkml:trace contextRef="#ctx0" brushRef="#br0" timeOffset="20405.64">24165 13794 0,'18'0'0,"-18"35"16,0 35-1,0-52-15,0 53 16,0 17-1,0-18 1,0-34 0,0-54 46,0 0-62,0 1 0</inkml:trace>
  <inkml:trace contextRef="#ctx0" brushRef="#br0" timeOffset="20567.132">24236 13988 0,'35'0'16,"-17"0"-16,-1 0 16,-87 0-16,193 0 15,-87 0 1,-36 17-1</inkml:trace>
  <inkml:trace contextRef="#ctx0" brushRef="#br0" timeOffset="21054.681">24571 13811 0,'0'36'32,"0"-19"-32,0 36 15,-18 18 1,1 17-1,-1-35 1,18 0 0,0-36-1,0 1 1,35 0 15,1-1-15,-19-17-1,1 0 1,0 0 0,-1 0-1,1-17 1,17-1 0,-17 0-1,-18 1 1,17-1-1,-17 0-15</inkml:trace>
  <inkml:trace contextRef="#ctx0" brushRef="#br0" timeOffset="21239.107">24747 14005 0,'18'0'47,"0"0"-47,-1 0 16,36 0-1,-18-17 1,-17 17-16,0-18 0</inkml:trace>
  <inkml:trace contextRef="#ctx0" brushRef="#br0" timeOffset="21482.737">24977 13847 0,'0'17'31,"0"18"-31,-18 18 16,18-35-16,-35 53 31,17-19-16,18-16 1,0-1 0,0-17-1</inkml:trace>
  <inkml:trace contextRef="#ctx0" brushRef="#br0" timeOffset="21854.892">25100 13758 0,'0'18'15,"0"0"-15,0 52 16,-17 1 0,-1 17-1,18-70-15,-18 34 16,18 1 0,0-17-1,0-19 1,0 1-1</inkml:trace>
  <inkml:trace contextRef="#ctx0" brushRef="#br0" timeOffset="32132.045">21008 15346 0,'0'-18'15,"0"1"17,0-1-17,0 0 1,18 1-16,-18-36 15,0 0 1,0 18 0,0 17-16,-18 0 31,0-17-15,1 17 15,-1 18-16,18-17-15,-18 17 16,-35-53 0,36 35-1,-18 1 1,-1-19 0,1 19-1,17 17 1,1 0 15,-19 0-15,1 0-1,0 0 1,0 17 0,17-17-1,-17 18 1,17 0-1,-17-1 1,35 18 0,0-17-1,-18 0 1,18 17 0,-18 0-1,18 18 1,-17-18-1,17 18 1,0-17 0,0-1-1,0 18 17,0-18-17,0 18 1,0-18-1,0 1 1,0 17 0,17-36-1,1 18 1,-18-17 0,35 0-1,-17-18 1,35 17-1,-18 1 1,18-18 0,-35 0 15,17 0-15,0 0-1,18-18 1,18 18-1,-54-17 1,-17-1 15,18 18 1,-18-18-32,18 18 15</inkml:trace>
  <inkml:trace contextRef="#ctx0" brushRef="#br0" timeOffset="32999.525">21202 15028 0,'0'-17'32,"18"17"15,-1 0-32,1 0-15,17 0 16,-17 0-1,-1 17 1,-17 1-16,0 17 16,0 1 15,0-1-15,-17 18-1,-18-18 1,-1 0-1,19-17 1,17 0 0,0-1 31,17-17-47,36 18 15,0-18 1,-35 0-16,-1 17 15,19-17 1,-1 0 0,-17 0 31</inkml:trace>
  <inkml:trace contextRef="#ctx0" brushRef="#br0" timeOffset="33325.196">21661 15011 0,'0'17'31,"0"1"-31,0 53 15,-18-1 1,18-52-16,0 35 16,-18 0 15,18-18-15,-17-18-1,17 1 1</inkml:trace>
  <inkml:trace contextRef="#ctx0" brushRef="#br0" timeOffset="33583.465">21661 15293 0,'17'0'15,"-34"0"-15,52-18 47,-18 18-31,19-17 0,-19 17-16,19 0 15,-1 0 1,-17 0-1,-1 0 1,1 0 0</inkml:trace>
  <inkml:trace contextRef="#ctx0" brushRef="#br0" timeOffset="34219.25">21643 15452 0,'0'0'0,"-18"17"15,1 1 1,-36 17-1,35 18 1,18 0 0,-18-18-1,18-17 1,0 17 0,36-17-1,-1 0 1,-17-18-1,-1 0 1,19 0 15,-19-18-15,1-17 0,-18-1-1,0 1 1,0 0-1,0 0 1,0 17 0,0 0-1,-18 18 1,1 0 0,-36-17-1,17-1 1,19 18-1,-1 0 17</inkml:trace>
  <inkml:trace contextRef="#ctx0" brushRef="#br0" timeOffset="34952.341">22243 15081 0,'-18'0'31,"18"18"-31,-18 17 16,-17 53 0,0-17-1,17 17 1,1-35-1,17-35 1,17-1 0,36-17-1,-35 18-15,70-18 16,-53 0 0,18 0-1,-35 0 1,-1-18-1,1 1 17,0-1-32</inkml:trace>
  <inkml:trace contextRef="#ctx0" brushRef="#br0" timeOffset="35235.245">22543 15134 0,'0'18'15,"0"35"1,-18 17 0,-17-17-1,-1 0 1,19 0-1,-1-35 1,0-1 0,1-17-1,-1 0 1,0 0-16</inkml:trace>
  <inkml:trace contextRef="#ctx0" brushRef="#br0" timeOffset="35468.837">22172 15311 0,'0'0'31,"18"0"-15,35 0-1,-36 0-15,71 0 16,-17 0-1,-18 0 17,0 0-17,-35 0-15</inkml:trace>
  <inkml:trace contextRef="#ctx0" brushRef="#br0" timeOffset="35769.042">22789 15134 0,'0'53'31,"0"-35"-31,0 35 0,0 52 31,-17 19-15,-1-36-1,18-35 1,0-35 0</inkml:trace>
  <inkml:trace contextRef="#ctx0" brushRef="#br0" timeOffset="36213.144">22966 15522 0,'0'0'15,"0"-17"-15,17 17 0,-17-53 32,36 0-17,17-35 1,0 17 0,35 0-1,-35 19 1,-18 34-1,-35 36 17,35 17-17,1 35 1,-19-17 0,-17-35-16,0 35 15,18-18 1,-18 0 15,0-17-15</inkml:trace>
  <inkml:trace contextRef="#ctx0" brushRef="#br0" timeOffset="36558.739">22895 15575 0,'18'0'62,"17"0"-46,71 0-1,-71 0-15,54 0 16,-37 0 0,-34 0-1,17 0 1,-17 0-1</inkml:trace>
  <inkml:trace contextRef="#ctx0" brushRef="#br0" timeOffset="37020.247">22966 15893 0,'0'0'15,"17"0"1,19-18-1,-36 0-15,88-35 16,0 1 0,-17-1-1,-1 17 1,-52 19 0,0 17 15,-18 17-16,17 19 1,1-19 0,-18 1-1,0 0 48</inkml:trace>
  <inkml:trace contextRef="#ctx0" brushRef="#br0" timeOffset="37504.882">23636 15064 0,'18'17'47,"-1"1"-47,19 35 16,34 0-1,-52-18 1,0-35 0,-18 18-16</inkml:trace>
  <inkml:trace contextRef="#ctx0" brushRef="#br0" timeOffset="38124.49">23689 15328 0,'18'0'62,"-1"0"-46,54 35-1,-18-17 1,-18-18 0,-35 18 30,-18-18-30,18 17-16,-52 1 16,-37 0-1,19 17 1,70-17-16,-53 17 16,18 18 15,17 17-16,0-17 1,54-35 0,34 0-1,18-18 1,1 0 0,-37-36-1,-34 19 1,-18-19-1,0-17 1,0 18 0,0-18-1,-18 0 1,18 18 0</inkml:trace>
  <inkml:trace contextRef="#ctx0" brushRef="#br0" timeOffset="38649.955">23989 15258 0,'18'0'15,"-18"17"-15,0 19 16,0 52-1,-18 0 1,18-17 0,0-36-1,0 0-15,0-17 16,0-1 15,0-34 47,0-1-62,0 0-16,18 1 16,-18-1-16,0-17 15,17 0 1,-17 17-1,18 18 17,-1 0-1,1 0 0</inkml:trace>
  <inkml:trace contextRef="#ctx0" brushRef="#br0" timeOffset="39013.624">24253 15275 0,'18'0'0,"-36"0"0,54 0 31,-1 0-15,-17 0 0,-1 0-16</inkml:trace>
  <inkml:trace contextRef="#ctx0" brushRef="#br0" timeOffset="39373.354">24236 15293 0,'-18'18'0,"36"-36"0,-36 53 0,1-17 16,-1 52-1,0 1 1,1-36 0,17 18-1,0-18 1,35-17 0,18 0-1,-36-18 1,19 0-1,-19 0 1,19 0 0,-19 0-1,1 0 1,-18-18 0</inkml:trace>
  <inkml:trace contextRef="#ctx0" brushRef="#br0" timeOffset="39774.229">24500 15275 0,'0'18'31,"0"0"-31,0 34 16,0-34-16,0 53 15,-17 17 1,17 0 15,0-17-15,-18-36-1,18 0 1,0-52 62,0-1-78,0 0 0,0-17 16</inkml:trace>
  <inkml:trace contextRef="#ctx0" brushRef="#br0" timeOffset="40012.878">24483 15540 0,'17'0'16,"19"0"15,-89 0-31,176 0 16,-70 0-1,-35 0 1,35 0 0,-36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3-13T01:38:27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2293 935 0,'-18'0'15,"-17"0"1,35 18-16,-35-1 16,0 1-1,35 17 1,-18-17 15,18-1 0,0 19-15,0-19 0,18-17 15,-1 0-16,1 0 1,-1 0 0,19-17-1,-19-1 1,-17 0-16,18 1 16,0-1-1,-18 0 1,0 1 15,0-1 16,0 1 0,-18 17-32</inkml:trace>
  <inkml:trace contextRef="#ctx0" brushRef="#br0" timeOffset="1117.811">2134 1799 0,'-17'0'0,"17"35"16,-18-17-1,18 0 17,0-1-1,0 1-31,0 0 16,18-18-1,-1 17 1,1-17 15,0 0-15,-1 0 15,1 0-15,-18-17-16,17 17 0,-17-18 15,18-17 1,-18 17-1,0-17 1,0 17 0,-18 18 77</inkml:trace>
  <inkml:trace contextRef="#ctx0" brushRef="#br0" timeOffset="3329.683">5644 547 0,'-17'0'31,"-1"0"-31,-17 53 15,-36 35 1,54-88-16,-71 106 16,52-36-1,19-34 1</inkml:trace>
  <inkml:trace contextRef="#ctx0" brushRef="#br0" timeOffset="3572.139">5874 953 0,'0'17'16,"0"1"-1</inkml:trace>
  <inkml:trace contextRef="#ctx0" brushRef="#br0" timeOffset="4522.378">6332 494 0,'0'18'31,"0"-1"-15,-35 36 0,0 0-1,35-35-15,-18 17 16,18 18 0,0-36-1,0 1 1,0 0 15,18-18-15,-18 17-16,35-17 15,0 0 17,1 0-17,-19 0 1,1 0-1,0 0 1,-1 0 0,1-17-1,-1 17 1,1 0 15,0 0-15,-1 0 31</inkml:trace>
  <inkml:trace contextRef="#ctx0" brushRef="#br0" timeOffset="4848.715">6544 476 0,'18'0'15,"-18"18"1,0 0-16,0-1 15,0 36 1,0-35-16,0 17 16,0 0-1,0-17 17</inkml:trace>
  <inkml:trace contextRef="#ctx0" brushRef="#br0" timeOffset="5322.919">6350 635 0,'18'0'63,"-1"0"-48,1 0 1,0 0 0,-1 0-16,18 0 15,1 0 1,-19 0-1</inkml:trace>
  <inkml:trace contextRef="#ctx0" brushRef="#br0" timeOffset="5680.515">6738 459 0,'18'0'15,"-18"35"1,0 0 0,0 36-1,0-1 17,-18 1-17,18-36 1,0-17-1,0-1 1</inkml:trace>
  <inkml:trace contextRef="#ctx0" brushRef="#br0" timeOffset="5948.143">6773 688 0,'18'0'47,"0"0"-16,-1 0 0,1 0-31,0 0 16,17 0-1,-18 0 1</inkml:trace>
  <inkml:trace contextRef="#ctx0" brushRef="#br0" timeOffset="6465.72">6579 776 0,'0'18'16,"0"17"-16,0 18 15,0-18 1,0 1 15,0-19 1,18-17-1,17 0-16,18 0 1,-35 0-16,35 0 16,-36 0-1,1 0 17</inkml:trace>
  <inkml:trace contextRef="#ctx0" brushRef="#br0" timeOffset="7082.76">7197 423 0,'-18'0'0,"18"18"16,0 0-1,-18-1-15,1-17 16,17 53 0,-18 18-1,0-18 1,18-36-1,0 1 1,0 0 0,0-1-1,18 1 17,17-18-17,-17 0 1,0 0-1,-1 0 17,1 0-17,-18-18 17</inkml:trace>
  <inkml:trace contextRef="#ctx0" brushRef="#br0" timeOffset="7388.917">7303 547 0,'0'17'47,"0"1"-47,0 0 16,0 17 0,0 0-1,0-17 1</inkml:trace>
  <inkml:trace contextRef="#ctx0" brushRef="#br0" timeOffset="7694.961">7144 617 0,'17'0'63,"1"0"-48,0 0-15,17 0 16,-17 0 0,-1 18-1</inkml:trace>
  <inkml:trace contextRef="#ctx0" brushRef="#br0" timeOffset="7983.651">7232 741 0,'-18'17'0,"18"1"16,-17 17 0,-1-17 15,0-18 0,18 18-31,-17-18 16</inkml:trace>
  <inkml:trace contextRef="#ctx0" brushRef="#br0" timeOffset="8250.568">7020 847 0,'18'0'62,"0"0"-62,17 0 16,-18 0-16,54 17 15,0 1 1,-54-18 0,19 0-1,-19 0 1</inkml:trace>
  <inkml:trace contextRef="#ctx0" brushRef="#br0" timeOffset="8658.933">6985 988 0,'18'0'31,"-1"0"-31,71-18 16,-70 18-1,88-17 1,-71 17 0,-17 0-1,-18 17 32,0 1-31,0-1 15</inkml:trace>
  <inkml:trace contextRef="#ctx0" brushRef="#br0" timeOffset="9257.49">7479 529 0,'18'0'31,"-18"18"-31,0-1 16,0 36 0,0 0-1,0-17 1,17-1 0,-17-18-1</inkml:trace>
  <inkml:trace contextRef="#ctx0" brushRef="#br0" timeOffset="9701.963">7549 547 0,'18'0'47,"0"0"-47,35 0 16,-36 0-16,54 0 15,-1 17 16,-34-17-15,-19 0 0,-17 18-1,0 0 32,0 17-31,0 0-1,0-17 1,0 0 0,-17-18 15,17 17-31</inkml:trace>
  <inkml:trace contextRef="#ctx0" brushRef="#br0" timeOffset="10053.017">7567 776 0,'18'0'31,"-1"0"-15,72 0 0,-72 0-16,36 0 15,0 0 16,-35 0-15,-1 0 15</inkml:trace>
  <inkml:trace contextRef="#ctx0" brushRef="#br0" timeOffset="10553.158">7479 847 0,'0'17'31,"18"-17"-31,17 0 16,35 0 0,-52 0-16,53 0 15,-36 0 1,-35 18 15,17-18-15,-17 18-1,18-1-15,-18 19 16,0-1 0,0 0 15,0-17-16,0-1 17,-53-17-17</inkml:trace>
  <inkml:trace contextRef="#ctx0" brushRef="#br0" timeOffset="10923.856">7549 1005 0,'-17'0'15,"-1"36"1,1-1 0,17-17-1,0-1 16,17-17-15,-17 18-16,71 0 16,35-1-1,17-17 1,-35 0 0,-35 0-1,-35 0 1</inkml:trace>
  <inkml:trace contextRef="#ctx0" brushRef="#br0" timeOffset="11938.195">8431 617 0,'-17'0'47,"-1"0"-31,0 0-16,-17 36 16,0-1-1,35-17 1,0-1-16,0 1 15,0 17 1,53 0 0,35 1-1,36-36 17,-36 0-17,-35-18 1,-36-17-1,1-1 1,-18 1 0,0 0-1,-18 0 1,-17-1 0,-18 1-1,-17 35 1,-1 0-1,0 0 1,36 18 0,17-1-1</inkml:trace>
  <inkml:trace contextRef="#ctx0" brushRef="#br0" timeOffset="12288.827">9084 564 0,'18'0'0,"-18"18"31,0 0-31,0-1 0,-18-17 0,0 53 16,-17 18 15,17-36-15,18 18-1,-17-18 1,17 1 0,-18-36-16</inkml:trace>
  <inkml:trace contextRef="#ctx0" brushRef="#br0" timeOffset="12772.794">8696 1005 0,'0'-17'47,"53"17"-32,35 0 1,-70 0-16,35 0 16,-53 17 31,0 1-47,-36 0 15,36-1-15,-35 19 16,0-1-1,52-35 48,1 0-47,0 0-1,35 0 1,-18 0-1,18 0 1,17-18 0</inkml:trace>
  <inkml:trace contextRef="#ctx0" brushRef="#br0" timeOffset="13491.353">9313 706 0,'18'0'47,"0"0"-31,-1 0-16,19-18 15,-19 18-15,1 0 16,-18-18 78,-18 18-94,-17 0 15,-18 0 1,-18 36-1,36-1 1,18 0 0,-1-35-16,0 35 15,1-17 1,17 0 0,0 35-1,35-18 1,-17 0-1,34-17 1,-16-1 0,-1 1 15,0-18-15,1 0-1,-19 0 1,1-18-1</inkml:trace>
  <inkml:trace contextRef="#ctx0" brushRef="#br0" timeOffset="14007.148">9437 776 0,'17'0'0,"1"0"0,0 0 15,35 0 1,-36-18 15,1 18-15,-36 0 46,1 0-46,-1 0-16,0 0 16,1 0-1,-19 36 1,1 17 0,35-18-1,0-17 1,0-1-1,18-17 1,17 0 0,18 18 15,-18 0-15,-17-18-1,0 0-15,-1-18 16,18 18-1,-35-35 1</inkml:trace>
  <inkml:trace contextRef="#ctx0" brushRef="#br0" timeOffset="14315.788">9737 617 0,'17'0'32,"-17"18"-32,0 53 15,0-1 17,0 1-17,0-54-15,0 19 16,0 17-1,0-71 64</inkml:trace>
  <inkml:trace contextRef="#ctx0" brushRef="#br0" timeOffset="14516.01">9754 776 0,'18'-18'0,"17"18"31,18 0-15,-35 0-16,35 0 15,-36 0 1,1 0-1</inkml:trace>
  <inkml:trace contextRef="#ctx0" brushRef="#br0" timeOffset="14774.431">9966 635 0,'0'18'16,"0"52"0,0 36-1,0 0 17,-18-88-32,18 17 15,0 0 1,0-17 15</inkml:trace>
  <inkml:trace contextRef="#ctx0" brushRef="#br0" timeOffset="16057.347">5415 1887 0,'0'0'0,"18"0"62,-18-17-46,17 17-16,36-36 15,71 19 1,-36 17 0,-17 0-1,-54 17 1,1 19-1,-18-1 1,0 36 0,-18-1-1,-52-17 1,17-18 0,0 1-1,35-19 1,1 1 15,17 0 0,17-18-15,36 0 0,88 0-1,36 0 1,-160 0-16,89 0 15,-71-18 1</inkml:trace>
  <inkml:trace contextRef="#ctx0" brushRef="#br0" timeOffset="16275.004">6297 2117 0,'18'17'31,"-18"1"-31,0 17 31,0-17-31</inkml:trace>
  <inkml:trace contextRef="#ctx0" brushRef="#br0" timeOffset="18711.079">1129 2769 0,'-18'0'46,"1"0"-30,-1 0 0,0 0-1,18 18-15,-17-18 16,-1 35 0,-17-17-1,35 0-15,0 17 16,-18 18-1,18-18 1,0 0 0,0-17-1,18 0 17,35-18-17,0 0 16,0 0-15,-36 0-16,18 0 16,-17 0-1</inkml:trace>
  <inkml:trace contextRef="#ctx0" brushRef="#br0" timeOffset="19258.104">1429 2893 0,'-18'0'62,"18"17"-46,0 1 0,0 0-16,0-1 15,0 1 1,0 0 15,18-1-15,35-17-1,-18 0 1,-17 0-16,-1-17 16,18-1 15,-17 0-16,-18 1 1,0-1 0,-18 18-1,1-18 1,-1 1 0,1-1-1,-1 1 1</inkml:trace>
  <inkml:trace contextRef="#ctx0" brushRef="#br0" timeOffset="19658.998">1887 2522 0,'0'0'0,"18"0"16,-18 18-1,0 35 1,0-35-16,-35 87 16,-1 19-1,-16-1 1,16-34 15,19-19-15</inkml:trace>
  <inkml:trace contextRef="#ctx0" brushRef="#br0" timeOffset="20184.946">2099 2822 0,'-18'0'16,"36"0"-16,-53 0 0,-1 0 15,1 36 1,-18-1 0,53-18-1,0 19 1,0-19 0,0 1-1,36-18 16,16 0-15,-34 0-16,0 0 16,17 0-1,0-53 1,-17 18 0,-18-18 15,0 35-16</inkml:trace>
  <inkml:trace contextRef="#ctx0" brushRef="#br0" timeOffset="20695.258">2364 2769 0,'0'18'16,"0"-36"-16,17 54 0,-17-19 15,0 54 1,0-1-1,0-17 1,0-35 0,0-36 46,0 1-62,53-19 16,-35 19-16,35-19 15,0-16 1,-18 52 0,-17 17 15,-1 18 0,-17 18-15,0 0-1,0-35 1</inkml:trace>
  <inkml:trace contextRef="#ctx0" brushRef="#br0" timeOffset="22656.088">3228 2858 0,'-18'0'63,"1"0"-63,-1 0 15,0 0-15,-17 17 16,0 1 0,17-1-1,1 1 1,17 17-1,0-17 1,0 17 0,0-17 15,17 0-15,1-1-1,-1 1 1,1-18-1,0 0 1,35 0 0,-18-18-1,-17 18 1,-18-17 0,17-1-1,1-17 1,-18 17-1,0 0 1,0-17 15,0 17-15,0 1 0,-18-1 15,-17 18-16</inkml:trace>
  <inkml:trace contextRef="#ctx0" brushRef="#br0" timeOffset="23112.536">3387 2840 0,'0'0'0,"17"0"31,-17 18-31,0 34 16,0 19-1,0 0 1,0-1 0,0 18-1,0-35 1,0-18-1,0-17 17,18-18 46</inkml:trace>
  <inkml:trace contextRef="#ctx0" brushRef="#br0" timeOffset="23665.248">3440 2928 0,'0'-18'16,"0"1"-1,17 17 1,19-35-1,16 35 1,-34 0-16,0 0 16,35 35-1,-18-18 1,-17 1 0,-18 0-1,0 17 1,0-17-1,-36-1 1,-34 1 15,34-18-15,-16 0 0,16 0-1,19 0 1</inkml:trace>
  <inkml:trace contextRef="#ctx0" brushRef="#br0" timeOffset="24466.822">3757 2981 0,'18'0'0,"35"0"32,-36 0-17,19 0 1,-1 0 0,0 0-1,0-18 1,-35 1 15,18 17-15,-18-18-16,0 0 31,-18 1-15,1-18-1,-19 35 1,19 0-1,-1 0 1,1 0 0,-1 0-1,0 0-15,-17 17 16,17 18 0,1 18-1,17-35 1,0 0 15,0-1-15,0 1 15,0 0-31,17-1 16,19 1-1,-19-18 1,1 0-1,17 0 1,-35 17 47,18-17-63</inkml:trace>
  <inkml:trace contextRef="#ctx0" brushRef="#br0" timeOffset="25088.103">4163 2875 0,'17'0'15,"1"0"1,-18 18 0,0-1-16,0 54 15,-18 0 1,18-19-1,0-34 17,-17-18 30,17-18-46,0 1-1,0-1-15,35-17 16,-17-18 0,-1 35-1,-17 1-15,36-1 16,-19 18 0,1 0-1,0 0 1,-1 0 15</inkml:trace>
  <inkml:trace contextRef="#ctx0" brushRef="#br0" timeOffset="26399.728">4568 2875 0,'0'-17'62,"18"17"-46,0 0 0,17 0-1,0 0 1,-17 0 0,0 17-16,-18 1 15,17 17 1,-17 18-1,0 0 1,0-18 0,-17-17-1,-1-18 63,18-18-62,-18 18-16,18-17 16,-17-1-1,17 0-15,-36-17 16,1 17 0,17 1-1,1 17 1,-1 17 15,-17 1-15,0 35-1,17 0 1,18-36 15,18-17 16,17 0-31,0 18-1,-17-18-15,17 0 32,-17 0-17,17 0 1</inkml:trace>
  <inkml:trace contextRef="#ctx0" brushRef="#br0" timeOffset="26887.777">5009 2787 0,'18'0'31,"-18"18"-15,0 17-16,-18 35 15,18-52 1,-35 70-16,0 0 31,35-35-15,0-35-1,0 0 17,18-18-17,-1 0 1,1 0-16,-1 0 16,19 0-1,-19-18 32</inkml:trace>
  <inkml:trace contextRef="#ctx0" brushRef="#br0" timeOffset="27220.245">4851 2963 0,'0'-17'0,"17"17"31,1 0 0,-18 17-31,18-17 0,35 0 16,17 0 0,-17 0-1,-35 0 1,-1 18 15</inkml:trace>
  <inkml:trace contextRef="#ctx0" brushRef="#br0" timeOffset="27783.587">5274 3034 0,'-18'0'62,"18"18"-62,0-1 16,0 1 0,0-1-1,0 19 16,0-1-15,36-17 0,-19-18-1,1 0-15,17 0 16,-17 0 0,35-18-1,-36-17 1,-17-1-1,0-16 1,0 16 0,-17 1-1,-18 35 1,-18-18 15,17 1-15,1 17-1</inkml:trace>
  <inkml:trace contextRef="#ctx0" brushRef="#br0" timeOffset="28416.5">5627 2805 0,'17'0'0,"-17"17"16,0 1 0,18 0-16,-18 70 15,-18-18 1,1 1 0,-1-18-1,18-18 1,0-53 62,0 1-78,0-1 16,18 0-1,-1-17 1,19 0-1,-19 35 1,36 0 0,0-18-1,-35 18 1,-1 0 15,1 0-15,0 0-1</inkml:trace>
  <inkml:trace contextRef="#ctx0" brushRef="#br0" timeOffset="30555.818">2399 2240 0,'0'18'0,"-35"-1"16,-18 1 0,-88 17-1,-71-35 1,-17-70 0,17-36-1,0-53 1,71 0-1,35-17 1,89 17 0,17 1 15,35-19-15,106 1-1,106 17 1,18 71-1,34 35 1,90 18 0,-72 35-1,-35 35 1,-17 71 0,-106 35-1,-36 35 1,-35-35-1,-35 0 1,-53-17 0,-53 35 15,-70 17-15,-36-52-1,-70-36 1,17-53-1,89 0 1,105-35 0</inkml:trace>
  <inkml:trace contextRef="#ctx0" brushRef="#br0" timeOffset="32659.237">6791 1782 0,'0'17'62,"0"1"-62,0-1 16,0 54 0,0-18-1,0 17 1,0-17 0,0-35-1,0 0 1,0 17-1,0-17 1,18-18 0,-18 17 15,17-17-15,36 0-1,18-17 1,-36-19-1,0 36 1,-17-17 0,17 17-1,-17-18 1,-18 0 62,0 1-78,0-1 16,-18 0-16</inkml:trace>
  <inkml:trace contextRef="#ctx0" brushRef="#br0" timeOffset="32959.383">7020 1764 0,'18'0'15,"0"18"1,-1 34 0,-17-34-16,0 35 15,0 18 1,0-19 15,0-16-15,0-19-1,-17-17 1,17 18 0</inkml:trace>
  <inkml:trace contextRef="#ctx0" brushRef="#br0" timeOffset="33341.606">6879 1976 0,'18'0'62,"-1"0"-62,1 0 16,35 0-1,-35 0-15,17 17 16,-17-17 15,-1 0 1</inkml:trace>
  <inkml:trace contextRef="#ctx0" brushRef="#br0" timeOffset="33959.575">7355 1782 0,'0'0'0,"0"35"16,0 35-1,-17 19 1,-18-19 0,17 18-1,0-35 1,18-17-1,0-19 17,-17-17-1,17-17-15,0-19-1,0-17 1,0 18-1,17 0 1,1 17 0,0 18-1,-18-18-15,17 18 16,18-17 0,1-1-1,-19 18 16,19 0 1,-19 0-17,1 0 1,0 0-16,-1-17 16,1 17-1</inkml:trace>
  <inkml:trace contextRef="#ctx0" brushRef="#br0" timeOffset="34259.745">7549 1887 0,'0'18'47,"0"0"-47,0 35 15,0-36 1,0 71 0,0-35-1,-17 0 1,17-17 0,0-19-1</inkml:trace>
  <inkml:trace contextRef="#ctx0" brushRef="#br0" timeOffset="34928.436">7885 1940 0,'-18'0'32,"0"0"-17,-17 18 1,0 35-1,17-53-15,18 17 16,-18 1 0,18 35-1,0-18 1,0 1 0,0-19 30,18-17-30,0 0 0,17 0-1,-17 0 1,17 0 0,0 0-1,18-35 1,-35 0-1,-1 17 1,-17-17 0,0 17-1,-17 0 17,-1 18-17,-17-17 16,17-1-15,1 18 0</inkml:trace>
  <inkml:trace contextRef="#ctx0" brushRef="#br0" timeOffset="35247.519">8061 1852 0,'0'0'0,"18"0"16,-1-18 0,19 18-1,-1-17 1,-18 17 0,1 0-1</inkml:trace>
  <inkml:trace contextRef="#ctx0" brushRef="#br0" timeOffset="35510.733">8184 1887 0,'18'0'62,"0"0"-46,17-17 0,0 17-1,-17-18 1,0 18-1,-18-18-15</inkml:trace>
  <inkml:trace contextRef="#ctx0" brushRef="#br0" timeOffset="35750.376">8326 1746 0,'0'18'16,"0"0"0,0 17-1,0-18-15,0 36 16,0 0 0,0-17-1,0-1 1,-18-18-1</inkml:trace>
  <inkml:trace contextRef="#ctx0" brushRef="#br0" timeOffset="36309.614">8184 2187 0,'18'0'63,"0"-17"-48,-1 17-15,1 0 16,35 0-1,-35 0 1,-18 17 15,0 19-15,-36-1 0,1 0 15,17-17-16,36-18 32,0 0-31,-1 0-16,1 0 0,35 0 16,-18 0-1,-17 0 1</inkml:trace>
  <inkml:trace contextRef="#ctx0" brushRef="#br0" timeOffset="37297.729">8643 2152 0,'0'-18'63,"0"-17"-48,0-36 1,18 54-16,17-54 15,0 18 1,-17 36 0,0-1-1,-1 18 1,1 0 15,-1 0-15,1 0-1,0 0 1,17 35 0,0 36-1,-17 17 1,0 0 0,-18-52-1,17-19 1,-17-34 31,0-19-32</inkml:trace>
  <inkml:trace contextRef="#ctx0" brushRef="#br0" timeOffset="37597.319">9102 1764 0,'17'0'15,"-34"0"-15,34 18 16,1 52 0,-18 1-1,0 17 1,0-53-1,0 0 1,-18-35 47,18-17-48,0-1-15</inkml:trace>
  <inkml:trace contextRef="#ctx0" brushRef="#br0" timeOffset="37797.437">9119 1905 0,'89'-53'78,"-72"53"-62,-123 53-16,247-106 15,-123 35 1,-18 1 0</inkml:trace>
  <inkml:trace contextRef="#ctx0" brushRef="#br0" timeOffset="38015.553">9278 1693 0,'18'0'31,"-1"0"-15,-17 53-1,-35-106-15,88 159 16,-53-53 0,0 0-1,0 0 1,-18 0-1,-17 0 1</inkml:trace>
  <inkml:trace contextRef="#ctx0" brushRef="#br0" timeOffset="38531.659">9225 2117 0,'-17'0'31,"-19"35"-15,19 0-1,-1-35-15,0 53 16,1-18 0,17-17-1,0 17 1,17-17-1,19 0 1,-1-1 0,0-17 15,18-17-15,0-19-1,-35-17 1,-18 36-1,0-1 1,0-17 0,-18 0-1,0 17 1,-17 0 0,-18 18-1,18 0 1,0 0-1,-1 18 1</inkml:trace>
  <inkml:trace contextRef="#ctx0" brushRef="#br0" timeOffset="39089.493">9384 2170 0,'0'0'0,"18"0"47,-18-18-32,35-53 1,-18 54-16,36-71 16,-17 35-1,-19 17 1,1 1-1,0 35 17,-1 0-17,1 35 1,-18-17-16,17 35 16,-17 0-1,18-18 1,-18 0-1,0-52 79,18 17-94,-18-18 0</inkml:trace>
  <inkml:trace contextRef="#ctx0" brushRef="#br0" timeOffset="39315.345">9719 1852 0,'18'0'47,"-1"0"-47,1 0 0,-71 0 0,124 0 16,-18 0-1,-36 0 1,1 0-16,-1 0 31,1 18-15</inkml:trace>
  <inkml:trace contextRef="#ctx0" brushRef="#br0" timeOffset="39565.628">9948 1799 0,'0'0'31,"0"18"-15,0-1-16,0 54 15,0-36 1,0-17-16,0 17 15,0 0 17,0-17-17,-17 17 1</inkml:trace>
  <inkml:trace contextRef="#ctx0" brushRef="#br0" timeOffset="40065.645">9790 2170 0,'-36'17'15,"36"1"1,-17 0-16,70-71 0,-124 141 16,71-35-1,0-36 1,0 1 15,0 0-15,35-18-1,18 17 1,18-17 0,-36 0-1,0 0 1,-17-35-1,0 0 1,-1-1 0,-17 19-1,0-1 1,0 1 0,-35-1-1,17 0 1,1 1-1,-19 17 1,1 0 15,0 0-15</inkml:trace>
  <inkml:trace contextRef="#ctx0" brushRef="#br0" timeOffset="40765.169">10178 2223 0,'0'17'31,"0"-34"32,17 17-63,1-18 0,52-88 15,-34 0 1,17 36 15,-53 34-15,17 19-1,1 17 1,0 0 0,-1 17-1,19 36 1,-19 18-1,-17 17 1,18-17 0,-18-18-1,0-36 17,17-17 30</inkml:trace>
  <inkml:trace contextRef="#ctx0" brushRef="#br0" timeOffset="41118.663">10724 1799 0,'18'0'16,"-18"18"0,0-1-16,18 89 15,-18 18 1,17-18-1,-17-53 1,0-36 0</inkml:trace>
  <inkml:trace contextRef="#ctx0" brushRef="#br0" timeOffset="42100.299">11130 2240 0,'0'18'0,"0"-36"78,0 1-78,0-1 16,35-53-1,-35 36-15,53-53 16,-17 0 0,17 17-1,-1 18 1,-34 36-1,0 17 17,-1 0-17,19 70 1,-19 18 0,1 0-1,0-17 1,-18-53-1,0 35 1,0-18 0,17-17-1</inkml:trace>
  <inkml:trace contextRef="#ctx0" brushRef="#br0" timeOffset="42436.625">11712 1799 0,'18'0'16,"-18"53"0,0 18-1,0-54-15,0 89 16,0-35 0,0-36-1,0 0 1,0-17 15</inkml:trace>
  <inkml:trace contextRef="#ctx0" brushRef="#br0" timeOffset="42718.647">11765 2011 0,'0'0'16,"0"-18"0,35 18 15,1 0-16,-36-17-15,35 17 16,0 0 0,-17 0-1,0 0 17</inkml:trace>
  <inkml:trace contextRef="#ctx0" brushRef="#br0" timeOffset="43336.365">12224 1782 0,'-18'0'0,"0"0"15,1 0-15,-18 17 16,-1 36 0,36-35-1,0 17 1,0-17-1,0-1 1,36 19 0,-19-19-1,18-17 1,1 0 0,17-17-1,-18-19 1,-35-17-1,0 18 1,0 0 15,0 17-15,-18 1 0,1-1-1,-1 18 1,-17-18-1,-1 18 1,1 0 0,18 18-1,-19 0 1,36 17 0,-17-18-16</inkml:trace>
  <inkml:trace contextRef="#ctx0" brushRef="#br0" timeOffset="43571.927">12083 1923 0,'0'17'16,"-18"19"-16,36-89 0,-36 158 16,18-34-1,0-36 16,0-17-15,18-18 15,-1 0-15,1 0-16,17-18 16</inkml:trace>
  <inkml:trace contextRef="#ctx0" brushRef="#br0" timeOffset="44186.456">12277 2081 0,'0'0'31,"0"18"0,-18 0-31,0-1 31,1-17-15,-1 18 0,0-18-16,-17 0 15,-35 0 1,17 0 0,17 0-1,1 0 1,18 0-1,34 0 64,18 0-64,18 18-15,-35-18 16,105 17-1,-52-17 1,-18 18 0,-18-18-1,-17 0 1,0 0 0,-1 0-1,-17 18 63,-17-18-78,-36 17 16</inkml:trace>
  <inkml:trace contextRef="#ctx0" brushRef="#br0" timeOffset="44704.374">12224 2275 0,'-18'18'31,"0"0"-15,54-54-16,-89 107 16,35-53-1,18-1 1,0 1-1,0 0 1,0-1 0,53-17 15,0 0-15,-35 0-1,35 0 1,0 0-1,-36-35 1,-17 17 0,18 1-1,-18-19 1,0 1 0,-35 17-1,-18 1 1,0-1-1,-18 18 1,18 18 0,18 17-1,17-35 1,18 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12B0CF90-0E48-469A-BE1D-D3B3FC73F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697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>
              <a:latin typeface="Arial" panose="020B0604020202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02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66800" y="2481263"/>
            <a:ext cx="8077200" cy="185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70104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4713A2B4-5D5F-4A66-A3C5-46C1F1C581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8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B1D935-1DB5-49E0-82B7-1CDE451DBEE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E9A1A874-96FC-4760-90C1-AC4816D2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92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inche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5715000"/>
            <a:ext cx="11318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ko-KR"/>
              <a:t> </a:t>
            </a:r>
            <a:fld id="{978D8FE9-C6B4-485D-8C4A-C84573A85B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9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BBCB2FB3-9838-496A-9129-246092C165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5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F71D2D9-4E56-4D13-8B0E-A7D7993C39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9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DAD328F-3937-4435-84EC-1AC1038A12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5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640843FF-408D-4112-86A2-960C448E8C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8201AD68-D791-4C0C-B21C-FBCF807EA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4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4362DC1-1139-4DE0-9F58-6B0AF944EB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8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D82B8D2-4F77-423D-BE78-868929DCBC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92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 bwMode="auto"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i="1"/>
            </a:lvl1pPr>
          </a:lstStyle>
          <a:p>
            <a:r>
              <a:rPr lang="en-US" altLang="ko-KR"/>
              <a:t>Slide </a:t>
            </a:r>
            <a:fld id="{EB8FF482-F141-4B55-A7B9-590435D102B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pitchFamily="-65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  <a:ea typeface="ＭＳ Ｐゴシック" pitchFamily="-65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ＭＳ Ｐゴシック" pitchFamily="-65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 pitchFamily="-65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 pitchFamily="-65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hyperlink" Target="https://en.wikipedia.org/wiki/Compu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ndom_sampling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kr.mathworks.com/help/matlab/ref/randi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4080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00000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SzPct val="65000"/>
              <a:buChar char="—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/>
              <a:t>Slide </a:t>
            </a:r>
            <a:fld id="{CF11C8B8-1724-4BEF-906C-8EA48E94F6E6}" type="slidenum">
              <a:rPr lang="en-US" altLang="ko-KR" sz="2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2000" b="0"/>
          </a:p>
        </p:txBody>
      </p:sp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066800" y="1295400"/>
            <a:ext cx="7010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ＭＳ Ｐゴシック" pitchFamily="34" charset="-128"/>
              </a:rPr>
              <a:t>시뮬레이션 기초 및 실습</a:t>
            </a:r>
            <a:endParaRPr lang="ko-KR" altLang="ko-KR" dirty="0">
              <a:ea typeface="ＭＳ Ｐゴシック" pitchFamily="34" charset="-128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ＭＳ Ｐゴシック" pitchFamily="34" charset="-128"/>
              </a:rPr>
              <a:t>Prof. Jibum Kim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Department of Computer Science &amp; Engineering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50" charset="-127"/>
              </a:rPr>
              <a:t> Incheon National University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무엇을 하는 코드인지 생각해 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10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6790"/>
              </p:ext>
            </p:extLst>
          </p:nvPr>
        </p:nvGraphicFramePr>
        <p:xfrm>
          <a:off x="990600" y="2743200"/>
          <a:ext cx="304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4426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clear;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s=0;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k=1:5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s=</a:t>
                      </a:r>
                      <a:r>
                        <a:rPr lang="en-US" altLang="ko-K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s+k</a:t>
                      </a:r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6130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43137"/>
            <a:ext cx="18288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4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합을 구하는 코드를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이용하여 구해보자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572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다음 코드는 무슨 의미일까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이 코드를 실행 시 총 몇 줄의 </a:t>
            </a:r>
            <a:r>
              <a:rPr lang="en-US" altLang="ko-KR" sz="2400" dirty="0"/>
              <a:t>k</a:t>
            </a:r>
            <a:r>
              <a:rPr lang="ko-KR" altLang="en-US" sz="2400" dirty="0"/>
              <a:t>가 출력될까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/>
              <a:t>&gt;&gt; help rem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5000" y="3124200"/>
            <a:ext cx="434022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rgbClr val="0066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for k=100:200</a:t>
            </a:r>
          </a:p>
          <a:p>
            <a:r>
              <a:rPr lang="en-US" altLang="ko-KR" sz="3200" dirty="0">
                <a:solidFill>
                  <a:srgbClr val="0066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if rem(k,2)~=0</a:t>
            </a:r>
          </a:p>
          <a:p>
            <a:r>
              <a:rPr lang="en-US" altLang="ko-KR" sz="3200" dirty="0">
                <a:solidFill>
                  <a:srgbClr val="0066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   </a:t>
            </a:r>
            <a:r>
              <a:rPr lang="en-US" altLang="ko-KR" sz="3200" dirty="0" err="1">
                <a:solidFill>
                  <a:srgbClr val="0066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disp</a:t>
            </a:r>
            <a:r>
              <a:rPr lang="en-US" altLang="ko-KR" sz="3200" dirty="0">
                <a:solidFill>
                  <a:srgbClr val="0066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(‘k’);</a:t>
            </a:r>
          </a:p>
          <a:p>
            <a:r>
              <a:rPr lang="en-US" altLang="ko-KR" sz="3200" dirty="0">
                <a:solidFill>
                  <a:srgbClr val="0066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end</a:t>
            </a:r>
          </a:p>
          <a:p>
            <a:r>
              <a:rPr lang="en-US" altLang="ko-KR" sz="3200" dirty="0">
                <a:solidFill>
                  <a:srgbClr val="0066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8646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사이의 홀수 개수</a:t>
            </a:r>
            <a:endParaRPr lang="en-US" altLang="ko-KR" dirty="0"/>
          </a:p>
          <a:p>
            <a:r>
              <a:rPr lang="en-US" altLang="ko-KR" dirty="0"/>
              <a:t>Answer=50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645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for </a:t>
            </a:r>
            <a:r>
              <a:rPr lang="ko-KR" altLang="en-US" dirty="0" err="1"/>
              <a:t>반복문의</a:t>
            </a:r>
            <a:r>
              <a:rPr lang="ko-KR" altLang="en-US" dirty="0"/>
              <a:t> 단점은 뭘까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>
              <a:buFontTx/>
              <a:buNone/>
            </a:pPr>
            <a:r>
              <a:rPr lang="en-US" altLang="ko-KR" dirty="0"/>
              <a:t> </a:t>
            </a:r>
            <a:r>
              <a:rPr lang="en-US" altLang="ko-KR" dirty="0">
                <a:ea typeface="굴림" panose="020B0600000101010101" pitchFamily="50" charset="-127"/>
              </a:rPr>
              <a:t>When you use a for-loop, you need</a:t>
            </a:r>
          </a:p>
          <a:p>
            <a:pPr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to know the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exact extent of the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repetition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73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for-loop </a:t>
            </a: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반복 범위를 정확히 알고 있다 </a:t>
            </a:r>
            <a:r>
              <a:rPr lang="en-US" altLang="ko-KR" dirty="0"/>
              <a:t>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끝값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3169"/>
            <a:ext cx="7040902" cy="20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371600"/>
            <a:ext cx="8343900" cy="41529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반복문을</a:t>
            </a:r>
            <a:r>
              <a:rPr lang="ko-KR" altLang="en-US" dirty="0"/>
              <a:t> 이용한 시뮬레이션 예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46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00B050"/>
                </a:solidFill>
              </a:rPr>
              <a:t>Problem: </a:t>
            </a:r>
            <a:r>
              <a:rPr lang="ko-KR" altLang="en-US" sz="2400" dirty="0"/>
              <a:t>길이가 </a:t>
            </a:r>
            <a:r>
              <a:rPr lang="en-US" altLang="ko-KR" sz="2400" dirty="0"/>
              <a:t>1</a:t>
            </a:r>
            <a:r>
              <a:rPr lang="ko-KR" altLang="en-US" sz="2400" dirty="0"/>
              <a:t>인 막대기가 </a:t>
            </a:r>
            <a:r>
              <a:rPr lang="en-US" altLang="ko-KR" sz="2400" dirty="0"/>
              <a:t>2</a:t>
            </a:r>
            <a:r>
              <a:rPr lang="ko-KR" altLang="en-US" sz="2400" dirty="0"/>
              <a:t>부분으로 나누어 진다</a:t>
            </a:r>
            <a:r>
              <a:rPr lang="en-US" altLang="ko-KR" sz="2400" dirty="0"/>
              <a:t>. </a:t>
            </a:r>
            <a:r>
              <a:rPr lang="ko-KR" altLang="en-US" sz="2400" dirty="0"/>
              <a:t>단 나누어지 지는 지점은 </a:t>
            </a:r>
            <a:r>
              <a:rPr lang="ko-KR" altLang="en-US" sz="2400" dirty="0">
                <a:solidFill>
                  <a:srgbClr val="FF0000"/>
                </a:solidFill>
              </a:rPr>
              <a:t>무작위로</a:t>
            </a:r>
            <a:r>
              <a:rPr lang="ko-KR" altLang="en-US" sz="2400" dirty="0"/>
              <a:t> 선택된다</a:t>
            </a:r>
            <a:r>
              <a:rPr lang="en-US" altLang="ko-KR" sz="2400" dirty="0"/>
              <a:t>. </a:t>
            </a:r>
            <a:r>
              <a:rPr lang="ko-KR" altLang="en-US" sz="2400" dirty="0"/>
              <a:t>이와 같은 실험을 </a:t>
            </a:r>
            <a:r>
              <a:rPr lang="en-US" altLang="ko-KR" sz="2400" dirty="0">
                <a:solidFill>
                  <a:srgbClr val="FF0000"/>
                </a:solidFill>
              </a:rPr>
              <a:t>n</a:t>
            </a:r>
            <a:r>
              <a:rPr lang="ko-KR" altLang="en-US" sz="2400" dirty="0">
                <a:solidFill>
                  <a:srgbClr val="FF0000"/>
                </a:solidFill>
              </a:rPr>
              <a:t>번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예</a:t>
            </a:r>
            <a:r>
              <a:rPr lang="en-US" altLang="ko-KR" sz="2400" dirty="0">
                <a:solidFill>
                  <a:srgbClr val="FF0000"/>
                </a:solidFill>
              </a:rPr>
              <a:t>: 1000</a:t>
            </a:r>
            <a:r>
              <a:rPr lang="ko-KR" altLang="en-US" sz="2400" dirty="0">
                <a:solidFill>
                  <a:srgbClr val="FF0000"/>
                </a:solidFill>
              </a:rPr>
              <a:t>번</a:t>
            </a:r>
            <a:r>
              <a:rPr lang="en-US" altLang="ko-KR" sz="2400" dirty="0">
                <a:solidFill>
                  <a:srgbClr val="FF0000"/>
                </a:solidFill>
              </a:rPr>
              <a:t>) </a:t>
            </a:r>
            <a:r>
              <a:rPr lang="ko-KR" altLang="en-US" sz="2400" dirty="0">
                <a:solidFill>
                  <a:srgbClr val="FF0000"/>
                </a:solidFill>
              </a:rPr>
              <a:t>반복</a:t>
            </a:r>
            <a:r>
              <a:rPr lang="ko-KR" altLang="en-US" sz="2400" dirty="0"/>
              <a:t>했을 때 평균적으로 </a:t>
            </a:r>
            <a:r>
              <a:rPr lang="en-US" altLang="ko-KR" sz="2400" dirty="0"/>
              <a:t>2</a:t>
            </a:r>
            <a:r>
              <a:rPr lang="ko-KR" altLang="en-US" sz="2400" dirty="0"/>
              <a:t>부분 중에 </a:t>
            </a:r>
            <a:r>
              <a:rPr lang="ko-KR" altLang="en-US" sz="2400" dirty="0">
                <a:solidFill>
                  <a:srgbClr val="FF0000"/>
                </a:solidFill>
              </a:rPr>
              <a:t>짧은 부분의 길이</a:t>
            </a:r>
            <a:r>
              <a:rPr lang="ko-KR" altLang="en-US" sz="2400" dirty="0"/>
              <a:t>는 얼마나 되는지</a:t>
            </a:r>
            <a:r>
              <a:rPr lang="en-US" altLang="ko-KR" sz="2400" dirty="0"/>
              <a:t> </a:t>
            </a:r>
            <a:r>
              <a:rPr lang="ko-KR" altLang="en-US" sz="2400" dirty="0"/>
              <a:t>구하는 코드를 작성하자</a:t>
            </a:r>
            <a:endParaRPr lang="en-US" altLang="ko-KR" sz="2400" dirty="0"/>
          </a:p>
          <a:p>
            <a:r>
              <a:rPr lang="ko-KR" altLang="en-US" sz="2400" dirty="0"/>
              <a:t>아래 값들 중 어떤 값이 답일까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/>
              <a:t>1. 0.25   2. 0.33333   3. 0.49999   4. </a:t>
            </a:r>
            <a:r>
              <a:rPr lang="ko-KR" altLang="en-US" sz="2400" dirty="0"/>
              <a:t>다 답이 아님 </a:t>
            </a:r>
            <a:endParaRPr lang="en-US" altLang="ko-KR" sz="2400" dirty="0"/>
          </a:p>
          <a:p>
            <a:r>
              <a:rPr lang="ko-KR" altLang="en-US" sz="2400" dirty="0"/>
              <a:t>위의 문제에서 빨간색에 해당하는 부분에 대해서 생각해 보자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204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‘rand’ </a:t>
            </a:r>
            <a:r>
              <a:rPr lang="ko-KR" altLang="en-US" sz="2400" dirty="0">
                <a:solidFill>
                  <a:srgbClr val="FF0000"/>
                </a:solidFill>
              </a:rPr>
              <a:t>함수는 </a:t>
            </a:r>
            <a:r>
              <a:rPr lang="en-US" altLang="ko-KR" sz="2400" dirty="0">
                <a:solidFill>
                  <a:srgbClr val="FF0000"/>
                </a:solidFill>
              </a:rPr>
              <a:t>(0, 1)</a:t>
            </a:r>
            <a:r>
              <a:rPr lang="ko-KR" altLang="en-US" sz="2400" dirty="0">
                <a:solidFill>
                  <a:srgbClr val="FF0000"/>
                </a:solidFill>
              </a:rPr>
              <a:t>사이에 균일하게 분포된 </a:t>
            </a:r>
            <a:r>
              <a:rPr lang="ko-KR" altLang="en-US" sz="2400" dirty="0" err="1">
                <a:solidFill>
                  <a:srgbClr val="FF0000"/>
                </a:solidFill>
              </a:rPr>
              <a:t>난수</a:t>
            </a:r>
            <a:r>
              <a:rPr lang="ko-KR" altLang="en-US" sz="2400" dirty="0">
                <a:solidFill>
                  <a:srgbClr val="FF0000"/>
                </a:solidFill>
              </a:rPr>
              <a:t> 하나를 </a:t>
            </a:r>
            <a:r>
              <a:rPr lang="en-US" altLang="ko-KR" sz="2400" dirty="0">
                <a:solidFill>
                  <a:srgbClr val="FF0000"/>
                </a:solidFill>
              </a:rPr>
              <a:t>return </a:t>
            </a:r>
            <a:r>
              <a:rPr lang="ko-KR" altLang="en-US" sz="2400" dirty="0"/>
              <a:t>한다</a:t>
            </a:r>
            <a:endParaRPr lang="en-US" altLang="ko-KR" sz="2400" dirty="0"/>
          </a:p>
          <a:p>
            <a:r>
              <a:rPr lang="en-US" altLang="ko-KR" sz="2400" dirty="0"/>
              <a:t>&gt;&gt; rand</a:t>
            </a:r>
          </a:p>
          <a:p>
            <a:r>
              <a:rPr lang="ko-KR" altLang="en-US" sz="2400" dirty="0"/>
              <a:t>균일 분포 </a:t>
            </a:r>
            <a:r>
              <a:rPr lang="ko-KR" altLang="en-US" sz="2400" dirty="0" err="1"/>
              <a:t>난수의</a:t>
            </a:r>
            <a:r>
              <a:rPr lang="ko-KR" altLang="en-US" sz="2400" dirty="0"/>
              <a:t> 의미는 </a:t>
            </a:r>
            <a:r>
              <a:rPr lang="en-US" altLang="ko-KR" sz="2400" dirty="0"/>
              <a:t>(0, 1) </a:t>
            </a:r>
            <a:r>
              <a:rPr lang="ko-KR" altLang="en-US" sz="2400" dirty="0"/>
              <a:t>사이의 어떤 값이 나올 확률이 모두 같다라는 의미이다 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앞에서 길이 </a:t>
            </a:r>
            <a:r>
              <a:rPr lang="en-US" altLang="ko-KR" sz="2400" dirty="0"/>
              <a:t>1</a:t>
            </a:r>
            <a:r>
              <a:rPr lang="ko-KR" altLang="en-US" sz="2400" dirty="0"/>
              <a:t>인 부분에서 무작위로 선택된다고 하는 부분을 </a:t>
            </a:r>
            <a:r>
              <a:rPr lang="en-US" altLang="ko-KR" sz="2400" dirty="0"/>
              <a:t>‘rand’ </a:t>
            </a:r>
            <a:r>
              <a:rPr lang="ko-KR" altLang="en-US" sz="2400" dirty="0"/>
              <a:t>함수를 이용하여 코드 작성 가능 하다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74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부분 중에 짧은 부분의 길이 부분은 </a:t>
            </a:r>
            <a:r>
              <a:rPr lang="ko-KR" altLang="en-US" sz="2400" dirty="0" err="1">
                <a:solidFill>
                  <a:srgbClr val="FF0000"/>
                </a:solidFill>
              </a:rPr>
              <a:t>조건문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이용해 구현할 수 있다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앞의 실험을 한번 수행 시 </a:t>
            </a:r>
            <a:r>
              <a:rPr lang="ko-KR" altLang="en-US" sz="2400" dirty="0"/>
              <a:t>다음과 같이 작성 가능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19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38349"/>
              </p:ext>
            </p:extLst>
          </p:nvPr>
        </p:nvGraphicFramePr>
        <p:xfrm>
          <a:off x="931926" y="3159785"/>
          <a:ext cx="3962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78821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 </a:t>
                      </a:r>
                      <a:r>
                        <a:rPr lang="ko-KR" altLang="en-US" dirty="0"/>
                        <a:t>실험을 한번 수행 </a:t>
                      </a:r>
                    </a:p>
                    <a:p>
                      <a:pPr latinLnBrk="1"/>
                      <a:r>
                        <a:rPr lang="en-US" altLang="ko-KR" dirty="0"/>
                        <a:t>% </a:t>
                      </a:r>
                      <a:r>
                        <a:rPr lang="en-US" altLang="ko-KR" dirty="0" err="1"/>
                        <a:t>shortPiece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짧은 부분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clear;</a:t>
                      </a:r>
                    </a:p>
                    <a:p>
                      <a:pPr latinLnBrk="1"/>
                      <a:r>
                        <a:rPr lang="en-US" altLang="ko-KR" dirty="0" err="1"/>
                        <a:t>breakPt</a:t>
                      </a:r>
                      <a:r>
                        <a:rPr lang="en-US" altLang="ko-KR" dirty="0"/>
                        <a:t>=rand;</a:t>
                      </a:r>
                    </a:p>
                    <a:p>
                      <a:pPr latinLnBrk="1"/>
                      <a:r>
                        <a:rPr lang="en-US" altLang="ko-KR" dirty="0"/>
                        <a:t>if </a:t>
                      </a:r>
                      <a:r>
                        <a:rPr lang="en-US" altLang="ko-KR" dirty="0" err="1"/>
                        <a:t>breakPt</a:t>
                      </a:r>
                      <a:r>
                        <a:rPr lang="en-US" altLang="ko-KR" dirty="0"/>
                        <a:t> &lt; 0.5</a:t>
                      </a:r>
                    </a:p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en-US" altLang="ko-KR" dirty="0" err="1"/>
                        <a:t>shortPiece</a:t>
                      </a:r>
                      <a:r>
                        <a:rPr lang="en-US" altLang="ko-KR" dirty="0"/>
                        <a:t>=</a:t>
                      </a:r>
                      <a:r>
                        <a:rPr lang="en-US" altLang="ko-KR" dirty="0" err="1"/>
                        <a:t>breakPt</a:t>
                      </a:r>
                      <a:r>
                        <a:rPr lang="en-US" altLang="ko-KR" dirty="0"/>
                        <a:t>;</a:t>
                      </a:r>
                    </a:p>
                    <a:p>
                      <a:pPr latinLnBrk="1"/>
                      <a:r>
                        <a:rPr lang="en-US" altLang="ko-KR" dirty="0"/>
                        <a:t>else</a:t>
                      </a:r>
                    </a:p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en-US" altLang="ko-KR" dirty="0" err="1"/>
                        <a:t>shortPiece</a:t>
                      </a:r>
                      <a:r>
                        <a:rPr lang="en-US" altLang="ko-KR" dirty="0"/>
                        <a:t>=1-breakPt;</a:t>
                      </a:r>
                    </a:p>
                    <a:p>
                      <a:pPr latinLnBrk="1"/>
                      <a:r>
                        <a:rPr lang="en-US" altLang="ko-KR" dirty="0"/>
                        <a:t>end</a:t>
                      </a:r>
                    </a:p>
                    <a:p>
                      <a:pPr latinLnBrk="1"/>
                      <a:r>
                        <a:rPr lang="en-US" altLang="ko-KR" dirty="0" err="1"/>
                        <a:t>shortPiece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3249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024530"/>
            <a:ext cx="2305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6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 </a:t>
            </a:r>
            <a:r>
              <a:rPr lang="ko-KR" altLang="en-US" dirty="0" err="1"/>
              <a:t>연산시</a:t>
            </a:r>
            <a:r>
              <a:rPr lang="ko-KR" altLang="en-US" dirty="0"/>
              <a:t> 주의점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01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>
                <a:solidFill>
                  <a:srgbClr val="FF0000"/>
                </a:solidFill>
              </a:rPr>
              <a:t>조건문을</a:t>
            </a:r>
            <a:r>
              <a:rPr lang="ko-KR" altLang="en-US" sz="2400" dirty="0">
                <a:solidFill>
                  <a:srgbClr val="FF0000"/>
                </a:solidFill>
              </a:rPr>
              <a:t> 쓰지 않고 </a:t>
            </a:r>
            <a:r>
              <a:rPr lang="ko-KR" altLang="en-US" sz="2400" dirty="0"/>
              <a:t>코드를 작성할 수는 없을까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 err="1"/>
              <a:t>Matlab</a:t>
            </a:r>
            <a:r>
              <a:rPr lang="ko-KR" altLang="en-US" sz="2400" dirty="0"/>
              <a:t>에는 배열의 최소값을 </a:t>
            </a:r>
            <a:r>
              <a:rPr lang="en-US" altLang="ko-KR" sz="2400" dirty="0"/>
              <a:t>return </a:t>
            </a:r>
            <a:r>
              <a:rPr lang="ko-KR" altLang="en-US" sz="2400" dirty="0"/>
              <a:t>해주는 </a:t>
            </a:r>
            <a:r>
              <a:rPr lang="en-US" altLang="ko-KR" sz="2400" dirty="0"/>
              <a:t>built-in </a:t>
            </a:r>
            <a:r>
              <a:rPr lang="ko-KR" altLang="en-US" sz="2400" dirty="0"/>
              <a:t>함수인 </a:t>
            </a:r>
            <a:r>
              <a:rPr lang="en-US" altLang="ko-KR" sz="2400" dirty="0">
                <a:solidFill>
                  <a:srgbClr val="FF0000"/>
                </a:solidFill>
              </a:rPr>
              <a:t>‘min’ </a:t>
            </a:r>
            <a:r>
              <a:rPr lang="ko-KR" altLang="en-US" sz="2400" dirty="0">
                <a:solidFill>
                  <a:srgbClr val="FF0000"/>
                </a:solidFill>
              </a:rPr>
              <a:t>함수</a:t>
            </a:r>
            <a:r>
              <a:rPr lang="ko-KR" altLang="en-US" sz="2400" dirty="0"/>
              <a:t>가 정의되어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비슷하게 배열의 최대값을 </a:t>
            </a:r>
            <a:r>
              <a:rPr lang="en-US" altLang="ko-KR" sz="2400" dirty="0"/>
              <a:t>return </a:t>
            </a:r>
            <a:r>
              <a:rPr lang="ko-KR" altLang="en-US" sz="2400" dirty="0"/>
              <a:t>해주는 </a:t>
            </a:r>
            <a:r>
              <a:rPr lang="en-US" altLang="ko-KR" sz="2400" dirty="0">
                <a:solidFill>
                  <a:srgbClr val="FF0000"/>
                </a:solidFill>
              </a:rPr>
              <a:t>‘max’ </a:t>
            </a:r>
            <a:r>
              <a:rPr lang="ko-KR" altLang="en-US" sz="2400" dirty="0">
                <a:solidFill>
                  <a:srgbClr val="FF0000"/>
                </a:solidFill>
              </a:rPr>
              <a:t>함수</a:t>
            </a:r>
            <a:r>
              <a:rPr lang="ko-KR" altLang="en-US" sz="2400" dirty="0"/>
              <a:t>도 정의되어 있다</a:t>
            </a:r>
            <a:endParaRPr lang="en-US" altLang="ko-KR" sz="2400" dirty="0"/>
          </a:p>
          <a:p>
            <a:r>
              <a:rPr lang="en-US" altLang="ko-KR" sz="2400" dirty="0"/>
              <a:t>https://kr.mathworks.com/help/matlab/ref/min.html?searchHighlight=min&amp;s_tid=doc_srchtitle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&gt;&gt; min(1, 4)</a:t>
            </a:r>
          </a:p>
          <a:p>
            <a:r>
              <a:rPr lang="en-US" altLang="ko-KR" sz="2400" dirty="0"/>
              <a:t>&gt;&gt;</a:t>
            </a:r>
            <a:r>
              <a:rPr lang="ko-KR" altLang="en-US" sz="2400" dirty="0"/>
              <a:t> </a:t>
            </a:r>
            <a:r>
              <a:rPr lang="en-US" altLang="ko-KR" sz="2400" dirty="0"/>
              <a:t>max(1, 4)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09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‘min’ </a:t>
            </a:r>
            <a:r>
              <a:rPr lang="ko-KR" altLang="en-US" sz="2400" dirty="0"/>
              <a:t>함수를 이용하여 아래와 같이 코드를 수정하였다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단 두 줄의 명령문을 이용하여 실험을 </a:t>
            </a:r>
            <a:r>
              <a:rPr lang="en-US" altLang="ko-KR" sz="2400" dirty="0"/>
              <a:t>1</a:t>
            </a:r>
            <a:r>
              <a:rPr lang="ko-KR" altLang="en-US" sz="2400" dirty="0"/>
              <a:t>번 수행하는 시뮬레이션을 수행할 수 있다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21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7540"/>
              </p:ext>
            </p:extLst>
          </p:nvPr>
        </p:nvGraphicFramePr>
        <p:xfrm>
          <a:off x="990600" y="312420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8493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 </a:t>
                      </a:r>
                      <a:r>
                        <a:rPr lang="ko-KR" altLang="en-US" dirty="0"/>
                        <a:t>실험을 한번 수행 </a:t>
                      </a:r>
                    </a:p>
                    <a:p>
                      <a:pPr latinLnBrk="1"/>
                      <a:r>
                        <a:rPr lang="en-US" altLang="ko-KR" dirty="0"/>
                        <a:t>clear;</a:t>
                      </a:r>
                    </a:p>
                    <a:p>
                      <a:pPr latinLnBrk="1"/>
                      <a:r>
                        <a:rPr lang="en-US" altLang="ko-KR" dirty="0" err="1"/>
                        <a:t>breakPt</a:t>
                      </a:r>
                      <a:r>
                        <a:rPr lang="en-US" altLang="ko-KR" dirty="0"/>
                        <a:t>=rand;</a:t>
                      </a:r>
                    </a:p>
                    <a:p>
                      <a:pPr latinLnBrk="1"/>
                      <a:r>
                        <a:rPr lang="en-US" altLang="ko-KR" dirty="0" err="1"/>
                        <a:t>shortPiece</a:t>
                      </a:r>
                      <a:r>
                        <a:rPr lang="en-US" altLang="ko-KR" dirty="0"/>
                        <a:t>=min(</a:t>
                      </a:r>
                      <a:r>
                        <a:rPr lang="en-US" altLang="ko-KR" dirty="0" err="1"/>
                        <a:t>breakPt</a:t>
                      </a:r>
                      <a:r>
                        <a:rPr lang="en-US" altLang="ko-KR" dirty="0"/>
                        <a:t>, 1-breakPt)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3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원래 문제로 돌아와서 실험을 </a:t>
            </a:r>
            <a:r>
              <a:rPr lang="en-US" altLang="ko-KR" sz="2800" dirty="0"/>
              <a:t>n</a:t>
            </a:r>
            <a:r>
              <a:rPr lang="ko-KR" altLang="en-US" sz="2800" dirty="0"/>
              <a:t>번 반복해서 평균을 내는 부분을 생각해 보자</a:t>
            </a:r>
            <a:r>
              <a:rPr lang="en-US" altLang="ko-KR" sz="2800" dirty="0"/>
              <a:t>. </a:t>
            </a:r>
            <a:r>
              <a:rPr lang="ko-KR" altLang="en-US" sz="2800" dirty="0"/>
              <a:t>다음과 같이 알고리즘을 구성할 수 있다</a:t>
            </a:r>
            <a:r>
              <a:rPr lang="en-US" altLang="ko-KR" sz="28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50091"/>
            <a:ext cx="5782491" cy="338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5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610600" cy="4152900"/>
          </a:xfrm>
        </p:spPr>
        <p:txBody>
          <a:bodyPr/>
          <a:lstStyle/>
          <a:p>
            <a:r>
              <a:rPr lang="ko-KR" altLang="en-US" sz="2000" dirty="0"/>
              <a:t>이를 </a:t>
            </a:r>
            <a:r>
              <a:rPr lang="en-US" altLang="ko-KR" sz="2000" dirty="0" err="1"/>
              <a:t>Matlab</a:t>
            </a:r>
            <a:r>
              <a:rPr lang="en-US" altLang="ko-KR" sz="2000" dirty="0"/>
              <a:t> </a:t>
            </a:r>
            <a:r>
              <a:rPr lang="ko-KR" altLang="en-US" sz="2000" dirty="0"/>
              <a:t>코드로 바꾸면 다음과 같다  </a:t>
            </a:r>
            <a:endParaRPr lang="en-US" altLang="ko-KR" sz="2000" dirty="0"/>
          </a:p>
          <a:p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지금까지의 길이 합을 나타내는 변수 </a:t>
            </a:r>
            <a:r>
              <a:rPr lang="en-US" altLang="ko-KR" sz="2000" dirty="0"/>
              <a:t>total</a:t>
            </a:r>
            <a:r>
              <a:rPr lang="ko-KR" altLang="en-US" sz="2000" dirty="0"/>
              <a:t>을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 해야 한다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23</a:t>
            </a:fld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2965"/>
              </p:ext>
            </p:extLst>
          </p:nvPr>
        </p:nvGraphicFramePr>
        <p:xfrm>
          <a:off x="838200" y="2590800"/>
          <a:ext cx="6096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586111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clear;</a:t>
                      </a:r>
                    </a:p>
                    <a:p>
                      <a:pPr latinLnBrk="1"/>
                      <a:r>
                        <a:rPr lang="en-US" altLang="ko-KR" dirty="0"/>
                        <a:t>n=10000; % </a:t>
                      </a:r>
                      <a:r>
                        <a:rPr lang="ko-KR" altLang="en-US" dirty="0"/>
                        <a:t>실험 횟수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total=0; %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지금까지의 길이 합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짧은 부분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for k=1:n</a:t>
                      </a:r>
                    </a:p>
                    <a:p>
                      <a:pPr latinLnBrk="1"/>
                      <a:r>
                        <a:rPr lang="en-US" altLang="ko-KR" dirty="0"/>
                        <a:t>    % </a:t>
                      </a:r>
                      <a:r>
                        <a:rPr lang="ko-KR" altLang="en-US" dirty="0"/>
                        <a:t>한번 실험 </a:t>
                      </a:r>
                    </a:p>
                    <a:p>
                      <a:pPr latinLnBrk="1"/>
                      <a:r>
                        <a:rPr lang="ko-KR" altLang="en-US" dirty="0"/>
                        <a:t>    </a:t>
                      </a:r>
                      <a:r>
                        <a:rPr lang="en-US" altLang="ko-KR" dirty="0" err="1"/>
                        <a:t>breakPt</a:t>
                      </a:r>
                      <a:r>
                        <a:rPr lang="en-US" altLang="ko-KR" dirty="0"/>
                        <a:t>=rand;</a:t>
                      </a:r>
                    </a:p>
                    <a:p>
                      <a:pPr latinLnBrk="1"/>
                      <a:r>
                        <a:rPr lang="en-US" altLang="ko-KR" dirty="0"/>
                        <a:t>    </a:t>
                      </a:r>
                      <a:r>
                        <a:rPr lang="en-US" altLang="ko-KR" dirty="0" err="1"/>
                        <a:t>shortPiece</a:t>
                      </a:r>
                      <a:r>
                        <a:rPr lang="en-US" altLang="ko-KR" dirty="0"/>
                        <a:t>=min(</a:t>
                      </a:r>
                      <a:r>
                        <a:rPr lang="en-US" altLang="ko-KR" dirty="0" err="1"/>
                        <a:t>breakPt</a:t>
                      </a:r>
                      <a:r>
                        <a:rPr lang="en-US" altLang="ko-KR" dirty="0"/>
                        <a:t>, 1-breakPt);</a:t>
                      </a:r>
                    </a:p>
                    <a:p>
                      <a:pPr latinLnBrk="1"/>
                      <a:r>
                        <a:rPr lang="en-US" altLang="ko-KR" dirty="0"/>
                        <a:t>    total=total + </a:t>
                      </a:r>
                      <a:r>
                        <a:rPr lang="en-US" altLang="ko-KR" dirty="0" err="1"/>
                        <a:t>shortPiece</a:t>
                      </a:r>
                      <a:r>
                        <a:rPr lang="en-US" altLang="ko-KR" dirty="0"/>
                        <a:t>;</a:t>
                      </a:r>
                    </a:p>
                    <a:p>
                      <a:pPr latinLnBrk="1"/>
                      <a:r>
                        <a:rPr lang="en-US" altLang="ko-KR" dirty="0"/>
                        <a:t>end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aveLength</a:t>
                      </a:r>
                      <a:r>
                        <a:rPr lang="en-US" altLang="ko-KR" dirty="0"/>
                        <a:t>=total/n;</a:t>
                      </a:r>
                    </a:p>
                    <a:p>
                      <a:pPr latinLnBrk="1"/>
                      <a:r>
                        <a:rPr lang="en-US" altLang="ko-KR" dirty="0" err="1"/>
                        <a:t>disp</a:t>
                      </a:r>
                      <a:r>
                        <a:rPr lang="en-US" altLang="ko-KR" dirty="0"/>
                        <a:t>('</a:t>
                      </a:r>
                      <a:r>
                        <a:rPr lang="ko-KR" altLang="en-US" dirty="0" err="1"/>
                        <a:t>평균길이</a:t>
                      </a:r>
                      <a:r>
                        <a:rPr lang="en-US" altLang="ko-KR" dirty="0"/>
                        <a:t>=');</a:t>
                      </a:r>
                    </a:p>
                    <a:p>
                      <a:pPr latinLnBrk="1"/>
                      <a:r>
                        <a:rPr lang="en-US" altLang="ko-KR" dirty="0" err="1"/>
                        <a:t>disp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aveLength</a:t>
                      </a:r>
                      <a:r>
                        <a:rPr lang="en-US" altLang="ko-KR" dirty="0"/>
                        <a:t>);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9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9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반복문을</a:t>
            </a:r>
            <a:r>
              <a:rPr lang="ko-KR" altLang="en-US" dirty="0"/>
              <a:t> 이용한 시뮬레이션 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몬테카를로</a:t>
            </a:r>
            <a:r>
              <a:rPr lang="ko-KR" altLang="en-US" dirty="0"/>
              <a:t> 시뮬레이션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398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이번에는 </a:t>
            </a:r>
            <a:r>
              <a:rPr lang="ko-KR" altLang="en-US" sz="2400" dirty="0" err="1"/>
              <a:t>반복문을</a:t>
            </a:r>
            <a:r>
              <a:rPr lang="ko-KR" altLang="en-US" sz="2400" dirty="0"/>
              <a:t> 이용한 다트 시뮬레이션으로 </a:t>
            </a:r>
            <a:r>
              <a:rPr lang="ko-KR" altLang="en-US" sz="2400" dirty="0">
                <a:latin typeface="HyhwpEQ" panose="02030600000101010101" pitchFamily="18" charset="-127"/>
                <a:ea typeface="HyhwpEQ" panose="02030600000101010101" pitchFamily="18" charset="-127"/>
              </a:rPr>
              <a:t> </a:t>
            </a:r>
            <a:r>
              <a:rPr lang="ko-KR" altLang="en-US" sz="2400" dirty="0"/>
              <a:t>의 근사값을 구해보고자 한다 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00B050"/>
                </a:solidFill>
              </a:rPr>
              <a:t>Problem: </a:t>
            </a:r>
            <a:r>
              <a:rPr lang="ko-KR" altLang="en-US" sz="2400" dirty="0"/>
              <a:t>다음과 같은 가로 세로 길이가 </a:t>
            </a:r>
            <a:r>
              <a:rPr lang="en-US" altLang="ko-KR" sz="2400" dirty="0"/>
              <a:t>L</a:t>
            </a:r>
            <a:r>
              <a:rPr lang="ko-KR" altLang="en-US" sz="2400" dirty="0"/>
              <a:t>인 정사각형 모양의 다트 판을 생각해보자</a:t>
            </a:r>
            <a:r>
              <a:rPr lang="en-US" altLang="ko-KR" sz="2400" dirty="0"/>
              <a:t>. </a:t>
            </a:r>
            <a:r>
              <a:rPr lang="ko-KR" altLang="en-US" sz="2400" dirty="0"/>
              <a:t>던진 다트가 </a:t>
            </a:r>
            <a:r>
              <a:rPr lang="ko-KR" altLang="en-US" sz="2400" dirty="0">
                <a:solidFill>
                  <a:srgbClr val="FF0000"/>
                </a:solidFill>
              </a:rPr>
              <a:t>원안에 들어가면 성공 </a:t>
            </a:r>
            <a:r>
              <a:rPr lang="en-US" altLang="ko-KR" sz="2400" dirty="0">
                <a:solidFill>
                  <a:srgbClr val="FF0000"/>
                </a:solidFill>
              </a:rPr>
              <a:t>(hit)</a:t>
            </a:r>
            <a:r>
              <a:rPr lang="ko-KR" altLang="en-US" sz="2400" dirty="0"/>
              <a:t>했다고 생각한다</a:t>
            </a:r>
            <a:r>
              <a:rPr lang="en-US" altLang="ko-KR" sz="2400" dirty="0"/>
              <a:t>. </a:t>
            </a:r>
            <a:r>
              <a:rPr lang="ko-KR" altLang="en-US" sz="2400" dirty="0"/>
              <a:t>다트를 </a:t>
            </a:r>
            <a:r>
              <a:rPr lang="en-US" altLang="ko-KR" sz="2400" dirty="0">
                <a:solidFill>
                  <a:srgbClr val="FF0000"/>
                </a:solidFill>
              </a:rPr>
              <a:t>10,000</a:t>
            </a:r>
            <a:r>
              <a:rPr lang="ko-KR" altLang="en-US" sz="2400" dirty="0">
                <a:solidFill>
                  <a:srgbClr val="FF0000"/>
                </a:solidFill>
              </a:rPr>
              <a:t>번 던져서 </a:t>
            </a:r>
            <a:r>
              <a:rPr lang="ko-KR" altLang="en-US" sz="2400" dirty="0">
                <a:latin typeface="HyhwpEQ" panose="02030600000101010101" pitchFamily="18" charset="-127"/>
                <a:ea typeface="HyhwpEQ" panose="02030600000101010101" pitchFamily="18" charset="-127"/>
              </a:rPr>
              <a:t> </a:t>
            </a:r>
            <a:r>
              <a:rPr lang="ko-KR" altLang="en-US" sz="2400" dirty="0"/>
              <a:t>의 근사값을 구해보고자 한다 </a:t>
            </a:r>
            <a:endParaRPr lang="en-US" altLang="ko-KR" sz="24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980869"/>
            <a:ext cx="3048000" cy="28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94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Idea: </a:t>
                </a:r>
                <a:r>
                  <a:rPr lang="ko-KR" altLang="en-US" sz="2400" dirty="0"/>
                  <a:t>만일 우리가 </a:t>
                </a:r>
                <a:r>
                  <a:rPr lang="en-US" altLang="ko-KR" sz="2400" dirty="0"/>
                  <a:t>N</a:t>
                </a:r>
                <a:r>
                  <a:rPr lang="ko-KR" altLang="en-US" sz="2400" dirty="0"/>
                  <a:t>번 다트를 던지고 </a:t>
                </a:r>
                <a:r>
                  <a:rPr lang="en-US" altLang="ko-KR" sz="2400" dirty="0"/>
                  <a:t>N</a:t>
                </a:r>
                <a:r>
                  <a:rPr lang="ko-KR" altLang="en-US" sz="2400" dirty="0"/>
                  <a:t>이 큰 수라면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다음과 같은 식으로 근사화 할 수 있을까</a:t>
                </a:r>
                <a:r>
                  <a:rPr lang="en-US" altLang="ko-KR" sz="2400" dirty="0"/>
                  <a:t>?</a:t>
                </a:r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원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안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들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어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온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횟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번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다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던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짐</m:t>
                        </m:r>
                      </m:den>
                    </m:f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원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넓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이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정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각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다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판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넓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이</m:t>
                        </m:r>
                      </m:den>
                    </m:f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원안에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들어온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횟수</m:t>
                        </m:r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번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다트를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던짐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altLang="ko-KR" sz="2400" dirty="0"/>
              </a:p>
              <a:p>
                <a:r>
                  <a:rPr lang="ko-KR" altLang="en-US" sz="2400" dirty="0"/>
                  <a:t>즉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ko-KR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원</m:t>
                        </m:r>
                        <m:r>
                          <a:rPr lang="ko-KR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안</m:t>
                        </m:r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들</m:t>
                        </m:r>
                        <m:r>
                          <a:rPr lang="ko-KR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어</m:t>
                        </m:r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온</m:t>
                        </m:r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횟</m:t>
                        </m:r>
                        <m:r>
                          <a:rPr lang="ko-KR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𝒉𝒊𝒕𝒔</m:t>
                            </m:r>
                          </m:e>
                        </m:d>
                      </m:num>
                      <m:den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번</m:t>
                        </m:r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다</m:t>
                        </m:r>
                        <m:r>
                          <a:rPr lang="ko-KR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던</m:t>
                        </m:r>
                        <m:r>
                          <a:rPr lang="ko-KR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짐</m:t>
                        </m:r>
                      </m:den>
                    </m:f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𝒉𝒊𝒕𝒔</m:t>
                        </m:r>
                      </m:num>
                      <m:den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2" t="-1175" b="-15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1825895"/>
            <a:ext cx="1809206" cy="16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4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152900"/>
          </a:xfrm>
        </p:spPr>
        <p:txBody>
          <a:bodyPr/>
          <a:lstStyle/>
          <a:p>
            <a:r>
              <a:rPr lang="ko-KR" altLang="en-US" sz="2400" dirty="0">
                <a:solidFill>
                  <a:srgbClr val="FF0000"/>
                </a:solidFill>
              </a:rPr>
              <a:t>알고리즘 구성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N=10000;   % N</a:t>
            </a:r>
            <a:r>
              <a:rPr lang="ko-KR" altLang="en-US" sz="2000" dirty="0"/>
              <a:t>번 다트를 던짐</a:t>
            </a:r>
            <a:endParaRPr lang="en-US" altLang="ko-KR" sz="2000" dirty="0"/>
          </a:p>
          <a:p>
            <a:r>
              <a:rPr lang="en-US" altLang="ko-KR" sz="2000" dirty="0"/>
              <a:t>for k=1: N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 % 1</a:t>
            </a:r>
            <a:r>
              <a:rPr lang="ko-KR" altLang="en-US" sz="2000" dirty="0">
                <a:solidFill>
                  <a:srgbClr val="FF0000"/>
                </a:solidFill>
              </a:rPr>
              <a:t>번 다트를 던지는 시뮬레이션 수행 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      </a:t>
            </a:r>
            <a:r>
              <a:rPr lang="ko-KR" altLang="en-US" sz="2000" dirty="0">
                <a:solidFill>
                  <a:srgbClr val="FF0000"/>
                </a:solidFill>
              </a:rPr>
              <a:t>명령문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 % 1</a:t>
            </a:r>
            <a:r>
              <a:rPr lang="ko-KR" altLang="en-US" sz="2000" dirty="0"/>
              <a:t>번 다트를 던졌을 때 원안에 들어오는지 </a:t>
            </a:r>
            <a:r>
              <a:rPr lang="en-US" altLang="ko-KR" sz="2000" dirty="0"/>
              <a:t>(hits)</a:t>
            </a:r>
            <a:r>
              <a:rPr lang="ko-KR" altLang="en-US" sz="2000" dirty="0"/>
              <a:t> 체크</a:t>
            </a:r>
            <a:endParaRPr lang="en-US" altLang="ko-KR" sz="2000" dirty="0"/>
          </a:p>
          <a:p>
            <a:r>
              <a:rPr lang="en-US" altLang="ko-KR" sz="2000" dirty="0"/>
              <a:t>      </a:t>
            </a:r>
            <a:r>
              <a:rPr lang="ko-KR" altLang="en-US" sz="2000" dirty="0"/>
              <a:t>명령문 </a:t>
            </a:r>
            <a:endParaRPr lang="en-US" altLang="ko-KR" sz="2000" dirty="0"/>
          </a:p>
          <a:p>
            <a:r>
              <a:rPr lang="en-US" altLang="ko-KR" sz="2000" dirty="0"/>
              <a:t> end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myPi</a:t>
            </a:r>
            <a:r>
              <a:rPr lang="en-US" altLang="ko-KR" sz="2000" dirty="0"/>
              <a:t>=4*hits/N;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10954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534400" cy="4152900"/>
              </a:xfrm>
            </p:spPr>
            <p:txBody>
              <a:bodyPr/>
              <a:lstStyle/>
              <a:p>
                <a:r>
                  <a:rPr lang="ko-KR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정사각형 안의 임의의 위치에 다트를 던진다 라는 시뮬레이션을 </a:t>
                </a:r>
                <a:r>
                  <a:rPr lang="ko-KR" altLang="en-US" sz="2000" b="1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난수를</a:t>
                </a:r>
                <a:r>
                  <a:rPr lang="ko-KR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이용</a:t>
                </a:r>
                <a:r>
                  <a:rPr lang="ko-KR" altLang="en-US" sz="2000" b="1" dirty="0">
                    <a:latin typeface="Cambria Math" panose="02040503050406030204" pitchFamily="18" charset="0"/>
                  </a:rPr>
                  <a:t>해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코드를 작성해 본다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endParaRPr lang="en-US" altLang="ko-KR" sz="2000" b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2000" b="1" dirty="0">
                    <a:latin typeface="Cambria Math" panose="02040503050406030204" pitchFamily="18" charset="0"/>
                  </a:rPr>
                  <a:t>정사각형의 가로</a:t>
                </a:r>
                <a:r>
                  <a:rPr lang="en-US" altLang="ko-KR" sz="2000" b="1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b="1" dirty="0">
                    <a:latin typeface="Cambria Math" panose="02040503050406030204" pitchFamily="18" charset="0"/>
                  </a:rPr>
                  <a:t>세로 길이가 </a:t>
                </a:r>
                <a:r>
                  <a:rPr lang="en-US" altLang="ko-KR" sz="2000" b="1" dirty="0">
                    <a:latin typeface="Cambria Math" panose="02040503050406030204" pitchFamily="18" charset="0"/>
                  </a:rPr>
                  <a:t>L, </a:t>
                </a:r>
                <a:r>
                  <a:rPr lang="ko-KR" altLang="en-US" sz="2000" b="1" dirty="0">
                    <a:latin typeface="Cambria Math" panose="02040503050406030204" pitchFamily="18" charset="0"/>
                  </a:rPr>
                  <a:t>다트 판의 중심을 </a:t>
                </a:r>
                <a:r>
                  <a:rPr lang="en-US" altLang="ko-KR" sz="2000" b="1" dirty="0">
                    <a:latin typeface="Cambria Math" panose="02040503050406030204" pitchFamily="18" charset="0"/>
                  </a:rPr>
                  <a:t>(0, 0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이라 하면 </a:t>
                </a:r>
                <a:endParaRPr lang="en-US" altLang="ko-KR" sz="20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사이의 균일 분포 </a:t>
                </a:r>
                <a:r>
                  <a:rPr lang="ko-KR" altLang="en-US" sz="2000" dirty="0" err="1"/>
                  <a:t>난수를</a:t>
                </a:r>
                <a:r>
                  <a:rPr lang="ko-KR" altLang="en-US" sz="2000" dirty="0"/>
                  <a:t> 생성하면</a:t>
                </a:r>
                <a:endParaRPr lang="en-US" altLang="ko-KR" sz="2000" dirty="0"/>
              </a:p>
              <a:p>
                <a:r>
                  <a:rPr lang="ko-KR" altLang="en-US" sz="2000" dirty="0"/>
                  <a:t>다트 </a:t>
                </a:r>
                <a:r>
                  <a:rPr lang="ko-KR" altLang="en-US" sz="2000" dirty="0" err="1"/>
                  <a:t>판안에</a:t>
                </a:r>
                <a:r>
                  <a:rPr lang="ko-KR" altLang="en-US" sz="2000" dirty="0"/>
                  <a:t> 임의의 위치에 다트 던지는 것과 동일한 효과를 줄 수 있음 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534400" cy="4152900"/>
              </a:xfrm>
              <a:blipFill>
                <a:blip r:embed="rId2"/>
                <a:stretch>
                  <a:fillRect l="-71" t="-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031" y="4662487"/>
            <a:ext cx="2085637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98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원래 </a:t>
                </a:r>
                <a:r>
                  <a:rPr lang="en-US" altLang="ko-KR" sz="2400" dirty="0"/>
                  <a:t>rand  </a:t>
                </a:r>
                <a:r>
                  <a:rPr lang="ko-KR" altLang="en-US" sz="2400" dirty="0"/>
                  <a:t>함수는 </a:t>
                </a:r>
                <a:r>
                  <a:rPr lang="en-US" altLang="ko-KR" sz="2400" dirty="0"/>
                  <a:t>(0, 1)</a:t>
                </a:r>
                <a:r>
                  <a:rPr lang="ko-KR" altLang="en-US" sz="2400" dirty="0"/>
                  <a:t>사이의 균일 분포 </a:t>
                </a:r>
                <a:r>
                  <a:rPr lang="ko-KR" altLang="en-US" sz="2400" dirty="0" err="1"/>
                  <a:t>난수</a:t>
                </a:r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(a, b)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사이의 균일 분포 </a:t>
                </a:r>
                <a:r>
                  <a:rPr lang="ko-KR" altLang="en-US" sz="2400" dirty="0" err="1">
                    <a:solidFill>
                      <a:srgbClr val="FF0000"/>
                    </a:solidFill>
                  </a:rPr>
                  <a:t>난수는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 어떻게 만들까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(b-a)*rand +a </a:t>
                </a:r>
              </a:p>
              <a:p>
                <a:r>
                  <a:rPr lang="en-US" altLang="ko-KR" sz="2400" dirty="0"/>
                  <a:t>Why?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사이의 균일 분포 </a:t>
                </a:r>
                <a:r>
                  <a:rPr lang="ko-KR" altLang="en-US" sz="2400" dirty="0" err="1"/>
                  <a:t>난수</a:t>
                </a:r>
                <a:r>
                  <a:rPr lang="ko-KR" altLang="en-US" sz="2400" dirty="0"/>
                  <a:t> 생성</a:t>
                </a:r>
                <a:endParaRPr lang="en-US" altLang="ko-KR" sz="2400" dirty="0"/>
              </a:p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x=L*rand-L/2</a:t>
                </a:r>
              </a:p>
              <a:p>
                <a:r>
                  <a:rPr lang="en-US" altLang="ko-KR" sz="2400" dirty="0">
                    <a:solidFill>
                      <a:srgbClr val="FF0000"/>
                    </a:solidFill>
                  </a:rPr>
                  <a:t>y=L*rand-L/2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34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다음과 같은 논리 표현을 생각해 보자</a:t>
            </a:r>
            <a:endParaRPr lang="en-US" altLang="ko-KR" sz="2400" dirty="0"/>
          </a:p>
          <a:p>
            <a:r>
              <a:rPr lang="en-US" altLang="ko-KR" sz="2400" dirty="0"/>
              <a:t>Q) </a:t>
            </a:r>
            <a:r>
              <a:rPr lang="ko-KR" altLang="en-US" sz="2400" dirty="0"/>
              <a:t>만일 </a:t>
            </a:r>
            <a:r>
              <a:rPr lang="en-US" altLang="ko-KR" sz="2400" dirty="0"/>
              <a:t>xc</a:t>
            </a:r>
            <a:r>
              <a:rPr lang="ko-KR" altLang="en-US" sz="2400" dirty="0"/>
              <a:t>값이 </a:t>
            </a:r>
            <a:r>
              <a:rPr lang="en-US" altLang="ko-KR" sz="2400" dirty="0"/>
              <a:t>[L, R]</a:t>
            </a:r>
            <a:r>
              <a:rPr lang="ko-KR" altLang="en-US" sz="2400" dirty="0"/>
              <a:t>사이에 있는지 </a:t>
            </a:r>
            <a:r>
              <a:rPr lang="ko-KR" altLang="en-US" sz="2400" dirty="0" err="1"/>
              <a:t>표현시에</a:t>
            </a:r>
            <a:r>
              <a:rPr lang="ko-KR" altLang="en-US" sz="2400" dirty="0"/>
              <a:t> </a:t>
            </a:r>
            <a:r>
              <a:rPr lang="en-US" altLang="ko-KR" sz="2400" dirty="0"/>
              <a:t>L&lt;= xc &lt;= R </a:t>
            </a:r>
            <a:r>
              <a:rPr lang="ko-KR" altLang="en-US" sz="2400" dirty="0"/>
              <a:t>라고 표현해도 괜찮을까</a:t>
            </a:r>
            <a:r>
              <a:rPr lang="en-US" altLang="ko-KR" sz="2400" dirty="0"/>
              <a:t>? </a:t>
            </a:r>
            <a:r>
              <a:rPr lang="en-US" altLang="ko-KR" sz="2400" dirty="0">
                <a:solidFill>
                  <a:srgbClr val="FF0000"/>
                </a:solidFill>
              </a:rPr>
              <a:t>No </a:t>
            </a:r>
          </a:p>
          <a:p>
            <a:r>
              <a:rPr lang="ko-KR" altLang="en-US" sz="2400" dirty="0"/>
              <a:t>다음 스크립트를 실행해 보자</a:t>
            </a:r>
            <a:endParaRPr lang="en-US" altLang="ko-KR" sz="2400" dirty="0"/>
          </a:p>
          <a:p>
            <a:r>
              <a:rPr lang="ko-KR" altLang="en-US" sz="2400" dirty="0"/>
              <a:t>왜 결과가 </a:t>
            </a:r>
            <a:r>
              <a:rPr lang="en-US" altLang="ko-KR" sz="2400" dirty="0"/>
              <a:t>1 (</a:t>
            </a:r>
            <a:r>
              <a:rPr lang="ko-KR" altLang="en-US" sz="2400" dirty="0"/>
              <a:t>참</a:t>
            </a:r>
            <a:r>
              <a:rPr lang="en-US" altLang="ko-KR" sz="2400" dirty="0"/>
              <a:t>)</a:t>
            </a:r>
            <a:r>
              <a:rPr lang="ko-KR" altLang="en-US" sz="2400" dirty="0"/>
              <a:t>이 나올까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67788"/>
              </p:ext>
            </p:extLst>
          </p:nvPr>
        </p:nvGraphicFramePr>
        <p:xfrm>
          <a:off x="838200" y="4617765"/>
          <a:ext cx="228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25764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L=5;</a:t>
                      </a:r>
                    </a:p>
                    <a:p>
                      <a:pPr latinLnBrk="1"/>
                      <a:r>
                        <a:rPr lang="en-US" altLang="ko-KR" dirty="0"/>
                        <a:t>R=8;</a:t>
                      </a:r>
                    </a:p>
                    <a:p>
                      <a:pPr latinLnBrk="1"/>
                      <a:r>
                        <a:rPr lang="en-US" altLang="ko-KR" dirty="0"/>
                        <a:t>xc=10;</a:t>
                      </a:r>
                    </a:p>
                    <a:p>
                      <a:pPr latinLnBrk="1"/>
                      <a:r>
                        <a:rPr lang="en-US" altLang="ko-KR" dirty="0"/>
                        <a:t>L&lt;=xc&lt;=R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3295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593816"/>
            <a:ext cx="2647950" cy="1819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D2AD94E-4077-4A6F-A696-7E56BC24CAE4}"/>
                  </a:ext>
                </a:extLst>
              </p14:cNvPr>
              <p14:cNvContentPartPr/>
              <p14:nvPr/>
            </p14:nvContentPartPr>
            <p14:xfrm>
              <a:off x="5765520" y="2756110"/>
              <a:ext cx="1016280" cy="3178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D2AD94E-4077-4A6F-A696-7E56BC24CA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6160" y="2746750"/>
                <a:ext cx="10350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565BA77-2726-4757-9B11-24892F3EC68B}"/>
                  </a:ext>
                </a:extLst>
              </p14:cNvPr>
              <p14:cNvContentPartPr/>
              <p14:nvPr/>
            </p14:nvContentPartPr>
            <p14:xfrm>
              <a:off x="5638440" y="3270550"/>
              <a:ext cx="1041840" cy="8323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565BA77-2726-4757-9B11-24892F3EC6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9080" y="3261190"/>
                <a:ext cx="106056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57CB530-5E40-417E-ACA2-5EAE6AC5C48F}"/>
                  </a:ext>
                </a:extLst>
              </p14:cNvPr>
              <p14:cNvContentPartPr/>
              <p14:nvPr/>
            </p14:nvContentPartPr>
            <p14:xfrm>
              <a:off x="7353360" y="2755800"/>
              <a:ext cx="1683000" cy="29660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57CB530-5E40-417E-ACA2-5EAE6AC5C4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44000" y="2746440"/>
                <a:ext cx="1701720" cy="29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42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152900"/>
          </a:xfrm>
        </p:spPr>
        <p:txBody>
          <a:bodyPr/>
          <a:lstStyle/>
          <a:p>
            <a:r>
              <a:rPr lang="ko-KR" altLang="en-US" sz="2400" dirty="0">
                <a:solidFill>
                  <a:srgbClr val="FF0000"/>
                </a:solidFill>
              </a:rPr>
              <a:t>알고리즘 구성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N=10000;   % N</a:t>
            </a:r>
            <a:r>
              <a:rPr lang="ko-KR" altLang="en-US" sz="2000" dirty="0"/>
              <a:t>번 다트를 던짐</a:t>
            </a:r>
            <a:endParaRPr lang="en-US" altLang="ko-KR" sz="2000" dirty="0"/>
          </a:p>
          <a:p>
            <a:r>
              <a:rPr lang="en-US" altLang="ko-KR" sz="2000" dirty="0"/>
              <a:t>for k=1: N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 % 1</a:t>
            </a:r>
            <a:r>
              <a:rPr lang="ko-KR" altLang="en-US" sz="2000" dirty="0">
                <a:solidFill>
                  <a:srgbClr val="FF0000"/>
                </a:solidFill>
              </a:rPr>
              <a:t>번 다트를 던지는 시뮬레이션 수행 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      x=L*rand-L/2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  y=L*rand-L/2</a:t>
            </a:r>
          </a:p>
          <a:p>
            <a:r>
              <a:rPr lang="en-US" altLang="ko-KR" sz="2000" dirty="0"/>
              <a:t>     % 1</a:t>
            </a:r>
            <a:r>
              <a:rPr lang="ko-KR" altLang="en-US" sz="2000" dirty="0"/>
              <a:t>번 다트를 던졌을 때 원안에 들어오는지 </a:t>
            </a:r>
            <a:r>
              <a:rPr lang="en-US" altLang="ko-KR" sz="2000" dirty="0"/>
              <a:t>(hits)</a:t>
            </a:r>
            <a:r>
              <a:rPr lang="ko-KR" altLang="en-US" sz="2000" dirty="0"/>
              <a:t> 체크</a:t>
            </a:r>
            <a:endParaRPr lang="en-US" altLang="ko-KR" sz="2000" dirty="0"/>
          </a:p>
          <a:p>
            <a:r>
              <a:rPr lang="en-US" altLang="ko-KR" sz="2000" dirty="0"/>
              <a:t>      </a:t>
            </a:r>
            <a:r>
              <a:rPr lang="ko-KR" altLang="en-US" sz="2000" dirty="0"/>
              <a:t>명령문 </a:t>
            </a:r>
            <a:endParaRPr lang="en-US" altLang="ko-KR" sz="2000" dirty="0"/>
          </a:p>
          <a:p>
            <a:r>
              <a:rPr lang="en-US" altLang="ko-KR" sz="2000" dirty="0"/>
              <a:t> end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myPi</a:t>
            </a:r>
            <a:r>
              <a:rPr lang="en-US" altLang="ko-KR" sz="2000" dirty="0"/>
              <a:t>=4*hits/N;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30312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152900"/>
          </a:xfrm>
        </p:spPr>
        <p:txBody>
          <a:bodyPr/>
          <a:lstStyle/>
          <a:p>
            <a:r>
              <a:rPr lang="ko-KR" altLang="en-US" sz="2400" dirty="0">
                <a:solidFill>
                  <a:srgbClr val="FF0000"/>
                </a:solidFill>
              </a:rPr>
              <a:t>알고리즘 구성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N=10000;   % N</a:t>
            </a:r>
            <a:r>
              <a:rPr lang="ko-KR" altLang="en-US" sz="2000" dirty="0"/>
              <a:t>번 다트를 던짐</a:t>
            </a:r>
            <a:endParaRPr lang="en-US" altLang="ko-KR" sz="2000" dirty="0"/>
          </a:p>
          <a:p>
            <a:r>
              <a:rPr lang="en-US" altLang="ko-KR" sz="2000" dirty="0"/>
              <a:t>for k=1: N</a:t>
            </a:r>
          </a:p>
          <a:p>
            <a:r>
              <a:rPr lang="en-US" altLang="ko-KR" sz="2000" dirty="0"/>
              <a:t>     % 1</a:t>
            </a:r>
            <a:r>
              <a:rPr lang="ko-KR" altLang="en-US" sz="2000" dirty="0"/>
              <a:t>번 다트를 던지는 시뮬레이션 수행 </a:t>
            </a:r>
            <a:endParaRPr lang="en-US" altLang="ko-KR" sz="2000" dirty="0"/>
          </a:p>
          <a:p>
            <a:r>
              <a:rPr lang="en-US" altLang="ko-KR" sz="2000" dirty="0"/>
              <a:t>      x=L*rand-L/2</a:t>
            </a:r>
          </a:p>
          <a:p>
            <a:r>
              <a:rPr lang="en-US" altLang="ko-KR" sz="2000" dirty="0"/>
              <a:t>      y=L*rand-L/2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 % 1</a:t>
            </a:r>
            <a:r>
              <a:rPr lang="ko-KR" altLang="en-US" sz="2000" dirty="0">
                <a:solidFill>
                  <a:srgbClr val="FF0000"/>
                </a:solidFill>
              </a:rPr>
              <a:t>번 다트를 던졌을 때 원안에 들어오는지 </a:t>
            </a:r>
            <a:r>
              <a:rPr lang="en-US" altLang="ko-KR" sz="2000" dirty="0">
                <a:solidFill>
                  <a:srgbClr val="FF0000"/>
                </a:solidFill>
              </a:rPr>
              <a:t>(hits)</a:t>
            </a:r>
            <a:r>
              <a:rPr lang="ko-KR" altLang="en-US" sz="2000" dirty="0">
                <a:solidFill>
                  <a:srgbClr val="FF0000"/>
                </a:solidFill>
              </a:rPr>
              <a:t> 체크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      </a:t>
            </a:r>
            <a:r>
              <a:rPr lang="ko-KR" altLang="en-US" sz="2000" dirty="0">
                <a:solidFill>
                  <a:srgbClr val="FF0000"/>
                </a:solidFill>
              </a:rPr>
              <a:t>명령문 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end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err="1"/>
              <a:t>myPi</a:t>
            </a:r>
            <a:r>
              <a:rPr lang="en-US" altLang="ko-KR" sz="2000" dirty="0"/>
              <a:t>=4*hits/N;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23727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>
                    <a:solidFill>
                      <a:srgbClr val="FF0000"/>
                    </a:solidFill>
                  </a:rPr>
                  <a:t>발생한 </a:t>
                </a:r>
                <a:r>
                  <a:rPr lang="ko-KR" altLang="en-US" sz="2400" dirty="0" err="1">
                    <a:solidFill>
                      <a:srgbClr val="FF0000"/>
                    </a:solidFill>
                  </a:rPr>
                  <a:t>난수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(x, y)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가 원안에 있는지 판단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그렇다면 </a:t>
                </a:r>
                <a:endParaRPr lang="en-US" altLang="ko-KR" sz="2400" dirty="0">
                  <a:solidFill>
                    <a:srgbClr val="FF0000"/>
                  </a:solidFill>
                </a:endParaRPr>
              </a:p>
              <a:p>
                <a:r>
                  <a:rPr lang="ko-KR" altLang="en-US" sz="2400" dirty="0">
                    <a:solidFill>
                      <a:srgbClr val="FF0000"/>
                    </a:solidFill>
                  </a:rPr>
                  <a:t>적중한 것이므로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, hit=hit+1;</a:t>
                </a:r>
              </a:p>
              <a:p>
                <a:r>
                  <a:rPr lang="ko-KR" altLang="en-US" sz="2400" dirty="0"/>
                  <a:t>원의 반지름</a:t>
                </a:r>
                <a:r>
                  <a:rPr lang="en-US" altLang="ko-KR" sz="2400" dirty="0"/>
                  <a:t>= L/2</a:t>
                </a:r>
              </a:p>
              <a:p>
                <a:r>
                  <a:rPr lang="ko-KR" altLang="en-US" sz="2400" dirty="0"/>
                  <a:t>즉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400" dirty="0"/>
                  <a:t>, </a:t>
                </a:r>
                <a:r>
                  <a:rPr lang="ko-KR" altLang="en-US" sz="2400" dirty="0"/>
                  <a:t>이면 원안에 있는 것임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" t="-1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590800"/>
            <a:ext cx="2085637" cy="1604963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26175"/>
              </p:ext>
            </p:extLst>
          </p:nvPr>
        </p:nvGraphicFramePr>
        <p:xfrm>
          <a:off x="1066800" y="4136632"/>
          <a:ext cx="304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71676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 if </a:t>
                      </a:r>
                      <a:r>
                        <a:rPr lang="en-US" altLang="ko-KR" b="0" dirty="0" err="1"/>
                        <a:t>sqrt</a:t>
                      </a:r>
                      <a:r>
                        <a:rPr lang="en-US" altLang="ko-KR" b="0" dirty="0"/>
                        <a:t>(x^2+y^2) &lt;= L/2</a:t>
                      </a:r>
                    </a:p>
                    <a:p>
                      <a:r>
                        <a:rPr lang="en-US" altLang="ko-KR" b="0" dirty="0"/>
                        <a:t>        hits=hits+1;</a:t>
                      </a:r>
                    </a:p>
                    <a:p>
                      <a:r>
                        <a:rPr lang="en-US" altLang="ko-KR" b="0" dirty="0"/>
                        <a:t>  end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970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27680"/>
              </p:ext>
            </p:extLst>
          </p:nvPr>
        </p:nvGraphicFramePr>
        <p:xfrm>
          <a:off x="533400" y="1447800"/>
          <a:ext cx="7620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250493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% N: </a:t>
                      </a:r>
                      <a:r>
                        <a:rPr lang="ko-KR" altLang="en-US" dirty="0"/>
                        <a:t>다트 던진 횟수</a:t>
                      </a:r>
                    </a:p>
                    <a:p>
                      <a:pPr latinLnBrk="1"/>
                      <a:r>
                        <a:rPr lang="en-US" altLang="ko-KR" dirty="0"/>
                        <a:t>% hits: </a:t>
                      </a:r>
                      <a:r>
                        <a:rPr lang="ko-KR" altLang="en-US" dirty="0"/>
                        <a:t>원안에 던진 횟수 </a:t>
                      </a:r>
                    </a:p>
                    <a:p>
                      <a:pPr latinLnBrk="1"/>
                      <a:r>
                        <a:rPr lang="en-US" altLang="ko-KR" dirty="0"/>
                        <a:t>% L: </a:t>
                      </a:r>
                      <a:r>
                        <a:rPr lang="ko-KR" altLang="en-US" dirty="0"/>
                        <a:t>다트 가로 길이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다트 세로 길이</a:t>
                      </a:r>
                    </a:p>
                    <a:p>
                      <a:pPr latinLnBrk="1"/>
                      <a:r>
                        <a:rPr lang="en-US" altLang="ko-KR" dirty="0"/>
                        <a:t>clear;</a:t>
                      </a:r>
                    </a:p>
                    <a:p>
                      <a:pPr latinLnBrk="1"/>
                      <a:r>
                        <a:rPr lang="en-US" altLang="ko-KR" dirty="0"/>
                        <a:t>N=1000000;</a:t>
                      </a:r>
                    </a:p>
                    <a:p>
                      <a:pPr latinLnBrk="1"/>
                      <a:r>
                        <a:rPr lang="en-US" altLang="ko-KR" dirty="0"/>
                        <a:t>L=1;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hits=0;  % hits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초기화 </a:t>
                      </a:r>
                    </a:p>
                    <a:p>
                      <a:pPr latinLnBrk="1"/>
                      <a:r>
                        <a:rPr lang="en-US" altLang="ko-KR" dirty="0"/>
                        <a:t>for k=1:N</a:t>
                      </a:r>
                    </a:p>
                    <a:p>
                      <a:pPr latinLnBrk="1"/>
                      <a:r>
                        <a:rPr lang="en-US" altLang="ko-KR" dirty="0"/>
                        <a:t>    % </a:t>
                      </a:r>
                      <a:r>
                        <a:rPr lang="ko-KR" altLang="en-US" dirty="0"/>
                        <a:t>길이가 </a:t>
                      </a:r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인 정사각형 임의의 위치에 균일 분포 </a:t>
                      </a:r>
                      <a:r>
                        <a:rPr lang="ko-KR" altLang="en-US" dirty="0" err="1"/>
                        <a:t>난수</a:t>
                      </a:r>
                      <a:r>
                        <a:rPr lang="ko-KR" altLang="en-US" dirty="0"/>
                        <a:t> 생성</a:t>
                      </a:r>
                    </a:p>
                    <a:p>
                      <a:pPr latinLnBrk="1"/>
                      <a:r>
                        <a:rPr lang="ko-KR" altLang="en-US" dirty="0"/>
                        <a:t>    </a:t>
                      </a:r>
                      <a:r>
                        <a:rPr lang="en-US" altLang="ko-KR" dirty="0"/>
                        <a:t>x=rand*L-L/2;</a:t>
                      </a:r>
                    </a:p>
                    <a:p>
                      <a:pPr latinLnBrk="1"/>
                      <a:r>
                        <a:rPr lang="en-US" altLang="ko-KR" dirty="0"/>
                        <a:t>    y=rand*L-L/2;</a:t>
                      </a:r>
                    </a:p>
                    <a:p>
                      <a:pPr latinLnBrk="1"/>
                      <a:r>
                        <a:rPr lang="en-US" altLang="ko-KR" dirty="0"/>
                        <a:t>   % </a:t>
                      </a:r>
                      <a:r>
                        <a:rPr lang="ko-KR" altLang="en-US" dirty="0"/>
                        <a:t>생성된 균일 분포 </a:t>
                      </a:r>
                      <a:r>
                        <a:rPr lang="ko-KR" altLang="en-US" dirty="0" err="1"/>
                        <a:t>난수가</a:t>
                      </a:r>
                      <a:r>
                        <a:rPr lang="ko-KR" altLang="en-US" dirty="0"/>
                        <a:t> 원안에 있는가</a:t>
                      </a:r>
                      <a:r>
                        <a:rPr lang="en-US" altLang="ko-KR" dirty="0"/>
                        <a:t>?</a:t>
                      </a:r>
                    </a:p>
                    <a:p>
                      <a:pPr latinLnBrk="1"/>
                      <a:r>
                        <a:rPr lang="en-US" altLang="ko-KR" dirty="0"/>
                        <a:t>    if </a:t>
                      </a:r>
                      <a:r>
                        <a:rPr lang="en-US" altLang="ko-KR" dirty="0" err="1"/>
                        <a:t>sqrt</a:t>
                      </a:r>
                      <a:r>
                        <a:rPr lang="en-US" altLang="ko-KR" dirty="0"/>
                        <a:t>(x^2+y^2) &lt;= L/2</a:t>
                      </a:r>
                    </a:p>
                    <a:p>
                      <a:pPr latinLnBrk="1"/>
                      <a:r>
                        <a:rPr lang="en-US" altLang="ko-KR" dirty="0"/>
                        <a:t>        hits=hits+1;</a:t>
                      </a:r>
                    </a:p>
                    <a:p>
                      <a:pPr latinLnBrk="1"/>
                      <a:r>
                        <a:rPr lang="en-US" altLang="ko-KR" dirty="0"/>
                        <a:t>    end</a:t>
                      </a:r>
                    </a:p>
                    <a:p>
                      <a:pPr latinLnBrk="1"/>
                      <a:r>
                        <a:rPr lang="en-US" altLang="ko-KR" dirty="0"/>
                        <a:t>end</a:t>
                      </a:r>
                    </a:p>
                    <a:p>
                      <a:pPr latinLnBrk="1"/>
                      <a:r>
                        <a:rPr lang="en-US" altLang="ko-KR" dirty="0" err="1"/>
                        <a:t>myPi</a:t>
                      </a:r>
                      <a:r>
                        <a:rPr lang="en-US" altLang="ko-KR" dirty="0"/>
                        <a:t>=4*hits/N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2179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77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N</a:t>
            </a:r>
            <a:r>
              <a:rPr lang="ko-KR" altLang="en-US" sz="2800" dirty="0"/>
              <a:t>값을 키울수록 실제  </a:t>
            </a:r>
            <a:r>
              <a:rPr lang="ko-KR" altLang="en-US" sz="2800" dirty="0">
                <a:latin typeface="HyhwpEQ" panose="02030600000101010101" pitchFamily="18" charset="-127"/>
                <a:ea typeface="HyhwpEQ" panose="02030600000101010101" pitchFamily="18" charset="-127"/>
              </a:rPr>
              <a:t> </a:t>
            </a:r>
            <a:r>
              <a:rPr lang="ko-KR" altLang="en-US" sz="2800" dirty="0"/>
              <a:t>값에 가까워 지는가</a:t>
            </a:r>
            <a:r>
              <a:rPr lang="en-US" altLang="ko-KR" sz="2800" dirty="0"/>
              <a:t>?          </a:t>
            </a:r>
          </a:p>
          <a:p>
            <a:r>
              <a:rPr lang="ko-KR" altLang="en-US" sz="2800" dirty="0"/>
              <a:t>절대 오차를 출력해 보자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29813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9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N</a:t>
            </a:r>
            <a:r>
              <a:rPr lang="ko-KR" altLang="en-US" sz="2000" dirty="0"/>
              <a:t>값을 키울수록 실제 </a:t>
            </a:r>
            <a:r>
              <a:rPr lang="ko-KR" altLang="en-US" sz="2000" dirty="0" err="1"/>
              <a:t>실제값에</a:t>
            </a:r>
            <a:r>
              <a:rPr lang="ko-KR" altLang="en-US" sz="2000" dirty="0"/>
              <a:t> 가까워진다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너무 큰 </a:t>
            </a:r>
            <a:r>
              <a:rPr lang="en-US" altLang="ko-KR" sz="2000" dirty="0"/>
              <a:t>N</a:t>
            </a:r>
            <a:r>
              <a:rPr lang="ko-KR" altLang="en-US" sz="2000" dirty="0"/>
              <a:t>값은 </a:t>
            </a:r>
            <a:r>
              <a:rPr lang="en-US" altLang="ko-KR" sz="2000" dirty="0">
                <a:solidFill>
                  <a:srgbClr val="FF0000"/>
                </a:solidFill>
              </a:rPr>
              <a:t>out-of-memory </a:t>
            </a:r>
            <a:r>
              <a:rPr lang="ko-KR" altLang="en-US" sz="2000" dirty="0"/>
              <a:t>문제를 일으킨다 </a:t>
            </a:r>
            <a:endParaRPr lang="en-US" altLang="ko-KR" sz="2000" dirty="0"/>
          </a:p>
          <a:p>
            <a:r>
              <a:rPr lang="ko-KR" altLang="en-US" sz="2000" dirty="0"/>
              <a:t>이와 같은 방법을 </a:t>
            </a:r>
            <a:r>
              <a:rPr lang="ko-KR" altLang="en-US" sz="2000" dirty="0" err="1">
                <a:solidFill>
                  <a:srgbClr val="FF0000"/>
                </a:solidFill>
              </a:rPr>
              <a:t>몬테</a:t>
            </a:r>
            <a:r>
              <a:rPr lang="ko-KR" altLang="en-US" sz="2000" dirty="0">
                <a:solidFill>
                  <a:srgbClr val="FF0000"/>
                </a:solidFill>
              </a:rPr>
              <a:t> 카를로 방법 </a:t>
            </a:r>
            <a:r>
              <a:rPr lang="en-US" altLang="ko-KR" sz="2000" dirty="0">
                <a:solidFill>
                  <a:srgbClr val="FF0000"/>
                </a:solidFill>
              </a:rPr>
              <a:t>(Monte Carlo simulation method)</a:t>
            </a:r>
            <a:r>
              <a:rPr lang="ko-KR" altLang="en-US" sz="2000" dirty="0"/>
              <a:t>라고 한다</a:t>
            </a:r>
            <a:endParaRPr lang="en-US" altLang="ko-KR" sz="2000" dirty="0"/>
          </a:p>
          <a:p>
            <a:r>
              <a:rPr lang="en-US" altLang="ko-KR" sz="2000" dirty="0"/>
              <a:t>Monte Carlo </a:t>
            </a:r>
            <a:r>
              <a:rPr lang="ko-KR" altLang="en-US" sz="2000" dirty="0"/>
              <a:t>방법은 </a:t>
            </a:r>
            <a:r>
              <a:rPr lang="ko-KR" altLang="en-US" sz="2000" dirty="0" err="1"/>
              <a:t>난수를</a:t>
            </a:r>
            <a:r>
              <a:rPr lang="ko-KR" altLang="en-US" sz="2000" dirty="0"/>
              <a:t> 이용하여 함수의 값을 확률적으로 </a:t>
            </a:r>
            <a:r>
              <a:rPr lang="ko-KR" altLang="en-US" sz="2000" dirty="0">
                <a:solidFill>
                  <a:srgbClr val="FF0000"/>
                </a:solidFill>
              </a:rPr>
              <a:t>모의 실험</a:t>
            </a:r>
            <a:r>
              <a:rPr lang="ko-KR" altLang="en-US" sz="2000" dirty="0"/>
              <a:t>하여 계산하는 방법으로 컴퓨터로 시뮬레이션시에 많이 사용되는 방법이다</a:t>
            </a:r>
            <a:endParaRPr lang="en-US" altLang="ko-KR" sz="2000" dirty="0"/>
          </a:p>
          <a:p>
            <a:r>
              <a:rPr lang="en-US" altLang="ko-KR" sz="2000" dirty="0"/>
              <a:t>Monte Carlo methods are a broad class of </a:t>
            </a:r>
            <a:r>
              <a:rPr lang="en-US" altLang="ko-KR" sz="2000" dirty="0">
                <a:hlinkClick r:id="rId2" tooltip="Computation"/>
              </a:rPr>
              <a:t>computational</a:t>
            </a:r>
            <a:r>
              <a:rPr lang="en-US" altLang="ko-KR" sz="2000" dirty="0"/>
              <a:t> </a:t>
            </a:r>
            <a:r>
              <a:rPr lang="en-US" altLang="ko-KR" sz="2000" dirty="0">
                <a:hlinkClick r:id="rId3" tooltip="Algorithm"/>
              </a:rPr>
              <a:t>algorithms</a:t>
            </a:r>
            <a:r>
              <a:rPr lang="en-US" altLang="ko-KR" sz="2000" dirty="0"/>
              <a:t> that rely on repeated </a:t>
            </a:r>
            <a:r>
              <a:rPr lang="en-US" altLang="ko-KR" sz="2000" dirty="0">
                <a:hlinkClick r:id="rId4"/>
              </a:rPr>
              <a:t>random sampling</a:t>
            </a:r>
            <a:r>
              <a:rPr lang="en-US" altLang="ko-KR" sz="2000" dirty="0"/>
              <a:t> to obtain numerical results. </a:t>
            </a:r>
          </a:p>
          <a:p>
            <a:r>
              <a:rPr lang="ko-KR" altLang="en-US" sz="2000" dirty="0"/>
              <a:t>응용 분야</a:t>
            </a:r>
            <a:r>
              <a:rPr lang="en-US" altLang="ko-KR" sz="2000" dirty="0"/>
              <a:t>: </a:t>
            </a:r>
            <a:r>
              <a:rPr lang="ko-KR" altLang="en-US" sz="2000" dirty="0"/>
              <a:t>금융</a:t>
            </a:r>
            <a:r>
              <a:rPr lang="en-US" altLang="ko-KR" sz="2000" dirty="0"/>
              <a:t> (</a:t>
            </a:r>
            <a:r>
              <a:rPr lang="ko-KR" altLang="en-US" sz="2000" dirty="0"/>
              <a:t>각각의 결정에 따른 위험도 모의 실험</a:t>
            </a:r>
            <a:r>
              <a:rPr lang="en-US" altLang="ko-KR" sz="2000" dirty="0"/>
              <a:t>), </a:t>
            </a:r>
            <a:r>
              <a:rPr lang="ko-KR" altLang="en-US" sz="2000" dirty="0"/>
              <a:t>기후 변화 실험</a:t>
            </a:r>
            <a:r>
              <a:rPr lang="en-US" altLang="ko-KR" sz="2000" dirty="0"/>
              <a:t>, </a:t>
            </a:r>
            <a:r>
              <a:rPr lang="ko-KR" altLang="en-US" sz="2000" dirty="0"/>
              <a:t>생물 및 물리 실험</a:t>
            </a:r>
            <a:r>
              <a:rPr lang="en-US" altLang="ko-KR" sz="2000" dirty="0"/>
              <a:t>, </a:t>
            </a:r>
            <a:r>
              <a:rPr lang="ko-KR" altLang="en-US" sz="2000" dirty="0"/>
              <a:t>원자핵 실험 등등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423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00B050"/>
                </a:solidFill>
              </a:rPr>
              <a:t>Problem: </a:t>
            </a:r>
            <a:r>
              <a:rPr lang="ko-KR" altLang="en-US" sz="2000" dirty="0" err="1"/>
              <a:t>난수와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이용하여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6</a:t>
            </a:r>
            <a:r>
              <a:rPr lang="ko-KR" altLang="en-US" sz="2000" dirty="0"/>
              <a:t>까지의 숫자가 있는 주사위에 대해 다음과 같은 </a:t>
            </a:r>
            <a:r>
              <a:rPr lang="ko-KR" altLang="en-US" sz="2000" dirty="0" err="1"/>
              <a:t>몬테</a:t>
            </a:r>
            <a:r>
              <a:rPr lang="ko-KR" altLang="en-US" sz="2000" dirty="0"/>
              <a:t> 카를로 시뮬레이션을 수행해 보자</a:t>
            </a:r>
            <a:endParaRPr lang="en-US" altLang="ko-KR" sz="2000" dirty="0"/>
          </a:p>
          <a:p>
            <a:r>
              <a:rPr lang="ko-KR" altLang="en-US" sz="2000" dirty="0"/>
              <a:t>주사위 세 개를 던졌을 때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주사위 값이 같을 확률이 얼마인지 </a:t>
            </a:r>
            <a:r>
              <a:rPr lang="ko-KR" altLang="en-US" sz="2000" dirty="0" err="1"/>
              <a:t>몬테</a:t>
            </a:r>
            <a:r>
              <a:rPr lang="ko-KR" altLang="en-US" sz="2000" dirty="0"/>
              <a:t> 카를로 시뮬레이션을 이용하여 구해보자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단 반복 횟수 </a:t>
            </a:r>
            <a:r>
              <a:rPr lang="en-US" altLang="ko-KR" sz="2000" dirty="0"/>
              <a:t>N=10,000</a:t>
            </a:r>
            <a:r>
              <a:rPr lang="ko-KR" altLang="en-US" sz="2000" dirty="0"/>
              <a:t>번으로 정해보자 </a:t>
            </a:r>
            <a:endParaRPr lang="en-US" altLang="ko-KR" sz="2000" dirty="0"/>
          </a:p>
          <a:p>
            <a:r>
              <a:rPr lang="ko-KR" altLang="en-US" sz="2000" dirty="0"/>
              <a:t>실제 </a:t>
            </a:r>
            <a:r>
              <a:rPr lang="ko-KR" altLang="en-US" sz="2000" dirty="0" err="1"/>
              <a:t>확률값은</a:t>
            </a:r>
            <a:r>
              <a:rPr lang="ko-KR" altLang="en-US" sz="2000" dirty="0"/>
              <a:t> 얼마인가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정수형 균일 분포 </a:t>
            </a:r>
            <a:r>
              <a:rPr lang="ko-KR" altLang="en-US" sz="2000" dirty="0" err="1"/>
              <a:t>난수</a:t>
            </a:r>
            <a:r>
              <a:rPr lang="ko-KR" altLang="en-US" sz="2000" dirty="0"/>
              <a:t> 생성 방법 </a:t>
            </a:r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https://kr.mathworks.com/help/matlab/ref/randi.html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45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37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5" y="2209799"/>
            <a:ext cx="3289935" cy="12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0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아래 두 표현을 비교해 보자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4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87651"/>
              </p:ext>
            </p:extLst>
          </p:nvPr>
        </p:nvGraphicFramePr>
        <p:xfrm>
          <a:off x="990600" y="32423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76882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L=5;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R=8;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xc=10;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L&lt;=xc&lt;=R</a:t>
                      </a:r>
                    </a:p>
                    <a:p>
                      <a:r>
                        <a:rPr lang="en-US" altLang="ko-KR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L&lt;=xc &amp;&amp; xc&lt;=R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5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67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(for 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66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 for </a:t>
            </a:r>
            <a:r>
              <a:rPr lang="ko-KR" altLang="en-US" sz="2400" dirty="0" err="1"/>
              <a:t>반복문의</a:t>
            </a:r>
            <a:r>
              <a:rPr lang="ko-KR" altLang="en-US" sz="2400" dirty="0"/>
              <a:t> 기본 구조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증가값을</a:t>
            </a:r>
            <a:r>
              <a:rPr lang="ko-KR" altLang="en-US" sz="2400" dirty="0"/>
              <a:t> 별도로 주지 않는다면 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증가값은</a:t>
            </a:r>
            <a:r>
              <a:rPr lang="ko-KR" altLang="en-US" sz="2400" dirty="0"/>
              <a:t> </a:t>
            </a:r>
            <a:r>
              <a:rPr lang="en-US" altLang="ko-KR" sz="2400" dirty="0"/>
              <a:t>default</a:t>
            </a:r>
            <a:r>
              <a:rPr lang="ko-KR" altLang="en-US" sz="2400" dirty="0"/>
              <a:t>로 </a:t>
            </a:r>
            <a:r>
              <a:rPr lang="en-US" altLang="ko-KR" sz="2400" dirty="0"/>
              <a:t>1 </a:t>
            </a:r>
            <a:r>
              <a:rPr lang="ko-KR" altLang="en-US" sz="2400" dirty="0"/>
              <a:t>만큼 증가한다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82296"/>
              </p:ext>
            </p:extLst>
          </p:nvPr>
        </p:nvGraphicFramePr>
        <p:xfrm>
          <a:off x="762000" y="22098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08234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for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시작값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증가값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1800" dirty="0" err="1">
                          <a:solidFill>
                            <a:schemeClr val="bg1"/>
                          </a:solidFill>
                        </a:rPr>
                        <a:t>끝값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     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반복되는 명령문 </a:t>
                      </a: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end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5653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45528"/>
              </p:ext>
            </p:extLst>
          </p:nvPr>
        </p:nvGraphicFramePr>
        <p:xfrm>
          <a:off x="838200" y="43434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43507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for </a:t>
                      </a:r>
                      <a:r>
                        <a:rPr lang="ko-KR" altLang="en-US" sz="1800" dirty="0" err="1"/>
                        <a:t>변수명</a:t>
                      </a:r>
                      <a:r>
                        <a:rPr lang="en-US" altLang="ko-KR" sz="1800" dirty="0"/>
                        <a:t>=</a:t>
                      </a:r>
                      <a:r>
                        <a:rPr lang="ko-KR" altLang="en-US" sz="1800" dirty="0" err="1"/>
                        <a:t>시작값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 err="1"/>
                        <a:t>끝값</a:t>
                      </a:r>
                      <a:endParaRPr lang="en-US" altLang="ko-KR" sz="18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    </a:t>
                      </a:r>
                      <a:r>
                        <a:rPr lang="ko-KR" altLang="en-US" sz="1800" dirty="0"/>
                        <a:t>반복되는 명령문</a:t>
                      </a:r>
                      <a:endParaRPr lang="en-US" altLang="ko-KR" sz="1800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/>
                        <a:t> end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3454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BA09AD1-1192-46FE-BCB2-FBD97ECF07F5}"/>
                  </a:ext>
                </a:extLst>
              </p14:cNvPr>
              <p14:cNvContentPartPr/>
              <p14:nvPr/>
            </p14:nvContentPartPr>
            <p14:xfrm>
              <a:off x="349200" y="152280"/>
              <a:ext cx="4121640" cy="10418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BA09AD1-1192-46FE-BCB2-FBD97ECF0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142920"/>
                <a:ext cx="4140360" cy="10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3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5910262" cy="42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982"/>
            <a:ext cx="75342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3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</a:t>
            </a:r>
            <a:r>
              <a:rPr lang="en-US" altLang="ko-KR" dirty="0"/>
              <a:t>n</a:t>
            </a:r>
            <a:r>
              <a:rPr lang="ko-KR" altLang="en-US" dirty="0"/>
              <a:t>번 반복 시의 코드 패턴 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값을 먼저 초기화 한다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978D8FE9-C6B4-485D-8C4A-C84573A85BD8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5267325" cy="38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5536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 pitchFamily="-65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Mgt Overview 8.8.05</Template>
  <TotalTime>6150</TotalTime>
  <Words>1541</Words>
  <Application>Microsoft Office PowerPoint</Application>
  <PresentationFormat>화면 슬라이드 쇼(4:3)</PresentationFormat>
  <Paragraphs>246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HyhwpEQ</vt:lpstr>
      <vt:lpstr>ＭＳ Ｐゴシック</vt:lpstr>
      <vt:lpstr>굴림</vt:lpstr>
      <vt:lpstr>Arial</vt:lpstr>
      <vt:lpstr>Cambria Math</vt:lpstr>
      <vt:lpstr>Courier New</vt:lpstr>
      <vt:lpstr>Times</vt:lpstr>
      <vt:lpstr>Wingdings</vt:lpstr>
      <vt:lpstr>Edge</vt:lpstr>
      <vt:lpstr>시뮬레이션 기초 및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LANL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creator>LC-LM</dc:creator>
  <cp:lastModifiedBy>Malibin</cp:lastModifiedBy>
  <cp:revision>543</cp:revision>
  <dcterms:created xsi:type="dcterms:W3CDTF">2007-04-05T20:26:21Z</dcterms:created>
  <dcterms:modified xsi:type="dcterms:W3CDTF">2019-03-13T05:56:14Z</dcterms:modified>
</cp:coreProperties>
</file>