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34"/>
  </p:notesMasterIdLst>
  <p:sldIdLst>
    <p:sldId id="272" r:id="rId2"/>
    <p:sldId id="425" r:id="rId3"/>
    <p:sldId id="359" r:id="rId4"/>
    <p:sldId id="360" r:id="rId5"/>
    <p:sldId id="361" r:id="rId6"/>
    <p:sldId id="407" r:id="rId7"/>
    <p:sldId id="408" r:id="rId8"/>
    <p:sldId id="409" r:id="rId9"/>
    <p:sldId id="410" r:id="rId10"/>
    <p:sldId id="420" r:id="rId11"/>
    <p:sldId id="421" r:id="rId12"/>
    <p:sldId id="422" r:id="rId13"/>
    <p:sldId id="424" r:id="rId14"/>
    <p:sldId id="419" r:id="rId15"/>
    <p:sldId id="390" r:id="rId16"/>
    <p:sldId id="391" r:id="rId17"/>
    <p:sldId id="411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12" r:id="rId27"/>
    <p:sldId id="413" r:id="rId28"/>
    <p:sldId id="414" r:id="rId29"/>
    <p:sldId id="415" r:id="rId30"/>
    <p:sldId id="416" r:id="rId31"/>
    <p:sldId id="417" r:id="rId32"/>
    <p:sldId id="418" r:id="rId3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01"/>
    <a:srgbClr val="005AB3"/>
    <a:srgbClr val="004080"/>
    <a:srgbClr val="808080"/>
    <a:srgbClr val="66CCFF"/>
    <a:srgbClr val="CCCC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5" autoAdjust="0"/>
    <p:restoredTop sz="84034" autoAdjust="0"/>
  </p:normalViewPr>
  <p:slideViewPr>
    <p:cSldViewPr>
      <p:cViewPr varScale="1">
        <p:scale>
          <a:sx n="96" d="100"/>
          <a:sy n="96" d="100"/>
        </p:scale>
        <p:origin x="204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34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4-17T01:39:51.8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670 4410 0,'0'-18'16,"0"0"-16,18 1 0,35-18 31,-18-1-15,0 36 0,1 0-1,-1 53 1,0 35-1,-17 1 1,-18-19 0,-71 1-1,-17 17 1,0-35 0,35 0-1,35-18 1,18-17 15,53-18 0,-4021 0-15,8060 0-16,-3986 0 16,52 0-1,-34 17 1,-36-17-1</inkml:trace>
  <inkml:trace contextRef="#ctx0" brushRef="#br0" timeOffset="171.978">1411 4939 0,'0'18'16,"0"-1"-16,0 18 15,0 18 1,0-35 15,-18-18-15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4-17T01:39:59.4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2240 4286 0,'0'18'32,"0"0"-32,0 70 15,0-71-15,0 107 16,18-18-1,-1-36 1,1-17 0,0-53 31,17-17-32,36-72 1,17-17-1,-71 71-15,54-71 16,-18 18 0,-36 53-1</inkml:trace>
  <inkml:trace contextRef="#ctx0" brushRef="#br0" timeOffset="450.824">2734 4427 0,'35'53'16,"-70"-106"-16,70 124 0,-17-71 0,0 18 0,35 34 15,35-34 1,-18 0 0,-34-18-1,-1 0 1,-35-53 15,-18-18-15,-17-17-1,-36 35 1,1 18 0,-36 53-1,88-18-15,-70 88 16,18 18-1,52 17 1,18-52 0,53-1-1,53-35 1,0-17 0,-1 0-1,-34-18 1,-53 0 15</inkml:trace>
  <inkml:trace contextRef="#ctx0" brushRef="#br0" timeOffset="829.492">3475 4516 0,'-18'0'16,"1"0"-16,-1 0 0,-106 0 15,107 0-15,-124 35 16,-18 53 0,124-17-1,52-36 32,107-35-31,-107 0-16,125 0 15,34 18 1,-141-18-16</inkml:trace>
  <inkml:trace contextRef="#ctx0" brushRef="#br0" timeOffset="1141.75">4022 4198 0,'0'18'0,"0"-1"16,0 1-16,-71 105 16,1 19-1,-1-1 1,36-35-1,35-54 1,17-34 0,19 17-1,34-35 1,1 0 0</inkml:trace>
  <inkml:trace contextRef="#ctx0" brushRef="#br0" timeOffset="1677.028">3563 4533 0,'0'0'0,"18"0"31,70 0-15,53 0-1,35 18 1,-87-18 0,-72 17-1,-17 1 32,0 0-47,0 35 16,0 17-1,18-70-15,17 71 16,53-54 0,-17-17 15,-53 0-16,-1-35 1,-17 0 0,0-18-1,-53 18 1,0-36 0,18 53-1</inkml:trace>
  <inkml:trace contextRef="#ctx0" brushRef="#br0" timeOffset="2024.646">4516 4480 0,'0'0'0,"0"18"0,0 17 16,0 36-1,17 35 1,-17-18 0,0-35-1,0-36 1,0-34 15,0-36-15,53 0-1,18 0 1,-36 53 0,0 0-1,-17 0 1,0 0 0,17 0-1</inkml:trace>
  <inkml:trace contextRef="#ctx0" brushRef="#br0" timeOffset="2305.593">5398 4004 0,'17'18'0,"-34"-36"0,87 89 16,-17-1 0,-35-17-1,-18-35 1,0-1-1</inkml:trace>
  <inkml:trace contextRef="#ctx0" brushRef="#br0" timeOffset="2700.317">5327 4251 0,'18'0'31,"-1"18"-31,1-18 0,52 17 15,1 1 17,-36-18-17,-35 18 1,-17-1 15,-54 18-31,53-35 0,-34 36 31,-19 17-31,71-18 32,0-17-17,88-18 1,0 0 0,1-36-1,-89 19 16,0-19-15,0 19-16</inkml:trace>
  <inkml:trace contextRef="#ctx0" brushRef="#br0" timeOffset="2872.118">5433 4480 0,'0'0'0,"0"18"0,0 0 0,0 52 31,-18 18-31,1-35 32,-19-35-17,-17 0-15,36-18 16</inkml:trace>
  <inkml:trace contextRef="#ctx0" brushRef="#br0" timeOffset="3044.165">5221 4727 0,'0'0'0,"18"0"47,-1 0-47,72 18 15,-54-18-15,53 18 32,18-1-32,-53-17 15,-18 0 16</inkml:trace>
  <inkml:trace contextRef="#ctx0" brushRef="#br0" timeOffset="3298.547">5856 4304 0,'0'18'31,"0"17"-31,0-18 16,0 125 0,0-1-1,0-35 1,0-71 0</inkml:trace>
  <inkml:trace contextRef="#ctx0" brushRef="#br0" timeOffset="3423.116">5927 4498 0,'35'-18'16,"-70"36"-16,70-53 0,18 17 16,-35 18-16,52 0 15,1 0 1,-54 18-1</inkml:trace>
  <inkml:trace contextRef="#ctx0" brushRef="#br0" timeOffset="6238.022">1429 6473 0,'-18'0'31,"0"0"-31,-34 36 15,34-36-15,-35 88 16,0-17 0,53-19-1,0 1 17,0-35-17,0 0 1,35-18-1,18 0 1,0 0 0,0-18-1,18-35 1,-54 0 0,-17-35-1,0 17 1,0 36-1,0 53 32,0-1-31,0 36 0,0 18-1,0-1 1,0-52-16,53 35 15,-18-18 1,1-17 0,-19 0-1,1-18 1</inkml:trace>
  <inkml:trace contextRef="#ctx0" brushRef="#br0" timeOffset="6456.494">1887 6597 0,'0'-18'0,"0"1"32,18 17-32,0 0 15,-1 0 1,1 0-1,0 0 1,-1 0-16</inkml:trace>
  <inkml:trace contextRef="#ctx0" brushRef="#br0" timeOffset="6690.815">1852 6756 0,'18'0'47,"-1"0"-47,54 0 16,-18 0-1,-36 0 1,19 0-1</inkml:trace>
  <inkml:trace contextRef="#ctx0" brushRef="#br0" timeOffset="7289.619">2452 6350 0,'0'18'15,"0"-1"1,0 71 0,0-52-16,-18 34 15,1 36 1,17-53-1,0-35 1,0-36 31,0-35-31,17 0-1,36 18 1,-18 0-1,-17 35 1,17 0 0,-17 0 15,35 0-15,-53 17-16,35-17 15,-17 0-15</inkml:trace>
  <inkml:trace contextRef="#ctx0" brushRef="#br0" timeOffset="8094.695">2769 6491 0,'0'0'16,"0"-18"-16,36 1 16,-19 17-1,1 0-15,17 0 16,-17 70-1,-1 1 1,1 0 0,-18-1-1,0-52 1,-18-18 31,1-18-32,-1-17 1,-35 17 0,0 18-1,0 0 1,18 35 0,17-17-1,18 0-15,18-18 47,53 0-31,35-18-1,-1-35 1,-87 36-16,70-54 16,-53 36 15,-35 52 0,0 1-15,0 35-1,0-18 1,18-35 46,-18-17-62,0-1 0,106-53 16,-36 36 15,-52 35-15,17 0 0,1 53-1,-19-18 1,-17 1-1,18-19 1</inkml:trace>
  <inkml:trace contextRef="#ctx0" brushRef="#br0" timeOffset="8407.172">3881 6191 0,'0'18'16,"0"70"0,0-53-16,0 71 15,-18 53 1,18-36-1,0-87 1,0-19 0,-18-17 31,18-17-47,-17-54 15,-1 1-15</inkml:trace>
  <inkml:trace contextRef="#ctx0" brushRef="#br0" timeOffset="8626.121">3739 6526 0,'-17'0'0,"-1"-35"16,-35 35 0,141 35-1,-246-35-15,105 71 16,18 0 0,17-19-1,18 1 1,18-35-1,34 0 1,19-18 15,-18 0-15,-35 0-16</inkml:trace>
  <inkml:trace contextRef="#ctx0" brushRef="#br0" timeOffset="10469.785">4392 6315 0,'-18'0'31,"1"35"-15,-36 36 0,18 17-1,-1-18 1,36-52-16,0 53 16,36-19-1,17-16 1,-18-1-1,71 0 1,-1-17 0,-52 0-1</inkml:trace>
  <inkml:trace contextRef="#ctx0" brushRef="#br0" timeOffset="10719.764">4921 6332 0,'0'18'16,"-17"70"-1,-1-53-15,0 71 16,-17-17-1,17-37 1,18-34 0,0 17-1</inkml:trace>
  <inkml:trace contextRef="#ctx0" brushRef="#br0" timeOffset="10923.152">5292 6650 0,'0'18'31,"0"-1"-15,-36 36-1,19 0 1</inkml:trace>
  <inkml:trace contextRef="#ctx0" brushRef="#br0" timeOffset="11489.583">5468 6315 0,'18'0'16,"-1"0"-1,1-18 1,17 18-1,-17 0 1,-18 18 15,0-1-31,0 19 16,-35 17 0,-1-18-1,36-18 48,36-17-48,-36 18-15,35 0 16,0-1 0,-17 19-1,-18 34 1,0-34-1,-18 16 1,-17 1 0</inkml:trace>
  <inkml:trace contextRef="#ctx0" brushRef="#br0" timeOffset="11774.681">5909 6244 0,'18'0'15,"17"35"1,18 71-1,-35 18 1,-1 17 0,-17-53-1,-17 18 1,-54-53 0</inkml:trace>
  <inkml:trace contextRef="#ctx0" brushRef="#br0" timeOffset="12118.205">6403 6597 0</inkml:trace>
  <inkml:trace contextRef="#ctx0" brushRef="#br0" timeOffset="12296.13">6385 6879 0,'0'18'0,"0"-1"32,-17 1-1,17 0-31,-18-1 0</inkml:trace>
  <inkml:trace contextRef="#ctx0" brushRef="#br0" timeOffset="15348.647">1376 7426 0,'0'18'31,"0"-1"-31,17 1 0,-17 70 16,18 53 0,-18 0-1,18-35 1,-1-35 0,-17-36-1,0-53 48,0 1-63,0-36 15,53-35 1,0 35 0,-35 35-16,35 0 15,35 18 1,-53 53-1,-17 18 1,-18-18 0,-18 0-1,-35 0 1,-35-53 0,18 0-1,17 0 1,0 0-1,35 0 17,18-18-17</inkml:trace>
  <inkml:trace contextRef="#ctx0" brushRef="#br0" timeOffset="15589.128">1993 7779 0,'18'0'31,"-1"0"-15,1 0-1,35 0 1,-35 0 0</inkml:trace>
  <inkml:trace contextRef="#ctx0" brushRef="#br0" timeOffset="15823.446">1905 7902 0,'0'0'0,"18"0"31,-1 0-15,54 18-1,17-18 1,-17 0-1</inkml:trace>
  <inkml:trace contextRef="#ctx0" brushRef="#br0" timeOffset="16590.169">2593 7602 0,'18'0'32,"-1"0"14,-17-17-30,35-1-16,-17-17 16,-18 17-1,18 1 1,-18-1 0,17 18 15,1 0-31,17 0 15,54 0 1,-19 0 0,-35 0-1,-17 18 1,0-18 0,-18 17 30,0 54-14,0-54-32,-18 89 15,-17-18 1,35-70-16,-36 53 16,19-18-1,17-36 1</inkml:trace>
  <inkml:trace contextRef="#ctx0" brushRef="#br0" timeOffset="20292.749">1446 9066 0,'0'18'31,"0"17"-31,0 36 16,0-53-16,0 52 15,0 1 1,0-54 0,18-17 30,17-53-14,18-17-17,0-1 1,0 54 0,-18 17-1,-17 0 1,17 53-1,1 17 1,-36-52-16,0 35 31,17 0-15,1-18 0,-18-18-1</inkml:trace>
  <inkml:trace contextRef="#ctx0" brushRef="#br0" timeOffset="20511.234">2134 9190 0,'18'0'31,"0"0"-31,17 0 16,18 0 0,-18 0-1,0 18 1,-17-18-16</inkml:trace>
  <inkml:trace contextRef="#ctx0" brushRef="#br0" timeOffset="20730.107">2099 9349 0,'18'0'46,"-1"0"-30,36 0 0,-18 0-1</inkml:trace>
  <inkml:trace contextRef="#ctx0" brushRef="#br0" timeOffset="21266.082">2805 8802 0,'0'17'16,"0"1"-1,0 0-15,-36 70 0,1 35 31,17 1-15,18-54 0,0-34-1,0 17 1,18-53 0</inkml:trace>
  <inkml:trace contextRef="#ctx0" brushRef="#br0" timeOffset="21707.218">2893 9172 0,'17'0'31,"1"0"-31,17 0 31,1 0-15,-19 0-16,36 0 16,-18 0-1,1-35 1,-36 17 0,0 1-1,-18-1 1,0 18-1,-17 18 1,-18 17 0,0 18-1,53-18 1,0 0 0,18-35 15,35 0-16,35 0 1,-70 0 0,-1 0-16</inkml:trace>
  <inkml:trace contextRef="#ctx0" brushRef="#br0" timeOffset="21910.32">3316 9155 0,'0'17'31,"0"1"-31,0 17 16,0 18 0,18-53 46,-18-18-62,35 18 0,-35-17 0,71-18 16</inkml:trace>
  <inkml:trace contextRef="#ctx0" brushRef="#br0" timeOffset="22071.712">3545 9155 0,'18'0'0,"-36"0"16,54 17 15,-19 19-15,-17-19-1,0 1 1,0-1-1</inkml:trace>
  <inkml:trace contextRef="#ctx0" brushRef="#br0" timeOffset="23036.453">3845 9260 0,'0'0'0,"0"-17"16,0-1-1,0 36 48,0-1-63,0 1 15,18-18 48,0 0-63,-1 0 0,1-18 0,52-17 15,1 0 1,-18 0 0,-53 52 31,0 1-47,0 88 31,-35 0-16,17-18 1,-35-18 0,18 1-1,17-54 1,0-17-16,1 0 31,-1 0-15,-17-35-1,35 18-15,-53-54 16,18 18 0,35 35-1,17 18 32,1 0-31,0 0-1,-4075 0-15,8184 0 16,-4074 18 15,0-18-15,-18 0 0,18 0-1,-35-18-15</inkml:trace>
  <inkml:trace contextRef="#ctx0" brushRef="#br0" timeOffset="23572.117">4322 8978 0,'0'18'31,"0"-1"-31,0 89 16,0-17 15,0-72-31,-18 54 16,0 17 0,1-18-1,17-52 1,0-36 31,0 1-47,35-36 15,35-18 1,19 18 0,-72 36-1,1 17 1,0 70 15,-18-17-15,17 0-1,-17-35-15,0-1 16</inkml:trace>
  <inkml:trace contextRef="#ctx0" brushRef="#br0" timeOffset="23890.209">4780 8996 0,'0'17'31,"0"1"-31,0 0 0,0 70 16,-17 0-1,-1 18 17,18-71-17,0 1 1,18-36 15,34 17-15,1-17-1,-17 0 1,-1 0 15</inkml:trace>
  <inkml:trace contextRef="#ctx0" brushRef="#br0" timeOffset="24201.135">4586 9190 0,'18'0'47,"-1"0"-31,1 0-16,88 0 15,17 0 1,-34 0-1,-54 0 1</inkml:trace>
  <inkml:trace contextRef="#ctx0" brushRef="#br0" timeOffset="26960.631">5327 8855 0,'0'17'31,"0"1"-31,-18 0 16,-35 105-1,36-105-15,-19 105 16,1 18 0,35-52-1,35-19 16,18-70-15</inkml:trace>
  <inkml:trace contextRef="#ctx0" brushRef="#br0" timeOffset="27543.24">5609 9031 0,'-17'0'47,"-1"0"-47,0 0 0,-52 71 16,-1 17-1,36-18 1,35-34 0,53-36 31,-18-18-32,18-17 1,-35-18-1,17 0 1,-35 35-16,0-35 16,0 18-1,18 35 17,-1 0-1,-17 35-31,35 18 15,1 18 1,17-36 0,-36-17-1,1-1 17</inkml:trace>
  <inkml:trace contextRef="#ctx0" brushRef="#br0" timeOffset="27827.857">5856 8802 0,'18'17'15,"-1"36"1,-17-35-16,53 88 16,-35 0-1,-18-36 1,0 1 0,0-18-1,-53-36 16,35 36-15,-17-35-16</inkml:trace>
  <inkml:trace contextRef="#ctx0" brushRef="#br0" timeOffset="45073.858">1640 10283 0,'0'18'15,"-35"17"1,35-17-16,-35 35 16,0 53-1,35-18 1,0 0-1,35 0 17,-35-35-32,0-35 31,0 0-15,0-1-1,0 1 16</inkml:trace>
  <inkml:trace contextRef="#ctx0" brushRef="#br0" timeOffset="45625.022">1429 10636 0,'17'0'31,"19"0"-15,69 0 0,-16 0-1,-72 0-15,54 0 16,-36 18-1,-35 0 48,0 17-47,0 53-1,0 0 1,35-35-1,-17-53-15,0 18 16,35-18 0,-36-18-1,-17-17 1,0-18 0,0-18 15,-35 36-31,0 0 31,17 17-15</inkml:trace>
  <inkml:trace contextRef="#ctx0" brushRef="#br0" timeOffset="46019.242">2152 10566 0,'0'0'0,"0"35"31,18 36-15,-18-1 0,0-52-16,0 52 31,0-17-16,0-70 48,17-1-63,1-17 16,35-18-1,0 0 1,0 35-1,-18 18 1,-17 0-16,34 0 16,1 0-1,-17 0 1,-19 0 0,1 0-1</inkml:trace>
  <inkml:trace contextRef="#ctx0" brushRef="#br0" timeOffset="47355.808">3351 10548 0</inkml:trace>
  <inkml:trace contextRef="#ctx0" brushRef="#br0" timeOffset="47699.219">3457 10372 0,'18'0'15,"-18"17"1,0 36-1,-35 18 1,17-54-16,0 72 16,-17-1-1,17-18 1,1-17 0,17-35-1</inkml:trace>
  <inkml:trace contextRef="#ctx0" brushRef="#br0" timeOffset="47868.571">3387 10777 0,'17'-17'16,"54"-19"15,88 1-16,-1-18-15,-17 18 16,-17 0 15,-106 17-31</inkml:trace>
  <inkml:trace contextRef="#ctx0" brushRef="#br0" timeOffset="48133.871">3792 10601 0,'0'18'31,"0"-1"-31,0 54 16,18 35-1,17-36 1,1-35 0,-36 1-1,17-36 1</inkml:trace>
  <inkml:trace contextRef="#ctx0" brushRef="#br0" timeOffset="49220.002">4374 10707 0,'0'-18'47,"18"18"-16,0 0-31,17 0 16,-17 0-16</inkml:trace>
  <inkml:trace contextRef="#ctx0" brushRef="#br0" timeOffset="49548.092">4463 10866 0,'17'0'47,"1"0"-47,35 0 16,53 0-1,-36 0 1,-52 0-1</inkml:trace>
  <inkml:trace contextRef="#ctx0" brushRef="#br0" timeOffset="49942.96">5151 10619 0,'0'17'15,"0"1"1,0 88 0,-18-106-16,0 123 15,1-52 1,17-36-1</inkml:trace>
  <inkml:trace contextRef="#ctx0" brushRef="#br0" timeOffset="50208.159">5574 10672 0,'18'0'15,"-1"0"1,1 17-1,-18 1-15,35 17 16,-17-17 0</inkml:trace>
  <inkml:trace contextRef="#ctx0" brushRef="#br0" timeOffset="50415.034">5697 10918 0,'0'0'16,"0"36"-16,0 34 31,0-52-15,0 0 0,36-1-1</inkml:trace>
  <inkml:trace contextRef="#ctx0" brushRef="#br0" timeOffset="50887.456">6138 10707 0,'18'0'15,"-18"70"1,0-52-16,0 88 16,-18-36 15,18-52-15,0 0-1,0-36 16,36-88-15,-19 106-16,19-70 16,52-1-1,-53 36 1,0 35 0,-17 17-1,35 72 1,-36-19-1,1 1 1,-18-36 15,0 36-15,0-18 0,0-36-16</inkml:trace>
  <inkml:trace contextRef="#ctx0" brushRef="#br0" timeOffset="53019.2">3510 12083 0,'-17'0'0,"-1"0"15,-70 0 1,17 17 0,53-17-16,-87 36 15,52 16 1,17 19 0,19 17-1,17-17 1,17-18-1,36-36 1,0-17 0,18 0 15,-18 0-15,-18-17-1</inkml:trace>
  <inkml:trace contextRef="#ctx0" brushRef="#br0" timeOffset="53351.44">3722 11977 0,'-18'0'16,"18"17"-16,0 1 15,-70 88 1,34-18 0,19 0-1,17 1 1,17-54-1,36-18 1,-17 1 0,-1-18-16</inkml:trace>
  <inkml:trace contextRef="#ctx0" brushRef="#br0" timeOffset="53647.916">4075 11853 0,'0'18'16,"0"0"-16,-36 52 15,-17 18 16,53-70-31,-53 123 16,18-70 0,18-1-1,-19-17 1</inkml:trace>
  <inkml:trace contextRef="#ctx0" brushRef="#br0" timeOffset="53835.666">3863 12365 0,'18'-35'0,"-36"70"0,36-88 0,34 18 15,19-18 1,17-18 0,0 36-1,-17 0 16,-53 17-15</inkml:trace>
  <inkml:trace contextRef="#ctx0" brushRef="#br0" timeOffset="54073.585">4092 12065 0,'0'35'16,"0"-17"-16,0 35 15,0 17 1,18-17 0,0-17-1,-1-19 1,1-17-1</inkml:trace>
  <inkml:trace contextRef="#ctx0" brushRef="#br0" timeOffset="54402.1">4374 11748 0,'18'0'0,"0"0"16,35 141 0,0 0-1,-36 35 1,-17 1-1,-53-19 17,18-87-17,-18-18 1,35-36 0,1 1-16</inkml:trace>
  <inkml:trace contextRef="#ctx0" brushRef="#br0" timeOffset="55284.658">4886 12136 0,'0'-18'47,"18"18"-31,-1-18-1,19 18 1,-1-17-1,18 17-15,-18 0 32,-17 0-32,-1 0 15</inkml:trace>
  <inkml:trace contextRef="#ctx0" brushRef="#br0" timeOffset="55643.607">4798 12294 0,'17'0'47,"54"0"-32,-53 0-15,70 0 16,-18 0-1,-52 0 1</inkml:trace>
  <inkml:trace contextRef="#ctx0" brushRef="#br0" timeOffset="56667.458">5962 12153 0,'-18'0'31,"1"0"-15,-1 0-16,-35 35 15,0 18 1,-17 36 0,70-19-1,0-52 17,0-1-17,35-17-15,0-17 16,-17 17-16,35-53 15,0-18 1,-18 1 0,0 17-1,-17 53 48,-18 17-48,18 1 1,17 35 0,-35-35-16,35 35 15,-17-36 1,-1 1 0,1 0-1</inkml:trace>
  <inkml:trace contextRef="#ctx0" brushRef="#br0" timeOffset="56989.592">6544 12012 0,'-18'0'31,"18"18"-31,-17 17 16,-54 53-1,18 36 1,53-107-16,-17 89 16,-1-18-1,18-17 1,18-53-1,17-18 32,18 0-31</inkml:trace>
  <inkml:trace contextRef="#ctx0" brushRef="#br0" timeOffset="57255.422">6862 11906 0,'0'18'16,"-18"0"-16,-35 70 15,53-71-15,-53 89 31,-17 18-31,17-18 16,17-36 15,19-35-15</inkml:trace>
  <inkml:trace contextRef="#ctx0" brushRef="#br0" timeOffset="57411.578">6579 12435 0,'18'-52'15,"0"34"-15,-54 88 16,107-175-16,17 34 16,18 0-1,-36 54 1,-17-1 0</inkml:trace>
  <inkml:trace contextRef="#ctx0" brushRef="#br0" timeOffset="57680.892">6879 12153 0,'-17'0'0,"34"0"0,-52 0 15,35 18 16,0-1-31,0 19 32,0 17-17,35-36 1,-17 1-16,-1 0 16,1-1-1,0-17 1</inkml:trace>
  <inkml:trace contextRef="#ctx0" brushRef="#br0" timeOffset="58071.198">7161 11800 0,'18'0'15,"17"36"1,-17 70 0,0-106-16,17 123 15,-35 0 1,0-17-1,-18 0 1,-17-35 0,0-1 15,-1-52-15,19 17-1,-1-17 1,0-1-1</inkml:trace>
  <inkml:trace contextRef="#ctx0" brushRef="#br0" timeOffset="59448.889">1834 13388 0,'18'0'31,"-18"18"-31,35-1 16,36-17 0,-53 0-16,34 0 31,-16 0-16,-36-17 1</inkml:trace>
  <inkml:trace contextRef="#ctx0" brushRef="#br0" timeOffset="59698.825">1976 13317 0,'-53'0'16,"-18"36"-1,18 34 1,18-17 0,35 18-1,0-36 1,35 0 0,18-35-1,0 0 1,35 0-1,-53-17-15</inkml:trace>
  <inkml:trace contextRef="#ctx0" brushRef="#br0" timeOffset="60061.871">2117 13511 0,'70'-53'47,"-140"106"-47,140-70 31,-70 70-16,0-18 1,18-35 31,-1 0-47,36-53 16,-35 35-16,53-17 15,-18 35 1,-36 0-1,1 18 17,-1 17-17,-17-17 1,18-1 0,0-17 30</inkml:trace>
  <inkml:trace contextRef="#ctx0" brushRef="#br0" timeOffset="60327.434">2875 13141 0,'0'18'31,"0"-1"-31,0 71 16,0-70-16,0 123 16,-17-35-1,17-35 1,-18-54 0,18-34 30,-18 17-30,18-18-16</inkml:trace>
  <inkml:trace contextRef="#ctx0" brushRef="#br0" timeOffset="60530.516">2699 13423 0,'-18'0'16,"36"0"-1,-54 0-15,19 0 0,-1 35 16,-17 1-1,35-1 1,0-17 0,18-1-1,34 1 1,19 17 0,17-17-1,-70-18 1</inkml:trace>
  <inkml:trace contextRef="#ctx0" brushRef="#br0" timeOffset="63992.486">2134 14376 0,'-17'0'16,"-1"0"-16,-17 0 16,-36 0-1,36 35 1,-18 0-1,18 18 1,35-35-16,-53 52 16,53 1-1,0-1 17,17-17-17,19-17 1,34-1-1,-17-35 1,18 0 0,-18 0-1,0 0 1</inkml:trace>
  <inkml:trace contextRef="#ctx0" brushRef="#br0" timeOffset="64315.03">2540 14376 0,'-18'0'31,"-17"0"-16,-35 70 1,52-70-16,-70 88 16,35 18-1,35-35 1,18-54 0,53 19-1,-18-36 1,18 0 15</inkml:trace>
  <inkml:trace contextRef="#ctx0" brushRef="#br0" timeOffset="64855.973">2734 14411 0,'0'18'31,"0"-1"-15,0 71 0,0-70-16,-18 88 15,1-36 1,17-52-1,0-36 48,0-17-63,88-35 16,-17-1-1,-54 71 1,1 0 15,-1 0-15,19 35-1,-19-17-15,1 53 16,0-1 0,-1-17-1,-17-18 1,0-17-1,18-18 17</inkml:trace>
  <inkml:trace contextRef="#ctx0" brushRef="#br0" timeOffset="65096.322">3334 14534 0,'17'0'16,"-17"18"-16,0 35 15,0 35 1,0-17 0,0-1-1,0-34 1,0-19 15</inkml:trace>
  <inkml:trace contextRef="#ctx0" brushRef="#br0" timeOffset="65346.704">3175 14693 0,'18'0'63,"-1"0"-48,54 0-15,-18 0 16,-18 0 15,-17 0-15</inkml:trace>
  <inkml:trace contextRef="#ctx0" brushRef="#br0" timeOffset="65552.475">3528 14587 0,'0'18'31,"0"35"-15,0 17-1,0-17 1,0-17 0,17-36 15</inkml:trace>
  <inkml:trace contextRef="#ctx0" brushRef="#br0" timeOffset="65882.012">3828 14482 0,'0'0'0,"17"0"16,36 70 0,0 18-1,-18 0 1,-35 54 0,0-37-1,0-16 1,-17-54-1,-1-17 1,0-1 15</inkml:trace>
  <inkml:trace contextRef="#ctx0" brushRef="#br0" timeOffset="66230.054">4198 14870 0,'18'-18'15,"-36"36"-15,53-36 0,18 0 16,-35 18-1,70-17-15,0 17 16,-35 0 0,-35 0-16</inkml:trace>
  <inkml:trace contextRef="#ctx0" brushRef="#br0" timeOffset="66480.272">4427 14905 0,'0'0'0,"-17"0"15,34 0 48,1 0-48,0 0-15,35 0 16,-36 0-16,36 0 16,-18 0-16</inkml:trace>
  <inkml:trace contextRef="#ctx0" brushRef="#br0" timeOffset="67015.925">4939 14464 0,'0'18'15,"0"17"-15,0 71 16,0-89-16,-18 124 16,1-17 15,-1-18-16,0-53 1,18-71 47,0-53-48,0 54-15,53-54 16,0 36-1,18 17 1,-54 18 0,36 18-1,-35 53 1,-18-19 0,0-16-1,-53-1 1,0-17-1,-17-18 1,17 0 0,17 0 15,19 0-15</inkml:trace>
  <inkml:trace contextRef="#ctx0" brushRef="#br0" timeOffset="93542.347">7020 4410 0,'-17'17'15,"-36"54"1,17-53-16,-52 87 15,-53 37 1,35-37 0,53-52-1</inkml:trace>
  <inkml:trace contextRef="#ctx0" brushRef="#br0" timeOffset="93836.672">6509 4304 0,'17'18'16,"54"158"-1,-71-158-15,141 193 16,53 19 0,-35-54-1,-53-88 1,-89-88-1</inkml:trace>
  <inkml:trace contextRef="#ctx0" brushRef="#br0" timeOffset="95225.997">11148 4216 0,'0'17'32,"17"54"-17,1 52 16,-18-87-31,0-19 0,35 71 0,-17 36 32,-18-89-17,35-35 17,1-17-17,34-72 1,18-34-1,-88 105-15,53-105 16,0 70 0,-53 35-1,18 18 1,52 36 0,54 16 15,-1-16-16,-17-19 1,-88-17 0,-18-17 15,-18-1-15,0 0-16,-34-17 15,-37 18 1,1 17-1,0 52 1,17 19 0,18 17-1,36-17 1,52-1 0,71 1 15,35-18-16,0-53 1,0 0 0,-105 0-16</inkml:trace>
  <inkml:trace contextRef="#ctx0" brushRef="#br0" timeOffset="95537.961">12400 4445 0,'-17'0'47,"-19"0"-47,-34 53 16,70-35-16,-89 70 16,19 35-1,52-35 16,18-35-15,18-53 62,0 0-78,123 0 16,-124 0-16,19 0 0</inkml:trace>
  <inkml:trace contextRef="#ctx0" brushRef="#br0" timeOffset="95928.833">12894 4269 0,'0'17'31,"0"1"-15,0 0-16,-18 140 15,1-140-15,-1 141 16,-17-36-1,35-88 1,0-17 0,17-18-1,89 0 1,0 0 15,-18-18-15,-88 1-16</inkml:trace>
  <inkml:trace contextRef="#ctx0" brushRef="#br0" timeOffset="96817.281">12682 4498 0,'0'0'16,"0"-18"15,36 18-31,-19 0 16,107-17 0,35-1-1,-36 18 1,-88 18-1,-17-18 1,-18 35 0,18 35-1,17 19 1,35-36 0,1-18-1,-1-35 1,-52 0-1,-18-35 1,0-36 15,-18 0-15,1 54 0,-18-36-1,17 35 1,18 1-1,18-19 1,52-17 0,18 36-1,-52-1 1,-19 18 0,1 53-1,0 35 1,-18 0-1,17-35 1,-17-35 15,18-18 32,-1-18-63,19-17 15,-36 17-15,70-17 16,1 18 0,-18-1-1,0 18 17,-36 0-32</inkml:trace>
  <inkml:trace contextRef="#ctx0" brushRef="#br0" timeOffset="97160.895">14340 3898 0,'18'0'15,"17"18"-15,-35-1 16,53 36 0,0 18-1,-18 0 1,-17-54 0,-18 18-1</inkml:trace>
  <inkml:trace contextRef="#ctx0" brushRef="#br0" timeOffset="97580.764">14340 4233 0,'-17'0'31,"34"0"-31,36 0 16,71 0-1,-36 18 1,-53-18-1,-52 0 48,-36 18-47,35-18-16,-52 17 15,-1 36 1,53 0-1,18 0 1,89-18 0,52-17-1,-18-18 1,-35-71 0,-70 18-1,-18 1 1,-18-1 15</inkml:trace>
  <inkml:trace contextRef="#ctx0" brushRef="#br0" timeOffset="97948.526">14676 4445 0,'0'0'16,"-18"53"-16,0 0 15,1-36 1,-36 19 0,0-19-1,-18-17 1,-17-17 0,0-36-1,70 53 16,36 0 1,88 0-17,-89 0-15,72 17 16,34 19 0,-70-36-1,0 0 1,0-36-1</inkml:trace>
  <inkml:trace contextRef="#ctx0" brushRef="#br0" timeOffset="98143.209">14993 4269 0,'0'0'15,"0"17"1,0 36-16,0-35 15,0 70 1,0 18 0,0-53-1,0-18 1</inkml:trace>
  <inkml:trace contextRef="#ctx0" brushRef="#br0" timeOffset="98314.825">15028 4480 0,'0'0'0,"0"-17"0,18-1 16,0 18 15,-1 0 0,1 0-15</inkml:trace>
  <inkml:trace contextRef="#ctx0" brushRef="#br0" timeOffset="98828.056">16051 4286 0,'-17'-17'16,"34"34"-16,-70-34 15,18 17-15,-18 0 16,-88 53 0,18 35-1,17 18 1,88-1 0,36-16-1,88-36 1,52-36-1,1-17 1,-35-70 0,-71-1-1,-53-17 17,-53-36-17,-36 71 1,1 36-1,0 17 1,53 0-16</inkml:trace>
  <inkml:trace contextRef="#ctx0" brushRef="#br0" timeOffset="101675.755">11395 6403 0,'-18'0'46,"-35"35"-30,36-17-16,-54 35 16,-17 53-1,17 17 1,54-35 0,17-17-1,35-18 16,71-18-15,-18-17 0,-18-18-1,-34-18 1,-1-35 0,-17-17-1,-18-36 1,0-18-1,0 36 1,0 53 0,0 17-1,0 36 48,17 17-48,1 89 1,0-124-16,52 141 16,-17-53-1,0 0 1,-35-53 0,-1-35-1</inkml:trace>
  <inkml:trace contextRef="#ctx0" brushRef="#br0" timeOffset="102144.31">11906 6579 0,'0'-17'31,"18"17"-31,35 0 16,35 0-1,0 0 1,-53 0 0,-17 0-1</inkml:trace>
  <inkml:trace contextRef="#ctx0" brushRef="#br0" timeOffset="102440.896">11942 6756 0,'17'0'47,"54"0"-31,17 17 0,-18 1-1,-52-18 1</inkml:trace>
  <inkml:trace contextRef="#ctx0" brushRef="#br0" timeOffset="102922.671">12594 6332 0,'18'0'16,"-18"71"0,0-53-16,0 105 15,0 53 1,-35-34-1,17-19 1,-17-88 0,35-52 46,0-19-46,0-34-1,0 52-15,0-35 16,35 36 0,0-1-1,18 0 1,0 1 0,0-1-1,-18 0 1</inkml:trace>
  <inkml:trace contextRef="#ctx0" brushRef="#br0" timeOffset="103751.67">12982 6579 0,'18'0'16,"-36"0"-16,71-17 15,0 34 1,0 54-1,-35-18 1,17 35 0,-35 0-1,0-17 1,0-36 0,-18-35 30,-70-35-14,88 17-32,-88-17 15,-18 17 1,53 18 0,0 53-1,53-18 1,0-17-1,0 0 17,106-18-17,-88 0-15,105-18 16,1-35 0,-54-17-1,-35-1 1,-17 53 15,-18 36 0,0 17-15,0 53 0,0-17-1,0-53 1,18-18 15,35-71-15,52-35-1,-87 106-15,53-35 16,-36 17 0,-17 18-1,-18 89 1,17 16 15,-17-52-15,0-35-1</inkml:trace>
  <inkml:trace contextRef="#ctx0" brushRef="#br0" timeOffset="104053.698">14129 6403 0,'0'18'15,"0"-1"-15,0 1 0,-18 141 16,-35-1-1,18 1 17,17-88-17,18-54 1,-17-17 15,17-35-15,-18 0-1</inkml:trace>
  <inkml:trace contextRef="#ctx0" brushRef="#br0" timeOffset="104295.873">13917 6862 0,'-141'0'63,"123"17"-63,177-34 0,-335 52 0,176-18 0,-18 36 31,0 0-16,18-35 1,18 0 0,35-1 15,18-17-15,-54 0-16,71 0 15,1-17 1,-37-1-1</inkml:trace>
  <inkml:trace contextRef="#ctx0" brushRef="#br0" timeOffset="104733.461">14958 6385 0,'-18'0'31,"18"18"-31,-17-18 0,-72 88 16,-17 36-1,54-1 17,52 18-17,17-53 1,54-17-1,-1-18 1,-34-36 0,17-17-1</inkml:trace>
  <inkml:trace contextRef="#ctx0" brushRef="#br0" timeOffset="105046.27">15205 6191 0,'0'18'15,"0"70"1,0-70-16,-18 123 16,-17 35-1,0-35 1,35-52 0,0-54-1</inkml:trace>
  <inkml:trace contextRef="#ctx0" brushRef="#br0" timeOffset="105278.387">15399 6773 0,'0'18'15,"0"17"1,-18 36 0,-17-1-1,35-52-15,-18 0 16</inkml:trace>
  <inkml:trace contextRef="#ctx0" brushRef="#br0" timeOffset="105872.091">15593 6491 0,'0'0'0,"0"-18"16,17-17-1,19 18 1,34-1 0,-17 18-1,18 18 1,-36 34 0,-17-16-1,-18 17 1,-53 0-1,17-36 1,-34 1 15,35-18-15,52 0 46,1 0-62,0 0 0,34 0 16,-34 0-16,35 53 31,-35-18-31,-18 0 32,0 1-32,-53-1 31,17 0-31,19 0 15</inkml:trace>
  <inkml:trace contextRef="#ctx0" brushRef="#br0" timeOffset="106246.997">16122 6244 0,'35'-17'0,"1"17"0,16 35 16,19 18-1,-18 35 1,-53-70 0,35 123-1,-35 0 1,-35 18 0,-36-36-1,36-52 1,0-19-1,17-16 1,-17-19 0,0 1-1</inkml:trace>
  <inkml:trace contextRef="#ctx0" brushRef="#br0" timeOffset="107852.421">11571 7796 0,'0'53'16,"0"-17"-16,0 34 0,-18 142 15,-17-1 1,18-69 0,-19-54 15,36-106 16,0-88-32,18 89-15,35-89 16,35 35 0,18 54-1,0 34 1,-36 71 15,-34 1-15,-36-1-16,-71-35 15,-35 0 17,-17-53-17,34 0 1,19-36-1,35 19 1,35-54 0,17 36-1</inkml:trace>
  <inkml:trace contextRef="#ctx0" brushRef="#br0" timeOffset="108274.439">12206 8220 0,'0'-18'15,"18"18"32,-1 0-31,36 0-16,71 0 15,-107 0 1,89 18 0,-35 17-16,-54-17 31</inkml:trace>
  <inkml:trace contextRef="#ctx0" brushRef="#br0" timeOffset="108619.58">12136 8343 0,'17'0'47,"18"0"-47,89 18 15,-106-18-15,140 35 16,-17 0 15,-52-35-15,-89 18-1</inkml:trace>
  <inkml:trace contextRef="#ctx0" brushRef="#br0" timeOffset="109569.417">13406 7973 0,'0'-18'62,"0"1"-46,35-19-16,-18 36 15,54-106 1,-18 18 0,-18 35-1,-35 36 1,71 17 15,-54 0-31,125 17 16,52 36-1,-71-18 1,-70 1 0,-53-19-1,0 36 1,0 36-1,-71 69 17,-17 19-17,35-89 1,0 35 0,18-87-1,35-1 1,0-17 15</inkml:trace>
  <inkml:trace contextRef="#ctx0" brushRef="#br0" timeOffset="111176.077">11783 10037 0,'0'-18'0,"0"0"32,0 1-1,0-1-31,-18-17 16,1 17-1,-1 0-15,0 1 16,-17 17-1,0-18 1,-18 18 0,-18 53-1,-35 35 17,1 18-17,87-53 1,-17 0-1,35 0 1,0 0 0,0 0-1,53 0 1,-1-18 0,19 0-1,35-35 1,0 18-1,17-1 1,-17-17 0,-71 0-1,-17-35 17,-18 18-1</inkml:trace>
  <inkml:trace contextRef="#ctx0" brushRef="#br0" timeOffset="111409.515">12153 10248 0,'18'0'0,"70"0"31,-70 0-31,70 0 16,-18 0 15,-34 0-15,-19 0 0,1 0-1</inkml:trace>
  <inkml:trace contextRef="#ctx0" brushRef="#br0" timeOffset="111690.552">12136 10442 0,'0'0'0,"0"18"47,35-18-47,35 0 16,19 0 15,-54-18-15</inkml:trace>
  <inkml:trace contextRef="#ctx0" brushRef="#br0" timeOffset="112095.727">13035 9860 0,'18'0'31,"17"0"-15,53 0-1,0 0 1,-70 0 0</inkml:trace>
  <inkml:trace contextRef="#ctx0" brushRef="#br0" timeOffset="112567.807">13106 9825 0,'0'18'31,"-18"17"-31,0-18 0,-17 142 31,0-35-15,0-1-1,17 18 1,18-70 0,0-54-1,0 1 1,18-18-1,70 0 1,35 35 0,1-35-1,-54 0 1,-52 0 0,0 0 46</inkml:trace>
  <inkml:trace contextRef="#ctx0" brushRef="#br0" timeOffset="113218.699">13847 10001 0,'-18'0'31,"-17"0"-15,-71 0-1,-18 71 1,124-54-16,-88 54 16,35 0-1,53-19 1,0-16 0,71-19-1,-1-17 1,19 0-1,-37-35 1,-16-18 0,-1 0-1,-17-17 1,-18-18 0,0 35 15,17 53 16,1 35-32,-18-17-15,35 52 16,18 18 0,-18-52-1,-17-1 1,0-35-1,-1 0 1,1 17 0</inkml:trace>
  <inkml:trace contextRef="#ctx0" brushRef="#br0" timeOffset="114341.181">14570 9719 0,'0'18'31,"0"-1"-31,0 19 0,0-19 0,0 89 31,-18 53-15,0-36-16,1-52 31,-1-18-31,18-36 31,0-34 16,0-1-31,0-52 15,18 70-31,-1-53 0,36-18 16,0 53-1,-35 18 1,35 0 15,-18 53-15,0-17-16,-17-1 31,-18-17-15,0 17-1,-18 0 1,-17-17-16,-35-1 31,17 1-15,17-18 15,1 0-15,17 0 15</inkml:trace>
  <inkml:trace contextRef="#ctx0" brushRef="#br0" timeOffset="115104.772">14146 10248 0,'18'0'0,"-18"18"15,0-1-15,-18 54 16,1-53-16,-19 70 15,19-18 1,-1-34 0</inkml:trace>
  <inkml:trace contextRef="#ctx0" brushRef="#br0" timeOffset="116290.251">14958 9754 0,'17'0'62,"1"0"-62,35 0 16,35 0-16,-17-17 16,-18 17 15,-36 0 0,-17 17-15,18 1-1,-18 0-15,18 70 16,-1 53 0,1-18-1,-18-105-15,17 88 16,1-53-1,0 17 1,-1-34 0,-17-1-1,18 0 1,-18-17 0,0-1 15,0 1 47,-18-18 47,1 0-125,-19 0 0,-34 0 16,52 0-1,-70 18 1,-18-18-1,53 0 17,36 0-17</inkml:trace>
  <inkml:trace contextRef="#ctx0" brushRef="#br0" timeOffset="133596.019">8855 1640 0,'0'18'31,"0"0"-15,0 35-16,0 17 0,0 389 15,17 299 1,36 107-1,35 316 1,71 195 0,53 141-1,70-70 1,18-248 15,-71-370-15,-105-335-1,-89-230 1,-35-122 15,0 52-15,-35-18-16,-18 71 31,0 0-15,35-35-1,1-18 1,-19-18 0,36-53-1,0 19 1,-17-37 0,17 19-1,-18-1 1,-17 18-1,0 36 1,-1 87 0,-17 19-1,-17 69 1,35-34 0,17-71 15,0-124-16,18-52 1,0-36 0,0-17-1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4-17T01:43:00.3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10231 11395 0,'17'0'32,"160"0"-17,405 0 1,635 17 0,423 72-1,-1516-89-15,1992 105 16,318 19-1,-405 17 1,-636-53 0,-458-17-1,-582-36 1,-265-35 0</inkml:trace>
  <inkml:trace contextRef="#ctx0" brushRef="#br0" timeOffset="1117.802">11077 12594 0,'18'0'32,"-18"71"-17,35 35 1,-35-1-1,0-87-15,18 106 16,-1 52 0,1 18-1,0-71 1,-1-105 0,1-18 15,35-71-16,-35 71-15,87-141 16,1-17 0,-35-19-1,-36 54 1,-17 35 0,-1 35 15</inkml:trace>
  <inkml:trace contextRef="#ctx0" brushRef="#br0" timeOffset="1305.157">11642 12876 0,'0'0'0,"0"71"15,53-18 1,-53-35-16,88 52 15,35-52 1,-17-18 0,-18-18-1,-52-17 1,-36 0 0</inkml:trace>
  <inkml:trace contextRef="#ctx0" brushRef="#br0" timeOffset="1588.476">12012 12859 0,'0'0'16,"-35"0"-16,-53 0 15,-18 88 1,-18 35 0,54 1-1,52-54 1,18-17-1,88 18 1,53-53 15,36-1-15,-36-17 0,-71-17-16,-17-1 15,-35 18 1</inkml:trace>
  <inkml:trace contextRef="#ctx0" brushRef="#br0" timeOffset="2025.847">12647 13018 0,'0'-18'0,"-18"18"47,1 0-47,-1 0 0,-52 18 16,-1 34 0,-17 54-1,0 0 1,70-53-1,36 0 17,52-35-17,71 17 1,-17-18 0,-54-17-1,-52 0 1,0 0 15,17-17-15</inkml:trace>
  <inkml:trace contextRef="#ctx0" brushRef="#br0" timeOffset="2861.876">13123 12771 0,'0'17'31,"0"18"-31,-17-17 0,-19 123 15,1 0 1,18-17 15,17-36-15,0-53 0,0-17-1,35 17 1,53-17 15,0-1-15,0-17-1,1 0-15,-1 0 16,-35 0 0,-36 0-1</inkml:trace>
  <inkml:trace contextRef="#ctx0" brushRef="#br0" timeOffset="3189.667">12806 13088 0,'0'-18'0,"17"18"63,1 0-48,0 0-15,-1 0 0,89 0 16,35 0 0,-52 0-1,-1 18 1,-35-18 0</inkml:trace>
  <inkml:trace contextRef="#ctx0" brushRef="#br0" timeOffset="3615.661">13529 13106 0,'-18'0'62,"18"17"-62,-35 19 31,17-19-31,-17 54 16,35-1 0,0-17-1,71-35 1,35 17 0,-1-35-1,-52-35 1,-35 0-1,0-18 1,-36 0 0,-53 0 15,-17 35-15,35 18-1,18 0 1</inkml:trace>
  <inkml:trace contextRef="#ctx0" brushRef="#br0" timeOffset="4005.398">13917 13070 0,'18'0'0,"-36"0"0,36 18 31,-18 53-31,0 70 16,0-124 0,-18 107-1,0 17 1,18-88 0,0-35-1,0-89 16,0 53-31,71-105 16,0 70 0,-1 18-1,-35 35 1,1 0 0,-1 0-1,-17 0 16,-1 0-15</inkml:trace>
  <inkml:trace contextRef="#ctx0" brushRef="#br0" timeOffset="4432.288">14658 12488 0,'0'0'0,"0"18"31,0 35-15,53 53-1,-36-106-15,19 70 16,17-17 0,-36-35-1,-17-1 1,-17 19 0</inkml:trace>
  <inkml:trace contextRef="#ctx0" brushRef="#br0" timeOffset="4900.731">14570 12841 0,'-18'-18'0,"36"18"47,123 18-47,-88 0 16,88 17-16,35 0 31,-105-35-16,-89 0 32,-52 0-31,-71 0 0,52 18-1,72-18-15,-54 35 16,53 1-1,18 16 1,53 19 0,36-53-1,16-18 17,1 0-17,-70-53 1,-19 0-1,-17 0 1,-17 0 0</inkml:trace>
  <inkml:trace contextRef="#ctx0" brushRef="#br0" timeOffset="5279.986">14817 13053 0,'-18'35'0,"36"-70"0,-36 158 15,18-17 1,0-35 0,-35-1-1,-1-52 17,-34-18-17,-71-53 1,35 0-1,71 35 1,35 1 0,17 17-1,142 35 1,88 0 15,-88 1-15,-71-36-1,-53 17-15,-17-17 32,0-17-17</inkml:trace>
  <inkml:trace contextRef="#ctx0" brushRef="#br0" timeOffset="5514.266">15363 13000 0,'0'0'0,"0"18"32,0 52-17,-17 71 1,-1-17 0,-17-36-1,17-53 1,18-17-1</inkml:trace>
  <inkml:trace contextRef="#ctx0" brushRef="#br0" timeOffset="5686.452">15346 13282 0,'0'0'0,"35"-18"0,0 1 16,36-1-1,35 18 17,-18 0-17,-35 0 1,-18 0-16</inkml:trace>
  <inkml:trace contextRef="#ctx0" brushRef="#br0" timeOffset="6112.628">15893 12841 0,'17'-35'15,"-34"70"-15,34-88 0,36 36 16,18 17 0,17 0-1,0 70 1,-35-35 0,-35 18 15,-18 18-16,-18-18 1,-35-36 0,0 1-1,-17 0 1,-19-1 0,72 1-1,-1 0 1,18 35-1,0-36-15</inkml:trace>
  <inkml:trace contextRef="#ctx0" brushRef="#br0" timeOffset="6268.969">16051 13458 0,'0'0'0,"0"36"16,18-1-1,-18 0 1,18 1-1,-1 17 1,-17-1 0,18-34-16</inkml:trace>
  <inkml:trace contextRef="#ctx0" brushRef="#br0" timeOffset="6820.269">11624 14446 0,'-88'0'0,"176"0"0,-264 0 0,-36-17 31,230 17 0,-1 0-31,89 17 16,53 19 0,-71-36-16</inkml:trace>
  <inkml:trace contextRef="#ctx0" brushRef="#br0" timeOffset="7621.905">11589 14464 0,'0'18'31,"0"17"-31,0 71 16,0-89-1,-53 71 1,18 18 0,-1-70-1,1-1 1</inkml:trace>
  <inkml:trace contextRef="#ctx0" brushRef="#br0" timeOffset="7797.208">11624 14570 0,'0'0'0,"18"-36"16,35 19-1,-18-1 1,18 18 0,-18-17-1,-17 17 1</inkml:trace>
  <inkml:trace contextRef="#ctx0" brushRef="#br0" timeOffset="8047.296">11712 14587 0,'18'0'46,"35"0"-30,53 0 0,-89 0-16,71 0 15,-70 0-15</inkml:trace>
  <inkml:trace contextRef="#ctx0" brushRef="#br0" timeOffset="8258.933">12083 14534 0,'0'18'31,"-18"-18"-31,-17 35 16,-18 36-1,18-1 1,-36 1-1,53-36-15</inkml:trace>
  <inkml:trace contextRef="#ctx0" brushRef="#br0" timeOffset="9023.961">12365 14517 0,'0'0'0,"18"0"63,-1 0-48,1 0-15,17 0 0,53 0 32,-17 35-17,-36-17 1,-35-1-16,0 36 16,0 0 15,-18-18-16,-34 18 1,-1 0 0,17-35-16</inkml:trace>
  <inkml:trace contextRef="#ctx0" brushRef="#br0" timeOffset="9460.899">12241 14799 0,'0'0'15,"18"-18"1,88 18 0,-88 0-16,70 0 15,-35 0 1,-53 18 0,0 0-1,0-1 16,-89 19-15,37-19 0,34 1-1,36-18 17,34 35-17,19 18 1,-53-53-16,17 53 15,-17-35 1,-18-1 0,-36 36-1,1 0 1,-36 18 15,36-36-31</inkml:trace>
  <inkml:trace contextRef="#ctx0" brushRef="#br0" timeOffset="12956.213">11501 14993 0,'17'-18'0,"1"18"0,105 0 15,18 0 1,-52 0 15,-72 36-31,-17-19 31,-17 19-15,-19 17 0,-87-1-1,-18-16 1,123-36-16,-88 53 0,71-18 31,35-17-15,53-1-1,53-17 1,0 0 0,-53 0-1,-18 0 17,-18 0-17</inkml:trace>
  <inkml:trace contextRef="#ctx0" brushRef="#br0" timeOffset="14423.774">13882 14499 0,'-18'0'31,"-17"0"-31,17 0 16,-105 53 0,52 0-16,-17 35 31,70 18-16,18 18 1,18-19 0,0-16-1,-18-37 1,17-16 0,-17 17-1,0-18 1,0-17-1</inkml:trace>
  <inkml:trace contextRef="#ctx0" brushRef="#br0" timeOffset="15031.461">13388 14870 0,'0'-18'0,"0"36"0,0-54 47,18 36-31,-1 0-16,89 0 15,0-17 1,17 17 0,-17 35-1,-71 0 1,-17-35 0,-18 18 46,0 0-62,0-1 16,-88 54-1,17-18 1,36 17 0,35-35-1,18-17 1,70 0-1,35-18 1,-70 0 0,-17-36-1,-36-16 1,0-1 0,0 17-1,-18 19 1,0-1 15</inkml:trace>
  <inkml:trace contextRef="#ctx0" brushRef="#br0" timeOffset="15458.562">14182 14834 0,'17'0'31,"-17"36"-31,0 52 16,0 0 0,0 0-1,0-53 1,18-35 46,-18-17-62,35-36 16,18 0 0,0 35 15,0 18-16,18 0 1,-36 0 0,-18 0 15,1 0 0,0 0-31,-18 18 0</inkml:trace>
  <inkml:trace contextRef="#ctx0" brushRef="#br0" timeOffset="15916.076">14693 14429 0,'0'17'31,"0"1"-31,-17 88 16,17-18-1,0-35 1,0-36-1</inkml:trace>
  <inkml:trace contextRef="#ctx0" brushRef="#br0" timeOffset="16295.596">14728 14499 0,'18'-17'15,"17"17"1,18 0 0,18 0-1,-53 0-15,52 17 16,1 1-1,-36-18 1,-17 17 15,-18 1 16,0 17-31,-36 1-1,19-1 1,-1-17 0,0-1-16,1-17 15</inkml:trace>
  <inkml:trace contextRef="#ctx0" brushRef="#br0" timeOffset="16498.737">14781 14728 0,'18'0'47,"0"0"-47,-1 0 0,54 0 16,52 0-1,-17 18 1,-53-18-1</inkml:trace>
  <inkml:trace contextRef="#ctx0" brushRef="#br0" timeOffset="16867.695">14411 14870 0,'0'0'0,"0"-18"16,18 18-16,123 0 15,70 18 17,-34-18-32,-18 17 31,-124-17-16,-35 18 17,0 52-17,-18-17 1,18-35-16,-17 35 16,17-35 30,-18-18-30</inkml:trace>
  <inkml:trace contextRef="#ctx0" brushRef="#br0" timeOffset="17096.71">14887 15064 0,'-17'0'0,"34"0"0,-52 17 16,0 54-1,17-36 1,36-17 31,-1-1-47,72-17 15,105 18 1,-71-18 0,-52 0-1,-54 0-15</inkml:trace>
  <inkml:trace contextRef="#ctx0" brushRef="#br0" timeOffset="23779.949">15575 15187 0,'18'0'47,"17"0"-32,106 0 1,-123 0-16,141 0 16,-71-18-1,-71 18 1,19 0-1,-1 0 1,18 0 0,-18 0-1</inkml:trace>
  <inkml:trace contextRef="#ctx0" brushRef="#br0" timeOffset="24170.602">16298 14746 0,'-17'0'15,"34"0"-15,-34-18 0,34 18 47,1 0-47,53 0 16,-54 0-16,124 0 15,-53 0 1,-52 0 0,-36 18 31,-36 17-47,-16 36 15,52-53 1,-71 35-1,0 17 1,36-52 0</inkml:trace>
  <inkml:trace contextRef="#ctx0" brushRef="#br0" timeOffset="24328.742">16563 14887 0,'18'0'0,"34"36"16,1 34 0,-17-35-1,-19-17 1,1 0 0,0-18-1</inkml:trace>
  <inkml:trace contextRef="#ctx0" brushRef="#br0" timeOffset="24563.307">16986 14728 0,'0'18'15,"0"0"1,0-1-16,0 72 15,0-72-15,0 89 16,0-18 0,0-17-1,0-18 1</inkml:trace>
  <inkml:trace contextRef="#ctx0" brushRef="#br0" timeOffset="25208.336">17604 14676 0,'-18'0'0,"36"0"0,-54 0 16,-69 0-1,16 17 1,19 36-1,52 0 1,18 0 0,0 0-1,88-18 1,1-35 0,-1 0-1,-18-35 1,-52-18-1,0 0 1,-18 18 0,0 17-1,-18 0 17</inkml:trace>
  <inkml:trace contextRef="#ctx0" brushRef="#br0" timeOffset="25425.805">17868 14552 0,'0'18'15,"0"17"-15,0 36 16,0-54-16,0 71 15,0-35 1,0-35 0</inkml:trace>
  <inkml:trace contextRef="#ctx0" brushRef="#br0" timeOffset="25571.703">17939 14764 0,'17'-18'16,"19"18"0,17 0-1,0 18 1,-18-1 0,-35 1-1</inkml:trace>
  <inkml:trace contextRef="#ctx0" brushRef="#br0" timeOffset="25930.815">17674 14905 0,'0'0'0,"-17"0"0,-19 35 0,-34 53 32,52-35-17,0-17 1,18-1 0,0-18-1,36-17 1,52 18-1,0-18 1,-17 0 0,-36 18-1,-17-18 1,-1 0 0</inkml:trace>
  <inkml:trace contextRef="#ctx0" brushRef="#br0" timeOffset="26138.351">17939 14958 0,'0'17'15,"17"19"1,36-1-1,-35-35 1,0 0 0</inkml:trace>
  <inkml:trace contextRef="#ctx0" brushRef="#br0" timeOffset="26575.702">17992 15081 0,'17'0'31,"1"0"-31,70 0 31,-35 0-15,-35 18 0,-18 0-1,-18-1 1,-52 18-1,17 18 1,35-35-16,0 17 16,1 1-1,52-19 1,18 1 0,17-18-1,-52 0 1,0-18-1,-18 1 1,0-19 0,0 19 15,0-1-15</inkml:trace>
  <inkml:trace contextRef="#ctx0" brushRef="#br0" timeOffset="26923.007">18486 14676 0,'0'17'16,"-36"36"0,36-35-16,-17 17 15,17-17 1,0 17 0,35-17 15,53 17-16,0-35 1,-35 18 0</inkml:trace>
  <inkml:trace contextRef="#ctx0" brushRef="#br0" timeOffset="27172.928">18344 14940 0,'-17'0'16,"34"0"-16,-34 18 15,52-1 1,-17-17 0,88 53-1,52 0 1,-69-53-1,-72 18 1</inkml:trace>
  <inkml:trace contextRef="#ctx0" brushRef="#br0" timeOffset="27473.691">18486 15064 0,'-18'0'15,"0"35"1,-17 18 0,35-36-16,0 36 15,0-17 1,0-19-1,106 1 17,0-18-17,17 0 1,-70 0 0,-18-18-1,-17 1 1</inkml:trace>
  <inkml:trace contextRef="#ctx0" brushRef="#br0" timeOffset="28475.154">18891 14781 0,'0'-17'31,"18"17"-31,-18-18 0,88 18 16,18-18 15,-71 18-15,-17 0 15,-18 18-15,0 17-1,0 36 1,-18-53-16,1 52 15,-19-17 1,19 0 0,17-35-1</inkml:trace>
  <inkml:trace contextRef="#ctx0" brushRef="#br0" timeOffset="28641.118">19138 14940 0,'35'0'32,"18"0"-17,36 0 1,-89-17-16,88-1 15,0 0 1,-53-17 0</inkml:trace>
  <inkml:trace contextRef="#ctx0" brushRef="#br0" timeOffset="28844.275">19562 14764 0,'0'17'47,"0"1"-47,-18 53 16,0-1-1,1 1 1,17-1 15,-36 1-15</inkml:trace>
  <inkml:trace contextRef="#ctx0" brushRef="#br0" timeOffset="29207.249">19191 15399 0,'0'-18'31,"0"0"-15,35-17-16,-35 18 0,106-54 31,0-35-15,-35 53 0,-36 53-1,-17 0 16,17 71-15,0-1 0,-17-52-1,-18 0 17,0-1-17,0 1 1</inkml:trace>
  <inkml:trace contextRef="#ctx0" brushRef="#br0" timeOffset="29839.966">19791 14887 0,'17'0'15,"1"0"1,0-17-16,70 17 16,18-18-1,0-17 1,-36 35 0,-35 17-1,1 54 1,-19 17-1,1 0 1,-18-35 0,0-35-1,-18-18 17,-17-18-17,17 18-15,-17-35 0</inkml:trace>
  <inkml:trace contextRef="#ctx0" brushRef="#br0" timeOffset="30202.855">20091 15011 0,'-18'35'31,"-17"53"-15,17-17 0,1-71-16,-1 35 15,-17 0 1,-1-35-1,-52 0 17,-18-53-17,53 0 1,71 53 15,17 0-15,124 0-1,0 0 1,-53 0 0,-89 0-16,19 0 15,-19 0 1,1 0 0,17 0-1</inkml:trace>
  <inkml:trace contextRef="#ctx0" brushRef="#br0" timeOffset="30444.328">20461 14799 0,'0'0'0,"0"18"47,0 35-47,0 52 16,0-87-16,-18 70 15,1-35 1,17-18 15</inkml:trace>
  <inkml:trace contextRef="#ctx0" brushRef="#br0" timeOffset="30615.911">20496 15028 0,'36'-17'16,"-1"-1"-1,-17 18 1,-1 0 0,19 0-1,-19 0 16</inkml:trace>
  <inkml:trace contextRef="#ctx0" brushRef="#br0" timeOffset="31309.841">20920 14623 0,'17'0'63,"1"0"-63,0 0 0,87-18 15,72 0 1,-71 18 0,-53 0-1,-36 53 1,-17 18 0,-17-1-1,-36 19 16,0-1-15,35-53 0</inkml:trace>
  <inkml:trace contextRef="#ctx0" brushRef="#br0" timeOffset="31580.003">21784 14499 0,'0'18'31,"0"52"-31,0-34 16,0 69-1,-35 1 1,17-17 0,18-37-1,0-34 17</inkml:trace>
  <inkml:trace contextRef="#ctx0" brushRef="#br0" timeOffset="31798.373">21802 14728 0,'0'0'0,"17"-17"15,1-1 1,0 18 0,17 0-1,18 0 1,-18 0-1,-17 0 17,-18 18-32</inkml:trace>
  <inkml:trace contextRef="#ctx0" brushRef="#br0" timeOffset="31985.804">21572 14993 0,'0'0'16,"18"0"15,35 0-15,35 0-1,-17 18 1,-54-18-16,19 0 15</inkml:trace>
  <inkml:trace contextRef="#ctx0" brushRef="#br0" timeOffset="32209.12">21502 15099 0,'0'0'0,"17"0"62,54 0-46,17 0 0,-35 0-1,-18 0 1</inkml:trace>
  <inkml:trace contextRef="#ctx0" brushRef="#br0" timeOffset="32552.755">21555 14958 0,'0'0'16,"-18"0"-16,0 35 15,1 36 1,-36 17 0,0 18-1,35-71 1,18-17 0,36-18 15,-19 0-31,54 17 15,35 1 1,-1-1 0,-16-17-1,-19 0 1,-17-17 0</inkml:trace>
  <inkml:trace contextRef="#ctx0" brushRef="#br0" timeOffset="32782.415">22137 14923 0,'0'0'0,"0"-18"16,17 18 15,19 0-15,-19-18-1,1 18-15</inkml:trace>
  <inkml:trace contextRef="#ctx0" brushRef="#br0" timeOffset="33010.044">22102 14870 0,'0'0'15,"-89"35"-15,72-35 0,17 18 0,-106 52 16,71 1-1,35-36 1,0 0 0,88 18 15,35-18-15,-35-17-1,1-18 1,-54 0-1,0-18 1,-17-35 0</inkml:trace>
  <inkml:trace contextRef="#ctx0" brushRef="#br0" timeOffset="33248.805">22454 14817 0,'18'0'16,"-18"17"15,0 1-31,0 0 0,-35 87 16,-1 1-1,19-18 1,-1-35 15</inkml:trace>
  <inkml:trace contextRef="#ctx0" brushRef="#br0" timeOffset="33409.734">22472 15081 0,'18'-17'0,"-1"17"46,19 0-30,-19 0-16,54 0 16,-1 0-1,-52 0-15</inkml:trace>
  <inkml:trace contextRef="#ctx0" brushRef="#br0" timeOffset="33738.03">22825 14764 0,'0'0'0,"0"-18"0,17 0 32,36 18-17,0 0 1,0 0-1,-18 0 1,18 36 0,-35 17-1,-18 35 1,18-35 0,-18-18-1,0-17 1</inkml:trace>
  <inkml:trace contextRef="#ctx0" brushRef="#br0" timeOffset="34164.19">23036 14958 0,'-17'0'16,"-19"53"-1,36-36-15,-35 72 16,0-1 0,0-35-1,-1-18 1,1 0 0,17-35-1,1 0 1,-1 0-1,36 0 17,-18-17-32,141 17 15,0-18 1,-35 0 0,-88 1 15</inkml:trace>
  <inkml:trace contextRef="#ctx0" brushRef="#br0" timeOffset="34602.359">23424 14393 0,'0'-17'15,"18"17"-15,17 35 16,18 36 0,18 17-1,-36-18 1,0-52 15</inkml:trace>
  <inkml:trace contextRef="#ctx0" brushRef="#br0" timeOffset="35074.805">23283 14534 0,'0'-17'0,"0"34"0,-17-34 0,34 17 31,72 53-15,-54-53-16,88 53 15,1-18 1,-107-35 0,-34 0 31,-19 18-47,-69-1 15,69-17-15,-87 18 16,-1 17-1,72 18 1,34 18 15,18-18-15,70-1 0,89-34-1,-18-18 1,-70-35-1,-71 0 1,0-1 0,0 1-1,0 0 1,-18-1 0,18-17-1</inkml:trace>
  <inkml:trace contextRef="#ctx0" brushRef="#br0" timeOffset="35437.636">23795 14446 0,'0'18'32,"0"88"-17,0 17 1,0-52-1,0-36 1,0-53 31,18 18-31,-18-17-16,17-36 15,36 18 1,0 35-1,-35 0-15,35 0 16,-36 0-16,1 17 16,17 1-1,-35-1 17</inkml:trace>
  <inkml:trace contextRef="#ctx0" brushRef="#br0" timeOffset="35640.94">23707 14975 0,'-18'18'15,"0"17"1,-17 71 0,17-18-1,18-35 1,0-35-1</inkml:trace>
  <inkml:trace contextRef="#ctx0" brushRef="#br0" timeOffset="35957.077">23671 15046 0,'18'-18'0,"88"1"31,17 17-15,-105 0-16,53 0 15,-54 53 17,-17 0-17,0-18 1,-17-18-1,-54 1 1,-35-18 0,18-18-1,53 1 1</inkml:trace>
  <inkml:trace contextRef="#ctx0" brushRef="#br0" timeOffset="36098.17">24165 15152 0,'0'0'16</inkml:trace>
  <inkml:trace contextRef="#ctx0" brushRef="#br0" timeOffset="47558.198">15505 14940 0,'0'-17'47,"17"-1"-47,-17 0 0,18-52 16,17-1-16,-17-17 31,-1 53-31,-17-1 16,18 19 15,0 17-15,-18 35-1,0 71 1,0-89-16,17 54 31,-17 0-15,0-18-16,0-71 94,18 18-94,-18-18 0,35-35 15,-17-17 1,0 17 15,17 18-15,-18 35 15,1 17-15,0 36-1,17 18 1,-17-18-1,-18 0 1,17-36 0,-17 1-16,0 17 15,0-17 1,18-18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4-17T01:54:00.5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3334 10848 0,'0'0'0,"-36"0"16</inkml:trace>
  <inkml:trace contextRef="#ctx0" brushRef="#br0" timeOffset="597.75">1976 10883 0,'17'0'47,"18"0"-47,-17 0 0,194 35 32,388 18-17,405-35 1,530 0-1,158-18 1,194 0 0,-387 0-1,-230 0 1,-583 0 0,-369 0-1,-283 0 1,-52 0 31</inkml:trace>
  <inkml:trace contextRef="#ctx0" brushRef="#br0" timeOffset="1226.36">2646 10760 0,'35'-18'16,"-17"18"-16,141 0 16,229 0-1,423 0 1,335 71-1,160-1 1,-107-35 0,-176-17-1,-141-18 1,-353 0 0,-264 0 15,-177 18-16</inkml:trace>
  <inkml:trace contextRef="#ctx0" brushRef="#br0" timeOffset="3127.261">2417 9066 0,'0'36'16,"-159"175"-1,141-175-15,-335 228 16,-70-17 0,-89 35 15,283-158-15,176-89-1,141-35 16,-70 0-31,229-18 16,176 1 0,71-1-1,-106 18 1,18 0 0,-318-17-1,-123-1 16,-36-53-15,54 54-16,-124-160 16,-142-193-1,-52 17 1,0 53 0,123 124-1,177 158 16,35 106 1,0-70-32,35 194 15,-17 193 1,17 89 0,36-35-1,-18-159 1,-18-106-1,-17-141 1,-1-71 15,-17 0-31,89-140 16,34-124 15,18-89-15,0-52-1,36-18 1,-54 159 0,-70 176-1,-35 35-15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4-17T02:05:01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8890 6668 0,'0'0'0,"-18"0"0,-35 0 16,1 0 0,-19 17-1,-35 54 17,18-1-17,35-17 1,18 0-1,17 18 1,0-1 0,18 1 15,0-18-15,0-36-1,36 19 1,-1-1-1,53 18 1,-17-18-16,70 0 16,35 1-1,54-1 1,-1-17 0,35 17-1,-34 0 1,-213-35-1,283 35 1,-123-35 0,-1 0 15,36 18-31,17-18 31,-53 18-31,-34-36 16,-54-17-1,-53-1 1,0-16 0,18 16-1,-18-34 1,-35-1 0,0 1-1,0-1 16,-17-17-15,-1 35 0,-52-35-1,-36 0 1,-53-18 15,0 35-15,-35 1-1,18 17 1,-53 17 0,17 1-1,-35 0 1,18 17 0,211 18-16,-158 0 15,-18 0 1,-18 0-1,-35 18 1,53 17 0,18 18 15,34 0-15,37 35-1,34 0 1,18-35-1,36 0 1,17 35 0</inkml:trace>
  <inkml:trace contextRef="#ctx0" brushRef="#br0" timeOffset="3020.966">10054 8449 0,'0'-18'62,"0"1"-62,0-89 16,18 18 0,35-18-1,-53 88-15,53-52 32,0 17-17,-36 35-15,1 18 16,-1 0 15,1 53-15,0 18-1,-18-54-15,17 54 16,-17 17 15,18-17-15,-18-36-1</inkml:trace>
  <inkml:trace contextRef="#ctx0" brushRef="#br0" timeOffset="3239.497">10372 8149 0,'0'-17'63,"17"17"-63,1 0 15,-18-18-15,0 0 16,35 18 0</inkml:trace>
  <inkml:trace contextRef="#ctx0" brushRef="#br0" timeOffset="3524.502">10566 7938 0,'17'0'16,"-17"17"0,0 36-16,0-35 0,0 70 15,0 0 16,0-35-31,0-35 32</inkml:trace>
  <inkml:trace contextRef="#ctx0" brushRef="#br0" timeOffset="3821.643">10689 7885 0,'0'17'15,"0"19"1,0 34-16,0 18 15,0-17 17,0-18-17,0-18 1,0 0 0,0 1-1</inkml:trace>
  <inkml:trace contextRef="#ctx0" brushRef="#br0" timeOffset="4325.538">10319 8537 0,'0'0'16,"0"-17"0,17 17-1,36-18 1,0 18 15,-35 0-31,0 0 31,-18 18-15,0 17 0,-36 0-1,1 18 1,17 0 0,36-53 46,0 0-62,-1 0 16,1 0-16,35 0 15,0 0 1,17 0 15,-52 0-15</inkml:trace>
  <inkml:trace contextRef="#ctx0" brushRef="#br0" timeOffset="4719.818">10918 8096 0,'0'18'31,"0"0"-31,0-1 16,0 71-1,-35 18 1,18-18-1,17-17 1,0-18 0,17-53-1,1 0 1,17 18 0,0-18-1,18 0 1,-17-36-1,17 1 1</inkml:trace>
  <inkml:trace contextRef="#ctx0" brushRef="#br0" timeOffset="4985.445">11218 8079 0,'0'17'32,"0"19"-17,0 34 1,0 1 0,0-54-16,-17 36 15,-1 0 1,0-18-1,1-35 1</inkml:trace>
  <inkml:trace contextRef="#ctx0" brushRef="#br0" timeOffset="5211.871">10918 8308 0,'18'0'47,"0"0"-47,35-18 16,17 18-1,-17-17 1,-18 17-1</inkml:trace>
  <inkml:trace contextRef="#ctx0" brushRef="#br0" timeOffset="5483.954">11377 8026 0,'0'17'16,"0"19"0,18 69-1,-18-87-15,0 53 16,17 34 0,-17-34-1,0-36 1,0-17-1</inkml:trace>
  <inkml:trace contextRef="#ctx0" brushRef="#br0" timeOffset="5655.838">11465 8308 0,'0'0'0,"18"0"31,17-18-15,0 1-1,-17-19 1,0 36-16,-1-17 16</inkml:trace>
  <inkml:trace contextRef="#ctx0" brushRef="#br0" timeOffset="5894.54">11624 8026 0,'0'17'31,"0"72"-31,0-72 16,0 89-1,0 0 1,18-18-1,-18 0 1,17-35 0,-17-35-1,0-1 1</inkml:trace>
  <inkml:trace contextRef="#ctx0" brushRef="#br0" timeOffset="6647.945">11994 8008 0,'-17'0'62,"-1"0"-62,-35 71 16,18-18 0,35-36-16,-18 36 15,18 0 1,0-18 0,18 1-1,53-19 1,17-17 15,0 0-15,-18-35-1,-17-36 1,-17 1 0,-36 17-1,-18 0 1,-17 18-1,-1 17 1,19 0 0,17 1-1,0-1 17,17 1-17,89-1 1,35 18-1,18 0 1,-71 0 0,-52 0-1</inkml:trace>
  <inkml:trace contextRef="#ctx0" brushRef="#br0" timeOffset="6851.061">12488 8096 0,'0'0'0,"18"0"78,0 0-78,-1-17 15,19-1-15,-19 18 0</inkml:trace>
  <inkml:trace contextRef="#ctx0" brushRef="#br0" timeOffset="7047.45">12682 7938 0,'0'17'31,"0"1"-16,0 70 1,0-70-16,-17 70 16,-19 18-1,1-18 1,0-35 0</inkml:trace>
  <inkml:trace contextRef="#ctx0" brushRef="#br0" timeOffset="7401.929">12347 8449 0,'36'-18'0,"-72"36"0,89-36 0,-18 18 16,-17 0-16,53 0 31,-71 36 0,0-19-31,-18 19 16,-35 52-1,-17-18 1,52-34 0,18-19-1,88-17 16,-70 0-31,52-17 16,18 17 0,-35-18-1</inkml:trace>
  <inkml:trace contextRef="#ctx0" brushRef="#br0" timeOffset="8014.086">11536 9084 0,'0'0'0,"17"0"47,54-35-32,-36 35 1,36 0 0,-1 0-1,-34 0-15</inkml:trace>
  <inkml:trace contextRef="#ctx0" brushRef="#br0" timeOffset="8297.874">11606 9243 0,'0'0'0,"18"0"78,0 0-78,-1 0 16,36 0 0,-53-18-16,53 18 15,-35 0 1,17-17 0</inkml:trace>
  <inkml:trace contextRef="#ctx0" brushRef="#br0" timeOffset="8721.443">11518 8943 0,'0'18'32,"0"-1"-17,0 18-15,-17 36 16,17-53 0,-18 52-1,18-17 1,0 0-1,0 0 1,0-18 0,18-17-1,70 0 1,18-1 0,-36-17-1,1 18 1</inkml:trace>
  <inkml:trace contextRef="#ctx0" brushRef="#br0" timeOffset="9209.759">11836 9437 0,'0'17'15,"-36"19"1,36-19-16,-35 1 15,0 35 1,-18-18 0,18-35-1,-1 18 1,-34-1 0,35-17-1,17 0 1,36 0 46,17-17-46,18 17-16,-36 0 0,107 0 16,-1 0-1,-17 0 1,-35 17-1,-36-17 17,-35-17 46,0-1-78</inkml:trace>
  <inkml:trace contextRef="#ctx0" brushRef="#br0" timeOffset="9460.004">12065 9031 0,'0'18'31,"18"-18"-31,-1 17 16,19 54 0,-1 0-1,0-36 1,-17 0 0,-18-17-1,0-1 1</inkml:trace>
  <inkml:trace contextRef="#ctx0" brushRef="#br0" timeOffset="10010.435">12012 9296 0,'0'-18'15,"18"18"16,-1 0-15,36 0-16,-35 0 0,52 0 16,-34 0-1,-36 18 63,0-1-78,-18 1 16,-35 35 0,18-18-1,0 0 1,35-17-16,0 17 16,0-17-1,17-18 1,71 0-1,1 0 17,-19-35-32,-52 17 15,-18 0 17,0 1-17,-18-18 1,-17 17-1,17-17 1,1 17 0,17 0-1</inkml:trace>
  <inkml:trace contextRef="#ctx0" brushRef="#br0" timeOffset="10467.291">12418 9119 0,'17'0'0,"1"18"15,-18 0 1,18-1-16,-18 1 16,17 70-16,-17 0 31,0 0-16,18-17 1,-18-36 0,0-17-1,18-36 32,-1-17-31,-17-36-1,18 54-15,-18-18 16,0 17 0,18 18 15,17 0-15,0 0-1,-17 0 1,17-35-1</inkml:trace>
  <inkml:trace contextRef="#ctx0" brushRef="#br0" timeOffset="10717.522">12718 9243 0,'0'35'47,"0"-17"-47,0 70 16,0-18-1,0-52 1,0 0 15,0-1-15</inkml:trace>
  <inkml:trace contextRef="#ctx0" brushRef="#br0" timeOffset="11220.349">13018 9084 0,'17'0'32,"-17"18"-32,0 52 15,0-52-15,0 70 16,0-17-1,0-36 1,0-17 0,18-18-1,52 0 1,1 0 0,-18 0-1,-18-18 1,0-17-1,1-1 1</inkml:trace>
  <inkml:trace contextRef="#ctx0" brushRef="#br0" timeOffset="11506.191">13441 8978 0,'0'18'47,"0"35"-47,0 17 16,0-17 0,0-35-16,0 17 15,0-17 1</inkml:trace>
  <inkml:trace contextRef="#ctx0" brushRef="#br0" timeOffset="11662.717">13494 9137 0,'0'0'0,"17"-18"16,19 18 15,-19 0-31,36-17 16,35-1-1,-35 0 1,-35 1 0</inkml:trace>
  <inkml:trace contextRef="#ctx0" brushRef="#br0" timeOffset="11865.741">13794 8978 0,'0'18'47,"0"-1"-47,0 1 0,-36 35 31,19 18-15,17-54-16,-36 36 15,-16 18 1,16-36-16</inkml:trace>
  <inkml:trace contextRef="#ctx0" brushRef="#br0" timeOffset="12082.038">13264 9384 0,'0'18'31,"0"34"-31,0-34 16,0 70-1,0-52 1,0-19 0</inkml:trace>
  <inkml:trace contextRef="#ctx0" brushRef="#br0" timeOffset="12472.574">13441 9384 0,'0'-18'0,"0"1"16,0-1-16,70 18 15,19 0 17,-36 0-32,17 53 31,-52-18-15,17 18-1,-35-35 1,0-1-1,0 1 1,-53-18 0,-35 0-1,0 0 1,17 0 0,53 0-1</inkml:trace>
  <inkml:trace contextRef="#ctx0" brushRef="#br0" timeOffset="12711.837">14023 9331 0,'18'0'15,"-18"35"1,35 1 0,-35-1-1,0 18 1,17-53-16,-17 35 15</inkml:trace>
  <inkml:trace contextRef="#ctx0" brushRef="#br0" timeOffset="14103.982">13300 9560 0,'0'-17'47,"17"17"-47,36 0 16,-35 0-16,52-18 16,-34 0 15</inkml:trace>
  <inkml:trace contextRef="#ctx0" brushRef="#br0" timeOffset="27826.134">7567 12224 0,'-18'0'47,"-34"0"-31,-19 0 0,18 17-1,-17 1 1,34 0-1,-17 17 1,18 0 0,-18 18-1,18-18 1,-18 1 0,0 17 15,18-18-16,35-17-15,0 17 16,-18 0 0,18 0-1,0 36 1,0-36 0,0 0-1,35 1 1,1-1-1,-1-17 1,0-1 0,18 19-1,18-19 1,17-17 0,35 0-1,1 0 1,-18 18-1,35-18 1,18 35 0,70-35 15,0 18-15,-35-1-1,18 19 1,-71-19-1,0-17 1,0 0 0,36 0-1,-19 0 1,-34 0 0,-1 0-1,1 0 1,-1 0-1,1 0 1,17-17 15,-53-1-15,-17 18 0,-1-35-1,18 0 1,0-18-1,18-18 1,-35 18 0,-18 0 15,-36 0-15,1 0-1,-18-35 1,0 18-1,0 17 1,0 0 0,-35 35-1,-36-17 1,-17 17 0,-53 1 15,35 17-16,-88-18 1,0 0 0,176 18-16,-158-17 15,-89-1 1,36 0 0,17 18-1,36-17 1,17 17-1,-17 0 1,-18 0 0,0 0-1,-35 0 1,-54 0 15,160 0-31,105-18 0,-229 18 31,106 0-15,-35 35 0,35 1-1,52-1 1,1 0 0,35 1-1,18-1 1,17-35-1</inkml:trace>
  <inkml:trace contextRef="#ctx0" brushRef="#br0" timeOffset="29063.017">12559 12453 0,'-35'0'31,"17"0"-31,-53 18 16,54-18-16,-160 70 15,-122 1 1,-19 35 0,89-18-1,123-71 1,124-17 31,52 0-32,-35 0-15,230 0 16,35 18 0,88 17-1,-106 1 1,-106-19-1,-158-17 1,-36 0 31,1-17-47,-54-72 16,54 72-16,-160-142 31,-70-35-31,0 0 31,124 106-15,88 53-1,35 52 17,-18 89-17,18-88-15,0 158 16,0 36-1,-18-18 1,18-53 0,0-106-1,0-52 48,18 17-63,17-53 0,89-71 31,-18-35-15,35-17-1,-18 0 1,-17 70 0,-71 53-1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fld id="{12B0CF90-0E48-469A-BE1D-D3B3FC73F6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6697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>
              <a:latin typeface="Arial" panose="020B0604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5020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코드짤때</a:t>
            </a:r>
            <a:r>
              <a:rPr lang="ko-KR" altLang="en-US" dirty="0"/>
              <a:t> </a:t>
            </a:r>
            <a:r>
              <a:rPr lang="en-US" altLang="ko-KR" dirty="0"/>
              <a:t>break</a:t>
            </a:r>
            <a:r>
              <a:rPr lang="ko-KR" altLang="en-US" dirty="0"/>
              <a:t>나 </a:t>
            </a:r>
            <a:r>
              <a:rPr lang="en-US" altLang="ko-KR" dirty="0"/>
              <a:t>continue </a:t>
            </a:r>
            <a:r>
              <a:rPr lang="ko-KR" altLang="en-US" dirty="0"/>
              <a:t>넣으면 안된다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벡터화해서 짜라</a:t>
            </a:r>
            <a:endParaRPr lang="en-US" altLang="ko-KR" dirty="0"/>
          </a:p>
          <a:p>
            <a:r>
              <a:rPr lang="ko-KR" altLang="en-US" dirty="0" err="1"/>
              <a:t>이런거를</a:t>
            </a:r>
            <a:r>
              <a:rPr lang="ko-KR" altLang="en-US" dirty="0"/>
              <a:t> 조건을 넣어서 시험문제를 </a:t>
            </a:r>
            <a:r>
              <a:rPr lang="ko-KR" altLang="en-US" dirty="0" err="1"/>
              <a:t>만드시겟답니다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0CF90-0E48-469A-BE1D-D3B3FC73F610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7004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벡터화 </a:t>
            </a:r>
            <a:r>
              <a:rPr lang="ko-KR" altLang="en-US" dirty="0" err="1"/>
              <a:t>하는거</a:t>
            </a:r>
            <a:r>
              <a:rPr lang="ko-KR" altLang="en-US" dirty="0"/>
              <a:t> 하나 문제 </a:t>
            </a:r>
            <a:r>
              <a:rPr lang="ko-KR" altLang="en-US" dirty="0" err="1"/>
              <a:t>내시겟답니다</a:t>
            </a:r>
            <a:r>
              <a:rPr lang="ko-KR" altLang="en-US" dirty="0"/>
              <a:t> </a:t>
            </a:r>
            <a:r>
              <a:rPr lang="ko-KR" altLang="en-US" dirty="0" err="1"/>
              <a:t>ㅅㅂ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0CF90-0E48-469A-BE1D-D3B3FC73F610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0827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시험에 </a:t>
            </a:r>
            <a:r>
              <a:rPr lang="ko-KR" altLang="en-US" dirty="0" err="1"/>
              <a:t>헤더읽는거</a:t>
            </a:r>
            <a:r>
              <a:rPr lang="ko-KR" altLang="en-US" dirty="0"/>
              <a:t> </a:t>
            </a:r>
            <a:r>
              <a:rPr lang="ko-KR" altLang="en-US" dirty="0" err="1"/>
              <a:t>낸다네</a:t>
            </a:r>
            <a:r>
              <a:rPr lang="ko-KR" altLang="en-US" dirty="0"/>
              <a:t> </a:t>
            </a:r>
            <a:r>
              <a:rPr lang="ko-KR" altLang="en-US" dirty="0" err="1"/>
              <a:t>ㅎ</a:t>
            </a:r>
            <a:r>
              <a:rPr lang="en-US" altLang="ko-KR" dirty="0"/>
              <a:t>;</a:t>
            </a:r>
          </a:p>
          <a:p>
            <a:r>
              <a:rPr lang="ko-KR" altLang="en-US" dirty="0" err="1"/>
              <a:t>맨위에</a:t>
            </a:r>
            <a:r>
              <a:rPr lang="ko-KR" altLang="en-US" dirty="0"/>
              <a:t> </a:t>
            </a:r>
            <a:r>
              <a:rPr lang="ko-KR" altLang="en-US" dirty="0" err="1"/>
              <a:t>읽지말아야할</a:t>
            </a:r>
            <a:r>
              <a:rPr lang="ko-KR" altLang="en-US" dirty="0"/>
              <a:t> </a:t>
            </a:r>
            <a:r>
              <a:rPr lang="ko-KR" altLang="en-US" dirty="0" err="1"/>
              <a:t>필요없는</a:t>
            </a:r>
            <a:r>
              <a:rPr lang="ko-KR" altLang="en-US" dirty="0"/>
              <a:t> </a:t>
            </a:r>
            <a:r>
              <a:rPr lang="ko-KR" altLang="en-US" dirty="0" err="1"/>
              <a:t>문자열같은거는</a:t>
            </a:r>
            <a:r>
              <a:rPr lang="ko-KR" altLang="en-US" dirty="0"/>
              <a:t> 아예</a:t>
            </a:r>
            <a:endParaRPr lang="en-US" altLang="ko-KR" dirty="0"/>
          </a:p>
          <a:p>
            <a:r>
              <a:rPr lang="ko-KR" altLang="en-US" dirty="0"/>
              <a:t>헤더로 읽어버리고</a:t>
            </a:r>
            <a:endParaRPr lang="en-US" altLang="ko-KR" dirty="0"/>
          </a:p>
          <a:p>
            <a:r>
              <a:rPr lang="ko-KR" altLang="en-US" dirty="0" err="1"/>
              <a:t>그다음부터</a:t>
            </a:r>
            <a:r>
              <a:rPr lang="ko-KR" altLang="en-US" dirty="0"/>
              <a:t> 필요한 줄을 </a:t>
            </a:r>
            <a:r>
              <a:rPr lang="ko-KR" altLang="en-US" dirty="0" err="1"/>
              <a:t>읽기시작하면됨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0CF90-0E48-469A-BE1D-D3B3FC73F610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0409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여기까지 중간고사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시험보기전에 공지사항을 이러닝에 </a:t>
            </a:r>
            <a:r>
              <a:rPr lang="ko-KR" altLang="en-US" dirty="0" err="1"/>
              <a:t>올리겠대</a:t>
            </a:r>
            <a:endParaRPr lang="en-US" altLang="ko-KR" dirty="0"/>
          </a:p>
          <a:p>
            <a:r>
              <a:rPr lang="ko-KR" altLang="en-US" dirty="0"/>
              <a:t>종이로 </a:t>
            </a:r>
            <a:r>
              <a:rPr lang="ko-KR" altLang="en-US" dirty="0" err="1"/>
              <a:t>된건</a:t>
            </a:r>
            <a:r>
              <a:rPr lang="ko-KR" altLang="en-US" dirty="0"/>
              <a:t> 모두 가져와도 </a:t>
            </a:r>
            <a:r>
              <a:rPr lang="ko-KR" altLang="en-US" dirty="0" err="1"/>
              <a:t>된대</a:t>
            </a:r>
            <a:r>
              <a:rPr lang="ko-KR" altLang="en-US" dirty="0"/>
              <a:t> </a:t>
            </a:r>
            <a:r>
              <a:rPr lang="en-US" altLang="ko-KR" dirty="0"/>
              <a:t>PPT </a:t>
            </a:r>
            <a:r>
              <a:rPr lang="ko-KR" altLang="en-US" dirty="0"/>
              <a:t>책 </a:t>
            </a:r>
            <a:r>
              <a:rPr lang="ko-KR" altLang="en-US" dirty="0" err="1"/>
              <a:t>ㅇㅇ</a:t>
            </a:r>
            <a:endParaRPr lang="en-US" altLang="ko-KR" dirty="0"/>
          </a:p>
          <a:p>
            <a:r>
              <a:rPr lang="ko-KR" altLang="en-US" dirty="0"/>
              <a:t>파일은 </a:t>
            </a:r>
            <a:r>
              <a:rPr lang="ko-KR" altLang="en-US" dirty="0" err="1"/>
              <a:t>안된대</a:t>
            </a:r>
            <a:endParaRPr lang="en-US" altLang="ko-KR" dirty="0"/>
          </a:p>
          <a:p>
            <a:r>
              <a:rPr lang="ko-KR" altLang="en-US" dirty="0" err="1"/>
              <a:t>유에스비</a:t>
            </a:r>
            <a:r>
              <a:rPr lang="ko-KR" altLang="en-US" dirty="0"/>
              <a:t> </a:t>
            </a:r>
            <a:r>
              <a:rPr lang="ko-KR" altLang="en-US" dirty="0" err="1"/>
              <a:t>안된댕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0CF90-0E48-469A-BE1D-D3B3FC73F610}" type="slidenum">
              <a:rPr lang="en-US" altLang="ko-KR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3269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66800" y="2481263"/>
            <a:ext cx="8077200" cy="18573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Char char="§"/>
              <a:defRPr/>
            </a:pPr>
            <a:endParaRPr lang="en-US" altLang="ko-KR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70104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-65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ko-KR"/>
              <a:t> </a:t>
            </a:r>
            <a:fld id="{4713A2B4-5D5F-4A66-A3C5-46C1F1C581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188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23B1D935-1DB5-49E0-82B7-1CDE451DBEE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7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E9A1A874-96FC-4760-90C1-AC4816D2003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92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ko-KR"/>
              <a:t> </a:t>
            </a:r>
            <a:fld id="{978D8FE9-C6B4-485D-8C4A-C84573A85B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396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BBCB2FB3-9838-496A-9129-246092C165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454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F71D2D9-4E56-4D13-8B0E-A7D7993C39B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699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FDAD328F-3937-4435-84EC-1AC1038A124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95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40843FF-408D-4112-86A2-960C448E8C1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126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8201AD68-D791-4C0C-B21C-FBCF807EA5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842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04362DC1-1139-4DE0-9F58-6B0AF944EB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478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AD82B8D2-4F77-423D-BE78-868929DCBC6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592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 bwMode="auto"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i="1"/>
            </a:lvl1pPr>
          </a:lstStyle>
          <a:p>
            <a:r>
              <a:rPr lang="en-US" altLang="ko-KR"/>
              <a:t>Slide </a:t>
            </a:r>
            <a:fld id="{EB8FF482-F141-4B55-A7B9-590435D102B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pitchFamily="-65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ＭＳ Ｐゴシック" pitchFamily="-65" charset="-128"/>
          <a:cs typeface="ＭＳ Ｐゴシック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 pitchFamily="-65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 pitchFamily="-65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dropbox.com/s/987wiylub9p2mpp/load_test_1.txt?dl=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n2zfmwcj6gil5vq/data1.csv?dl=0" TargetMode="External"/><Relationship Id="rId2" Type="http://schemas.openxmlformats.org/officeDocument/2006/relationships/hyperlink" Target="https://www.data.go.kr/dataset/3078089/fileData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hyperlink" Target="https://kr.mathworks.com/help/matlab/ref/pie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2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004080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SzPct val="6500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/>
              <a:t>Slide </a:t>
            </a:r>
            <a:fld id="{CF11C8B8-1724-4BEF-906C-8EA48E94F6E6}" type="slidenum">
              <a:rPr lang="en-US" altLang="ko-KR" sz="2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2000" b="0"/>
          </a:p>
        </p:txBody>
      </p:sp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066800" y="1295400"/>
            <a:ext cx="7010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ＭＳ Ｐゴシック" pitchFamily="34" charset="-128"/>
              </a:rPr>
              <a:t>시뮬레이션 기초 및 실습</a:t>
            </a:r>
            <a:endParaRPr lang="ko-KR" altLang="ko-KR" dirty="0">
              <a:ea typeface="ＭＳ Ｐゴシック" pitchFamily="34" charset="-128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>
                <a:ea typeface="ＭＳ Ｐゴシック" pitchFamily="34" charset="-128"/>
              </a:rPr>
              <a:t>Prof. Jibum Kim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Department of Computer Science &amp; Engineering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 Incheon National University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fgetl</a:t>
            </a:r>
            <a:r>
              <a:rPr lang="en-US" altLang="ko-KR" dirty="0"/>
              <a:t> </a:t>
            </a:r>
            <a:r>
              <a:rPr lang="ko-KR" altLang="en-US" dirty="0"/>
              <a:t>함수를 이용한 데이터 읽기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8648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‘</a:t>
            </a:r>
            <a:r>
              <a:rPr lang="en-US" altLang="ko-KR" sz="2800" dirty="0" err="1"/>
              <a:t>fgetl</a:t>
            </a:r>
            <a:r>
              <a:rPr lang="en-US" altLang="ko-KR" sz="2800" dirty="0"/>
              <a:t>’ </a:t>
            </a:r>
            <a:r>
              <a:rPr lang="ko-KR" altLang="en-US" sz="2800" dirty="0"/>
              <a:t>함수</a:t>
            </a:r>
            <a:r>
              <a:rPr lang="en-US" altLang="ko-KR" sz="2800" dirty="0"/>
              <a:t>: read </a:t>
            </a:r>
            <a:r>
              <a:rPr lang="en-US" altLang="ko-KR" sz="2800" dirty="0">
                <a:solidFill>
                  <a:srgbClr val="FF0000"/>
                </a:solidFill>
              </a:rPr>
              <a:t>strings</a:t>
            </a:r>
            <a:r>
              <a:rPr lang="en-US" altLang="ko-KR" sz="2800" dirty="0"/>
              <a:t> (</a:t>
            </a:r>
            <a:r>
              <a:rPr lang="ko-KR" altLang="en-US" sz="2800" dirty="0"/>
              <a:t>문자 배열</a:t>
            </a:r>
            <a:r>
              <a:rPr lang="en-US" altLang="ko-KR" sz="2800" dirty="0"/>
              <a:t>) from a file one line at a time </a:t>
            </a:r>
          </a:p>
          <a:p>
            <a:r>
              <a:rPr lang="en-US" altLang="ko-KR" sz="2800" dirty="0"/>
              <a:t>loop </a:t>
            </a:r>
            <a:r>
              <a:rPr lang="ko-KR" altLang="en-US" sz="2800" dirty="0"/>
              <a:t>형태로 여러 </a:t>
            </a:r>
            <a:r>
              <a:rPr lang="en-US" altLang="ko-KR" sz="2800" dirty="0"/>
              <a:t>line</a:t>
            </a:r>
            <a:r>
              <a:rPr lang="ko-KR" altLang="en-US" sz="2800" dirty="0"/>
              <a:t>을 한꺼번에 읽을 수도 있음 또는  </a:t>
            </a:r>
            <a:r>
              <a:rPr lang="en-US" altLang="ko-KR" sz="2800" dirty="0"/>
              <a:t>end of file (</a:t>
            </a:r>
            <a:r>
              <a:rPr lang="en-US" altLang="ko-KR" sz="2800" dirty="0" err="1"/>
              <a:t>eof</a:t>
            </a:r>
            <a:r>
              <a:rPr lang="en-US" altLang="ko-KR" sz="2800" dirty="0"/>
              <a:t>)</a:t>
            </a:r>
            <a:r>
              <a:rPr lang="ko-KR" altLang="en-US" sz="2800" dirty="0"/>
              <a:t>까지 읽을 수도 있음</a:t>
            </a:r>
            <a:r>
              <a:rPr lang="en-US" altLang="ko-KR" sz="2800" dirty="0"/>
              <a:t>. </a:t>
            </a:r>
            <a:r>
              <a:rPr lang="ko-KR" altLang="en-US" sz="2800" dirty="0"/>
              <a:t>단</a:t>
            </a:r>
            <a:r>
              <a:rPr lang="en-US" altLang="ko-KR" sz="2800" dirty="0"/>
              <a:t>, </a:t>
            </a:r>
            <a:r>
              <a:rPr lang="ko-KR" altLang="en-US" sz="2800" dirty="0">
                <a:solidFill>
                  <a:srgbClr val="FF0000"/>
                </a:solidFill>
              </a:rPr>
              <a:t>문자 배열로 읽음</a:t>
            </a:r>
            <a:endParaRPr lang="en-US" altLang="ko-KR" sz="2800" dirty="0">
              <a:solidFill>
                <a:srgbClr val="FF0000"/>
              </a:solidFill>
            </a:endParaRPr>
          </a:p>
          <a:p>
            <a:r>
              <a:rPr lang="ko-KR" altLang="en-US" sz="2800" dirty="0"/>
              <a:t>주로</a:t>
            </a:r>
            <a:r>
              <a:rPr lang="en-US" altLang="ko-KR" sz="2800" dirty="0"/>
              <a:t>, </a:t>
            </a:r>
            <a:r>
              <a:rPr lang="ko-KR" altLang="en-US" sz="2800" dirty="0"/>
              <a:t>외부 데이터 파일의 위쪽에 위치한 </a:t>
            </a:r>
            <a:r>
              <a:rPr lang="en-US" altLang="ko-KR" sz="2800" dirty="0"/>
              <a:t>header (</a:t>
            </a:r>
            <a:r>
              <a:rPr lang="ko-KR" altLang="en-US" sz="2800" dirty="0"/>
              <a:t>헤더</a:t>
            </a:r>
            <a:r>
              <a:rPr lang="en-US" altLang="ko-KR" sz="2800" dirty="0"/>
              <a:t>), </a:t>
            </a:r>
            <a:r>
              <a:rPr lang="ko-KR" altLang="en-US" sz="2800" dirty="0"/>
              <a:t>즉</a:t>
            </a:r>
            <a:r>
              <a:rPr lang="en-US" altLang="ko-KR" sz="2800" dirty="0"/>
              <a:t>, </a:t>
            </a:r>
            <a:r>
              <a:rPr lang="ko-KR" altLang="en-US" sz="2800" dirty="0"/>
              <a:t>파일의 설명 부분</a:t>
            </a:r>
            <a:r>
              <a:rPr lang="en-US" altLang="ko-KR" sz="2800" dirty="0"/>
              <a:t> </a:t>
            </a:r>
            <a:r>
              <a:rPr lang="ko-KR" altLang="en-US" sz="2800" dirty="0"/>
              <a:t>부분을 읽을 때 유용하다</a:t>
            </a:r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11</a:t>
            </a:fld>
            <a:endParaRPr lang="en-US" altLang="ko-K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80766A10-42E2-468B-868D-8498CE52CD68}"/>
                  </a:ext>
                </a:extLst>
              </p14:cNvPr>
              <p14:cNvContentPartPr/>
              <p14:nvPr/>
            </p14:nvContentPartPr>
            <p14:xfrm>
              <a:off x="241200" y="3143160"/>
              <a:ext cx="4362840" cy="8197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80766A10-42E2-468B-868D-8498CE52CD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840" y="3133800"/>
                <a:ext cx="4381560" cy="83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6099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https://www.dropbox.com/s/t4vmxcfd5u3c27g/test_4.txt?dl=0</a:t>
            </a:r>
          </a:p>
          <a:p>
            <a:r>
              <a:rPr lang="en-US" altLang="ko-KR" sz="2000" dirty="0"/>
              <a:t> test_4.txt </a:t>
            </a:r>
            <a:r>
              <a:rPr lang="ko-KR" altLang="en-US" sz="2000" dirty="0"/>
              <a:t>파일을 </a:t>
            </a:r>
            <a:r>
              <a:rPr lang="en-US" altLang="ko-KR" sz="2000" dirty="0" err="1"/>
              <a:t>fgetl</a:t>
            </a:r>
            <a:r>
              <a:rPr lang="ko-KR" altLang="en-US" sz="2000" dirty="0"/>
              <a:t>과 </a:t>
            </a:r>
            <a:r>
              <a:rPr lang="en-US" altLang="ko-KR" sz="2000" dirty="0" err="1"/>
              <a:t>feof</a:t>
            </a:r>
            <a:r>
              <a:rPr lang="ko-KR" altLang="en-US" sz="2000" dirty="0"/>
              <a:t>함수를 사용하여 읽고 첫번째 열의 평균을 계산해 보았다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en-US" altLang="ko-KR" sz="2000" dirty="0" err="1"/>
              <a:t>feof</a:t>
            </a:r>
            <a:r>
              <a:rPr lang="en-US" altLang="ko-KR" sz="2000" dirty="0"/>
              <a:t>(fid) : true if end-of-file is reached, </a:t>
            </a:r>
            <a:r>
              <a:rPr lang="en-US" altLang="ko-KR" sz="2000" dirty="0" err="1"/>
              <a:t>strtok</a:t>
            </a:r>
            <a:r>
              <a:rPr lang="en-US" altLang="ko-KR" sz="2000" dirty="0"/>
              <a:t>: </a:t>
            </a:r>
            <a:r>
              <a:rPr lang="ko-KR" altLang="en-US" sz="2000" dirty="0"/>
              <a:t>문자열 분리 </a:t>
            </a:r>
            <a:endParaRPr lang="en-US" altLang="ko-KR" sz="20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063" y="3524250"/>
            <a:ext cx="2019300" cy="1533525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987012"/>
              </p:ext>
            </p:extLst>
          </p:nvPr>
        </p:nvGraphicFramePr>
        <p:xfrm>
          <a:off x="1066800" y="3158490"/>
          <a:ext cx="4585063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5063">
                  <a:extLst>
                    <a:ext uri="{9D8B030D-6E8A-4147-A177-3AD203B41FA5}">
                      <a16:colId xmlns:a16="http://schemas.microsoft.com/office/drawing/2014/main" val="3890899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800" dirty="0"/>
                        <a:t>fid=</a:t>
                      </a:r>
                      <a:r>
                        <a:rPr lang="en-US" altLang="ko-KR" sz="1800" dirty="0" err="1"/>
                        <a:t>fopen</a:t>
                      </a:r>
                      <a:r>
                        <a:rPr lang="en-US" altLang="ko-KR" sz="1800" dirty="0"/>
                        <a:t>('test_4.txt');</a:t>
                      </a:r>
                      <a:endParaRPr lang="en-US" altLang="ko-KR" sz="1800" b="0" dirty="0"/>
                    </a:p>
                    <a:p>
                      <a:r>
                        <a:rPr lang="en-US" altLang="ko-KR" sz="1800" dirty="0" err="1"/>
                        <a:t>i</a:t>
                      </a:r>
                      <a:r>
                        <a:rPr lang="en-US" altLang="ko-KR" sz="1800" dirty="0"/>
                        <a:t>=1;</a:t>
                      </a:r>
                      <a:endParaRPr lang="en-US" altLang="ko-KR" sz="1800" b="0" dirty="0"/>
                    </a:p>
                    <a:p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while </a:t>
                      </a:r>
                      <a:r>
                        <a:rPr lang="en-US" altLang="ko-KR" sz="1800" dirty="0" err="1">
                          <a:solidFill>
                            <a:srgbClr val="FF0000"/>
                          </a:solidFill>
                        </a:rPr>
                        <a:t>feof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(fid) == 0 </a:t>
                      </a:r>
                      <a:endParaRPr lang="en-US" altLang="ko-KR" sz="1800" b="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ko-KR" sz="1800" dirty="0"/>
                        <a:t>    a=</a:t>
                      </a:r>
                      <a:r>
                        <a:rPr lang="en-US" altLang="ko-KR" sz="1800" dirty="0" err="1"/>
                        <a:t>fgetl</a:t>
                      </a:r>
                      <a:r>
                        <a:rPr lang="en-US" altLang="ko-KR" sz="1800" dirty="0"/>
                        <a:t>(fid);</a:t>
                      </a:r>
                      <a:endParaRPr lang="en-US" altLang="ko-KR" sz="1800" b="0" dirty="0"/>
                    </a:p>
                    <a:p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    [a_1, a_2]=</a:t>
                      </a:r>
                      <a:r>
                        <a:rPr lang="en-US" altLang="ko-KR" sz="1800" dirty="0" err="1">
                          <a:solidFill>
                            <a:srgbClr val="FF0000"/>
                          </a:solidFill>
                        </a:rPr>
                        <a:t>strtok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(a);</a:t>
                      </a:r>
                      <a:endParaRPr lang="en-US" altLang="ko-KR" sz="1800" b="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ko-KR" sz="1800" dirty="0"/>
                        <a:t>    b(</a:t>
                      </a:r>
                      <a:r>
                        <a:rPr lang="en-US" altLang="ko-KR" sz="1800" dirty="0" err="1"/>
                        <a:t>i</a:t>
                      </a:r>
                      <a:r>
                        <a:rPr lang="en-US" altLang="ko-KR" sz="1800" dirty="0"/>
                        <a:t>)=str2num(a_1);</a:t>
                      </a:r>
                      <a:endParaRPr lang="en-US" altLang="ko-KR" sz="1800" b="0" dirty="0"/>
                    </a:p>
                    <a:p>
                      <a:r>
                        <a:rPr lang="en-US" altLang="ko-KR" sz="1800" dirty="0"/>
                        <a:t>    </a:t>
                      </a:r>
                      <a:r>
                        <a:rPr lang="en-US" altLang="ko-KR" sz="1800" dirty="0" err="1"/>
                        <a:t>i</a:t>
                      </a:r>
                      <a:r>
                        <a:rPr lang="en-US" altLang="ko-KR" sz="1800" dirty="0"/>
                        <a:t>=i+1;</a:t>
                      </a:r>
                      <a:endParaRPr lang="en-US" altLang="ko-KR" sz="1800" b="0" dirty="0"/>
                    </a:p>
                    <a:p>
                      <a:r>
                        <a:rPr lang="en-US" altLang="ko-KR" sz="1800" dirty="0"/>
                        <a:t>end</a:t>
                      </a:r>
                      <a:endParaRPr lang="en-US" altLang="ko-KR" sz="1800" b="0" dirty="0"/>
                    </a:p>
                    <a:p>
                      <a:r>
                        <a:rPr lang="en-US" altLang="ko-KR" sz="1800" dirty="0"/>
                        <a:t>sum(b)</a:t>
                      </a:r>
                      <a:endParaRPr lang="en-US" altLang="ko-KR" sz="1800" b="0" dirty="0"/>
                    </a:p>
                    <a:p>
                      <a:r>
                        <a:rPr lang="en-US" altLang="ko-KR" sz="1800" dirty="0" err="1"/>
                        <a:t>fclose</a:t>
                      </a:r>
                      <a:r>
                        <a:rPr lang="en-US" altLang="ko-KR" sz="1800" dirty="0"/>
                        <a:t>(fid);</a:t>
                      </a:r>
                      <a:endParaRPr lang="en-US" altLang="ko-KR" sz="1800" b="0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443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614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문자열의 분리</a:t>
            </a:r>
            <a:r>
              <a:rPr lang="en-US" altLang="ko-KR" sz="2400" dirty="0"/>
              <a:t>: </a:t>
            </a:r>
            <a:r>
              <a:rPr lang="en-US" altLang="ko-KR" sz="2400" dirty="0" err="1">
                <a:solidFill>
                  <a:srgbClr val="FF0000"/>
                </a:solidFill>
              </a:rPr>
              <a:t>strtok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>
                <a:solidFill>
                  <a:srgbClr val="FF0000"/>
                </a:solidFill>
              </a:rPr>
              <a:t>함수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en-US" altLang="ko-KR" sz="2400" dirty="0"/>
              <a:t> &gt;&gt; a=‘hello there’;</a:t>
            </a:r>
          </a:p>
          <a:p>
            <a:r>
              <a:rPr lang="en-US" altLang="ko-KR" sz="2400" dirty="0"/>
              <a:t> &gt;&gt; [b, c]=</a:t>
            </a:r>
            <a:r>
              <a:rPr lang="en-US" altLang="ko-KR" sz="2400" dirty="0" err="1"/>
              <a:t>strtok</a:t>
            </a:r>
            <a:r>
              <a:rPr lang="en-US" altLang="ko-KR" sz="2400" dirty="0"/>
              <a:t>(a)</a:t>
            </a:r>
          </a:p>
          <a:p>
            <a:endParaRPr lang="en-US" altLang="ko-KR" sz="2400" dirty="0"/>
          </a:p>
          <a:p>
            <a:r>
              <a:rPr lang="en-US" altLang="ko-KR" sz="2400" dirty="0"/>
              <a:t> &gt;&gt; a=‘hello there </a:t>
            </a:r>
            <a:r>
              <a:rPr lang="en-US" altLang="ko-KR" sz="2400" dirty="0" err="1"/>
              <a:t>jibum</a:t>
            </a:r>
            <a:r>
              <a:rPr lang="en-US" altLang="ko-KR" sz="2400" dirty="0"/>
              <a:t>’;</a:t>
            </a:r>
          </a:p>
          <a:p>
            <a:r>
              <a:rPr lang="en-US" altLang="ko-KR" sz="2400" dirty="0"/>
              <a:t> &gt;&gt; [b, c]=</a:t>
            </a:r>
            <a:r>
              <a:rPr lang="en-US" altLang="ko-KR" sz="2400" dirty="0" err="1"/>
              <a:t>strtok</a:t>
            </a:r>
            <a:r>
              <a:rPr lang="en-US" altLang="ko-KR" sz="2400" dirty="0"/>
              <a:t>(a)</a:t>
            </a:r>
          </a:p>
          <a:p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970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textscan</a:t>
            </a:r>
            <a:r>
              <a:rPr lang="en-US" altLang="ko-KR" dirty="0"/>
              <a:t> </a:t>
            </a:r>
            <a:r>
              <a:rPr lang="ko-KR" altLang="en-US" dirty="0"/>
              <a:t>함수를 이용한 데이터 읽기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8990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예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https://www.dropbox.com/s/t4vmxcfd5u3c27g/test_4.txt?dl=0</a:t>
            </a:r>
          </a:p>
          <a:p>
            <a:r>
              <a:rPr lang="en-US" altLang="ko-KR" sz="2000" dirty="0"/>
              <a:t> test_4.txt </a:t>
            </a:r>
            <a:r>
              <a:rPr lang="ko-KR" altLang="en-US" sz="2000" dirty="0"/>
              <a:t>파일을 </a:t>
            </a:r>
            <a:r>
              <a:rPr lang="en-US" altLang="ko-KR" sz="2000" dirty="0" err="1"/>
              <a:t>textscan</a:t>
            </a:r>
            <a:r>
              <a:rPr lang="en-US" altLang="ko-KR" sz="2000" dirty="0"/>
              <a:t> </a:t>
            </a:r>
            <a:r>
              <a:rPr lang="ko-KR" altLang="en-US" sz="2000" dirty="0"/>
              <a:t>함수를 사용하여 읽고 첫번째 열의 평균을 계산해 보았다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895600"/>
            <a:ext cx="2019300" cy="1533525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447490"/>
              </p:ext>
            </p:extLst>
          </p:nvPr>
        </p:nvGraphicFramePr>
        <p:xfrm>
          <a:off x="838200" y="3460931"/>
          <a:ext cx="41910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1641508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35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dirty="0"/>
                        <a:t>fid=</a:t>
                      </a:r>
                      <a:r>
                        <a:rPr lang="en-US" altLang="ko-KR" sz="1800" dirty="0" err="1"/>
                        <a:t>fopen</a:t>
                      </a:r>
                      <a:r>
                        <a:rPr lang="en-US" altLang="ko-KR" sz="1800" dirty="0"/>
                        <a:t>('test_4.txt‘, ‘r’);</a:t>
                      </a:r>
                    </a:p>
                    <a:p>
                      <a:r>
                        <a:rPr lang="en-US" altLang="ko-KR" sz="1800" b="0" dirty="0"/>
                        <a:t>% step 2: </a:t>
                      </a:r>
                      <a:r>
                        <a:rPr lang="ko-KR" altLang="en-US" sz="1800" b="0" dirty="0"/>
                        <a:t>파일로부터 데이터 읽기</a:t>
                      </a:r>
                      <a:endParaRPr lang="en-US" altLang="ko-KR" sz="1800" b="0" dirty="0"/>
                    </a:p>
                    <a:p>
                      <a:r>
                        <a:rPr lang="en-US" altLang="ko-KR" sz="1800" b="0" dirty="0"/>
                        <a:t> %</a:t>
                      </a:r>
                      <a:r>
                        <a:rPr lang="en-US" altLang="ko-KR" sz="1800" b="0" baseline="0" dirty="0"/>
                        <a:t> </a:t>
                      </a:r>
                      <a:r>
                        <a:rPr lang="ko-KR" altLang="en-US" sz="1800" b="0" baseline="0" dirty="0"/>
                        <a:t>기본적으로 </a:t>
                      </a:r>
                      <a:r>
                        <a:rPr lang="ko-KR" altLang="en-US" sz="1800" b="0" baseline="0" dirty="0" err="1"/>
                        <a:t>열단위로</a:t>
                      </a:r>
                      <a:r>
                        <a:rPr lang="ko-KR" altLang="en-US" sz="1800" b="0" baseline="0" dirty="0"/>
                        <a:t> 읽음 </a:t>
                      </a:r>
                      <a:endParaRPr lang="en-US" altLang="ko-KR" sz="1800" b="0" baseline="0" dirty="0"/>
                    </a:p>
                    <a:p>
                      <a:r>
                        <a:rPr lang="en-US" altLang="ko-KR" sz="1800" b="0" baseline="0" dirty="0"/>
                        <a:t>% 1</a:t>
                      </a:r>
                      <a:r>
                        <a:rPr lang="ko-KR" altLang="en-US" sz="1800" b="0" baseline="0" dirty="0"/>
                        <a:t>열</a:t>
                      </a:r>
                      <a:r>
                        <a:rPr lang="en-US" altLang="ko-KR" sz="1800" b="0" baseline="0" dirty="0"/>
                        <a:t>: </a:t>
                      </a:r>
                      <a:r>
                        <a:rPr lang="ko-KR" altLang="en-US" sz="1800" b="0" baseline="0" dirty="0"/>
                        <a:t>정수형</a:t>
                      </a:r>
                      <a:r>
                        <a:rPr lang="en-US" altLang="ko-KR" sz="1800" b="0" baseline="0" dirty="0"/>
                        <a:t>, 2</a:t>
                      </a:r>
                      <a:r>
                        <a:rPr lang="ko-KR" altLang="en-US" sz="1800" b="0" baseline="0" dirty="0"/>
                        <a:t>열</a:t>
                      </a:r>
                      <a:r>
                        <a:rPr lang="en-US" altLang="ko-KR" sz="1800" b="0" baseline="0" dirty="0"/>
                        <a:t>: </a:t>
                      </a:r>
                      <a:r>
                        <a:rPr lang="ko-KR" altLang="en-US" sz="1800" b="0" baseline="0" dirty="0"/>
                        <a:t>문자</a:t>
                      </a:r>
                      <a:endParaRPr lang="en-US" altLang="ko-KR" sz="1800" b="0" dirty="0"/>
                    </a:p>
                    <a:p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A=</a:t>
                      </a:r>
                      <a:r>
                        <a:rPr lang="en-US" altLang="ko-KR" sz="1800" dirty="0" err="1">
                          <a:solidFill>
                            <a:srgbClr val="FF0000"/>
                          </a:solidFill>
                        </a:rPr>
                        <a:t>textscan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(fid, ＇%d %c＇); </a:t>
                      </a:r>
                      <a:endParaRPr lang="en-US" altLang="ko-KR" sz="1800" b="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ko-KR" sz="1800" dirty="0"/>
                        <a:t>mean(A{1,1})</a:t>
                      </a:r>
                      <a:endParaRPr lang="en-US" altLang="ko-KR" sz="1800" b="0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fclose</a:t>
                      </a:r>
                      <a:r>
                        <a:rPr lang="en-US" altLang="ko-KR" sz="1800" dirty="0"/>
                        <a:t>(fid);</a:t>
                      </a:r>
                      <a:endParaRPr lang="en-US" altLang="ko-K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827447"/>
                  </a:ext>
                </a:extLst>
              </a:tr>
            </a:tbl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257800" y="4828631"/>
            <a:ext cx="3809999" cy="1631216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dirty="0"/>
              <a:t>많이 사용되는 포맷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‘%f‘: </a:t>
            </a:r>
            <a:r>
              <a:rPr lang="ko-KR" altLang="en-US" dirty="0" err="1">
                <a:solidFill>
                  <a:srgbClr val="FF0000"/>
                </a:solidFill>
              </a:rPr>
              <a:t>실수형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부동소수점 숫자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‘%d’: </a:t>
            </a:r>
            <a:r>
              <a:rPr lang="ko-KR" altLang="en-US" dirty="0">
                <a:solidFill>
                  <a:srgbClr val="FF0000"/>
                </a:solidFill>
              </a:rPr>
              <a:t>정수형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‘%c’: </a:t>
            </a:r>
            <a:r>
              <a:rPr lang="ko-KR" altLang="en-US" dirty="0">
                <a:solidFill>
                  <a:srgbClr val="FF0000"/>
                </a:solidFill>
              </a:rPr>
              <a:t>문자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‘%s’: </a:t>
            </a:r>
            <a:r>
              <a:rPr lang="ko-KR" altLang="en-US" dirty="0">
                <a:solidFill>
                  <a:srgbClr val="FF0000"/>
                </a:solidFill>
              </a:rPr>
              <a:t>문자열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116" y="2895600"/>
            <a:ext cx="1276350" cy="16287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456E6BC-46BD-4D3D-AE6B-B664FA40DE93}"/>
                  </a:ext>
                </a:extLst>
              </p14:cNvPr>
              <p14:cNvContentPartPr/>
              <p14:nvPr/>
            </p14:nvContentPartPr>
            <p14:xfrm>
              <a:off x="2419200" y="2317680"/>
              <a:ext cx="2654640" cy="24069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456E6BC-46BD-4D3D-AE6B-B664FA40DE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9840" y="2308320"/>
                <a:ext cx="2673360" cy="242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7896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ko-KR" altLang="en-US" sz="2000" dirty="0"/>
              <a:t>다음과 같은 </a:t>
            </a:r>
            <a:r>
              <a:rPr lang="en-US" altLang="ko-KR" sz="2000" dirty="0"/>
              <a:t>‘scan1.dat’</a:t>
            </a:r>
            <a:r>
              <a:rPr lang="ko-KR" altLang="en-US" sz="2000" dirty="0"/>
              <a:t>파일을 </a:t>
            </a:r>
            <a:r>
              <a:rPr lang="en-US" altLang="ko-KR" sz="2000" dirty="0" err="1"/>
              <a:t>textread</a:t>
            </a:r>
            <a:r>
              <a:rPr lang="ko-KR" altLang="en-US" sz="2000" dirty="0"/>
              <a:t>로 읽어서</a:t>
            </a:r>
            <a:r>
              <a:rPr lang="en-US" altLang="ko-KR" sz="2000" dirty="0"/>
              <a:t> </a:t>
            </a:r>
            <a:r>
              <a:rPr lang="ko-KR" altLang="en-US" sz="2000" dirty="0"/>
              <a:t>세번째 열의 평균값과 네 번째 열의 평균값을 각각 구해보자</a:t>
            </a:r>
            <a:endParaRPr lang="en-US" altLang="ko-KR" sz="2000" dirty="0"/>
          </a:p>
          <a:p>
            <a:r>
              <a:rPr lang="en-US" altLang="ko-KR" sz="2000" dirty="0"/>
              <a:t>https://www.dropbox.com/s/pyad6bz9xvskgcu/scan1.dat?dl=0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16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667000"/>
            <a:ext cx="4324350" cy="704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924300"/>
            <a:ext cx="17145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1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많은 데이터 파일의 경우 처음 몇 줄에는 </a:t>
            </a:r>
            <a:r>
              <a:rPr lang="en-US" altLang="ko-KR" sz="2000" dirty="0"/>
              <a:t>‘header’</a:t>
            </a:r>
            <a:r>
              <a:rPr lang="ko-KR" altLang="en-US" sz="2000" dirty="0"/>
              <a:t>라는 설명이 오는 경우가 많다 </a:t>
            </a:r>
            <a:endParaRPr lang="en-US" altLang="ko-KR" sz="2000" dirty="0"/>
          </a:p>
          <a:p>
            <a:r>
              <a:rPr lang="en-US" altLang="ko-KR" sz="2000" dirty="0">
                <a:hlinkClick r:id="rId2"/>
              </a:rPr>
              <a:t>https://www.dropbox.com/s/987wiylub9p2mpp/load_test_1.txt?dl=0</a:t>
            </a:r>
            <a:endParaRPr lang="en-US" altLang="ko-KR" sz="2000" dirty="0"/>
          </a:p>
          <a:p>
            <a:r>
              <a:rPr lang="en-US" altLang="ko-KR" sz="2000" dirty="0"/>
              <a:t> load_test_1.txt </a:t>
            </a:r>
            <a:r>
              <a:rPr lang="ko-KR" altLang="en-US" sz="2000" dirty="0"/>
              <a:t>파일을 읽은 후 첫 줄을 </a:t>
            </a:r>
            <a:r>
              <a:rPr lang="en-US" altLang="ko-KR" sz="2000" dirty="0"/>
              <a:t>header</a:t>
            </a:r>
            <a:r>
              <a:rPr lang="ko-KR" altLang="en-US" sz="2000" dirty="0"/>
              <a:t>로 </a:t>
            </a:r>
            <a:r>
              <a:rPr lang="en-US" altLang="ko-KR" sz="2000" dirty="0"/>
              <a:t>skip</a:t>
            </a:r>
            <a:r>
              <a:rPr lang="ko-KR" altLang="en-US" sz="2000" dirty="0"/>
              <a:t>하고 두번째 줄부터 읽어 보았다</a:t>
            </a:r>
            <a:r>
              <a:rPr lang="en-US" altLang="ko-KR" sz="2000" dirty="0"/>
              <a:t>. </a:t>
            </a:r>
            <a:r>
              <a:rPr lang="ko-KR" altLang="en-US" sz="2000" dirty="0"/>
              <a:t>그 후 </a:t>
            </a:r>
            <a:r>
              <a:rPr lang="en-US" altLang="ko-KR" sz="2000" dirty="0"/>
              <a:t>2</a:t>
            </a:r>
            <a:r>
              <a:rPr lang="ko-KR" altLang="en-US" sz="2000" dirty="0"/>
              <a:t>열의 평균값 계산해 보았다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17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355" y="3933825"/>
            <a:ext cx="2276475" cy="2162175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121176"/>
              </p:ext>
            </p:extLst>
          </p:nvPr>
        </p:nvGraphicFramePr>
        <p:xfrm>
          <a:off x="457200" y="3886200"/>
          <a:ext cx="5029199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199">
                  <a:extLst>
                    <a:ext uri="{9D8B030D-6E8A-4147-A177-3AD203B41FA5}">
                      <a16:colId xmlns:a16="http://schemas.microsoft.com/office/drawing/2014/main" val="3202003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178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clear;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fid = </a:t>
                      </a:r>
                      <a:r>
                        <a:rPr lang="en-US" altLang="ko-K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('load_test_1.txt', 'r');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header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줄이므로 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정하고 첫 줄 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skip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A=</a:t>
                      </a:r>
                      <a:r>
                        <a:rPr lang="en-US" altLang="ko-KR" sz="1800" b="0" i="0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textscan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0" i="0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fid,'%d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%f %f', '</a:t>
                      </a:r>
                      <a:r>
                        <a:rPr lang="en-US" altLang="ko-KR" sz="1800" b="0" i="0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headerLines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', 1);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mean(A{1,2})</a:t>
                      </a:r>
                    </a:p>
                    <a:p>
                      <a:r>
                        <a:rPr lang="en-US" altLang="ko-K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(fid);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398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793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공공 데이터 활용 예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3861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대중교통 이용자 유형별 이용 인원 </a:t>
            </a:r>
            <a:r>
              <a:rPr lang="en-US" altLang="ko-KR" sz="2000" dirty="0"/>
              <a:t>(2014)</a:t>
            </a:r>
          </a:p>
          <a:p>
            <a:r>
              <a:rPr lang="en-US" altLang="ko-KR" sz="2000" dirty="0">
                <a:hlinkClick r:id="rId2"/>
              </a:rPr>
              <a:t>https://www.data.go.kr/dataset/3078089/fileData.do</a:t>
            </a:r>
            <a:endParaRPr lang="en-US" altLang="ko-KR" sz="2000" dirty="0"/>
          </a:p>
          <a:p>
            <a:r>
              <a:rPr lang="ko-KR" altLang="en-US" sz="2000" dirty="0"/>
              <a:t>다운로드 </a:t>
            </a:r>
            <a:r>
              <a:rPr lang="en-US" altLang="ko-KR" sz="2000" dirty="0"/>
              <a:t>(data1.csv)</a:t>
            </a:r>
          </a:p>
          <a:p>
            <a:r>
              <a:rPr lang="en-US" altLang="ko-KR" sz="2000" dirty="0">
                <a:hlinkClick r:id="rId3"/>
              </a:rPr>
              <a:t>https://www.dropbox.com/s/n2zfmwcj6gil5vq/data1.csv?dl=0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주의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구분자는</a:t>
            </a:r>
            <a:r>
              <a:rPr lang="ko-KR" altLang="en-US" sz="2000" dirty="0"/>
              <a:t> 콤마 </a:t>
            </a:r>
            <a:r>
              <a:rPr lang="en-US" altLang="ko-KR" sz="2000" dirty="0"/>
              <a:t>(,) 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19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3657600"/>
            <a:ext cx="3314700" cy="30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3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</a:t>
            </a:fld>
            <a:endParaRPr lang="en-US" altLang="ko-K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898B474A-C9B9-4CCE-AE46-27B51870B406}"/>
                  </a:ext>
                </a:extLst>
              </p14:cNvPr>
              <p14:cNvContentPartPr/>
              <p14:nvPr/>
            </p14:nvContentPartPr>
            <p14:xfrm>
              <a:off x="-1187280" y="1542960"/>
              <a:ext cx="1695600" cy="2862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898B474A-C9B9-4CCE-AE46-27B51870B4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196640" y="1533600"/>
                <a:ext cx="171432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076D23E2-EDB5-482E-8E08-21D5795E436F}"/>
                  </a:ext>
                </a:extLst>
              </p14:cNvPr>
              <p14:cNvContentPartPr/>
              <p14:nvPr/>
            </p14:nvContentPartPr>
            <p14:xfrm>
              <a:off x="-82440" y="590400"/>
              <a:ext cx="5988240" cy="53218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076D23E2-EDB5-482E-8E08-21D5795E43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91800" y="581040"/>
                <a:ext cx="6006960" cy="534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D36638E0-58AE-4FFC-A1C4-5EBCF9228FDA}"/>
                  </a:ext>
                </a:extLst>
              </p14:cNvPr>
              <p14:cNvContentPartPr/>
              <p14:nvPr/>
            </p14:nvContentPartPr>
            <p14:xfrm>
              <a:off x="3683160" y="4102200"/>
              <a:ext cx="5016600" cy="14418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D36638E0-58AE-4FFC-A1C4-5EBCF9228FD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73800" y="4092840"/>
                <a:ext cx="5035320" cy="146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0606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20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5" y="1447800"/>
            <a:ext cx="8258175" cy="415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6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8610600" cy="4152900"/>
          </a:xfrm>
        </p:spPr>
        <p:txBody>
          <a:bodyPr/>
          <a:lstStyle/>
          <a:p>
            <a:r>
              <a:rPr lang="en-US" altLang="ko-KR" sz="2000" dirty="0"/>
              <a:t>1. </a:t>
            </a:r>
            <a:r>
              <a:rPr lang="en-US" altLang="ko-KR" sz="2000" dirty="0" err="1"/>
              <a:t>Matlab</a:t>
            </a:r>
            <a:r>
              <a:rPr lang="ko-KR" altLang="en-US" sz="2000" dirty="0"/>
              <a:t>의 </a:t>
            </a:r>
            <a:r>
              <a:rPr lang="en-US" altLang="ko-KR" sz="2000" dirty="0"/>
              <a:t>‘</a:t>
            </a:r>
            <a:r>
              <a:rPr lang="ko-KR" altLang="en-US" sz="2000" dirty="0"/>
              <a:t>데이터 읽어보기</a:t>
            </a:r>
            <a:r>
              <a:rPr lang="en-US" altLang="ko-KR" sz="2000" dirty="0"/>
              <a:t> </a:t>
            </a:r>
            <a:r>
              <a:rPr lang="ko-KR" altLang="en-US" sz="2000" dirty="0"/>
              <a:t>버튼</a:t>
            </a:r>
            <a:r>
              <a:rPr lang="en-US" altLang="ko-KR" sz="2000" dirty="0"/>
              <a:t>’</a:t>
            </a:r>
            <a:r>
              <a:rPr lang="ko-KR" altLang="en-US" sz="2000" dirty="0"/>
              <a:t>을 사용하지 않고 파일 입출력 </a:t>
            </a:r>
            <a:r>
              <a:rPr lang="ko-KR" altLang="en-US" sz="2000" dirty="0" err="1"/>
              <a:t>함수들만을</a:t>
            </a:r>
            <a:r>
              <a:rPr lang="ko-KR" altLang="en-US" sz="2000" dirty="0"/>
              <a:t> 사용하여 </a:t>
            </a:r>
            <a:r>
              <a:rPr lang="en-US" altLang="ko-KR" sz="2000" dirty="0"/>
              <a:t>‘data1.csv’ </a:t>
            </a:r>
            <a:r>
              <a:rPr lang="ko-KR" altLang="en-US" sz="2000" dirty="0"/>
              <a:t>파일을 읽어서 셀 배열로 저장해보자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전체 지역 </a:t>
            </a:r>
            <a:r>
              <a:rPr lang="en-US" altLang="ko-KR" sz="2000" dirty="0"/>
              <a:t>(</a:t>
            </a:r>
            <a:r>
              <a:rPr lang="ko-KR" altLang="en-US" sz="2000" dirty="0"/>
              <a:t>총 </a:t>
            </a:r>
            <a:r>
              <a:rPr lang="en-US" altLang="ko-KR" sz="2000" dirty="0"/>
              <a:t>17</a:t>
            </a:r>
            <a:r>
              <a:rPr lang="ko-KR" altLang="en-US" sz="2000" dirty="0"/>
              <a:t>지역</a:t>
            </a:r>
            <a:r>
              <a:rPr lang="en-US" altLang="ko-KR" sz="2000" dirty="0"/>
              <a:t>) </a:t>
            </a:r>
            <a:r>
              <a:rPr lang="ko-KR" altLang="en-US" sz="2000" dirty="0"/>
              <a:t>의 어린이 대중 교통 이용자 수 평균을 구해 보자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3. </a:t>
            </a:r>
            <a:r>
              <a:rPr lang="ko-KR" altLang="en-US" sz="2000" dirty="0"/>
              <a:t>전체 지역 </a:t>
            </a:r>
            <a:r>
              <a:rPr lang="en-US" altLang="ko-KR" sz="2000" dirty="0"/>
              <a:t>(</a:t>
            </a:r>
            <a:r>
              <a:rPr lang="ko-KR" altLang="en-US" sz="2000" dirty="0"/>
              <a:t>총 </a:t>
            </a:r>
            <a:r>
              <a:rPr lang="en-US" altLang="ko-KR" sz="2000" dirty="0"/>
              <a:t>17</a:t>
            </a:r>
            <a:r>
              <a:rPr lang="ko-KR" altLang="en-US" sz="2000" dirty="0"/>
              <a:t>지역</a:t>
            </a:r>
            <a:r>
              <a:rPr lang="en-US" altLang="ko-KR" sz="2000" dirty="0"/>
              <a:t>) </a:t>
            </a:r>
            <a:r>
              <a:rPr lang="ko-KR" altLang="en-US" sz="2000" dirty="0"/>
              <a:t>중 어린이의 대중 교통 이용자 수가 </a:t>
            </a:r>
            <a:r>
              <a:rPr lang="en-US" altLang="ko-KR" sz="2000" dirty="0"/>
              <a:t>1000</a:t>
            </a:r>
            <a:r>
              <a:rPr lang="ko-KR" altLang="en-US" sz="2000" dirty="0"/>
              <a:t>명 이상인 곳은 총 몇 곳인지 출력해보자</a:t>
            </a:r>
            <a:r>
              <a:rPr lang="en-US" altLang="ko-KR" sz="2000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21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191000"/>
            <a:ext cx="3038475" cy="666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273" y="5943600"/>
            <a:ext cx="19621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17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전체 지역 중에 어린이의 대중 교통 이용자 수가 </a:t>
            </a:r>
            <a:r>
              <a:rPr lang="en-US" altLang="ko-KR" dirty="0"/>
              <a:t>800</a:t>
            </a:r>
            <a:r>
              <a:rPr lang="ko-KR" altLang="en-US" dirty="0"/>
              <a:t>명 미만이 지역과 그 이용자 수를 표시해 보자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448049"/>
            <a:ext cx="2438400" cy="291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60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‘pie’ </a:t>
            </a:r>
            <a:r>
              <a:rPr lang="ko-KR" altLang="en-US" dirty="0"/>
              <a:t>차트 </a:t>
            </a:r>
            <a:r>
              <a:rPr lang="en-US" altLang="ko-KR" dirty="0"/>
              <a:t>(</a:t>
            </a:r>
            <a:r>
              <a:rPr lang="ko-KR" altLang="en-US" dirty="0"/>
              <a:t>원형 차트</a:t>
            </a:r>
            <a:r>
              <a:rPr lang="en-US" altLang="ko-KR" dirty="0"/>
              <a:t>)</a:t>
            </a:r>
            <a:r>
              <a:rPr lang="ko-KR" altLang="en-US" dirty="0"/>
              <a:t>를 이용한 시각화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https://kr.mathworks.com/help/matlab/ref/pie.html</a:t>
            </a:r>
            <a:endParaRPr lang="en-US" altLang="ko-KR" dirty="0"/>
          </a:p>
          <a:p>
            <a:r>
              <a:rPr lang="pt-BR" altLang="ko-KR" b="0" dirty="0"/>
              <a:t>A=[1 2 3 4];</a:t>
            </a:r>
          </a:p>
          <a:p>
            <a:r>
              <a:rPr lang="en-US" altLang="ko-KR" b="0" dirty="0"/>
              <a:t>pie(A)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23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200400"/>
            <a:ext cx="2994888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89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A=[1 2 3 4];</a:t>
            </a:r>
          </a:p>
          <a:p>
            <a:r>
              <a:rPr lang="en-US" altLang="ko-KR" dirty="0"/>
              <a:t>labels={'</a:t>
            </a:r>
            <a:r>
              <a:rPr lang="ko-KR" altLang="en-US" dirty="0"/>
              <a:t>서울</a:t>
            </a:r>
            <a:r>
              <a:rPr lang="en-US" altLang="ko-KR" dirty="0"/>
              <a:t>', '</a:t>
            </a:r>
            <a:r>
              <a:rPr lang="ko-KR" altLang="en-US" dirty="0"/>
              <a:t>인천</a:t>
            </a:r>
            <a:r>
              <a:rPr lang="en-US" altLang="ko-KR" dirty="0"/>
              <a:t>', '</a:t>
            </a:r>
            <a:r>
              <a:rPr lang="ko-KR" altLang="en-US" dirty="0"/>
              <a:t>경기</a:t>
            </a:r>
            <a:r>
              <a:rPr lang="en-US" altLang="ko-KR" dirty="0"/>
              <a:t>', '</a:t>
            </a:r>
            <a:r>
              <a:rPr lang="ko-KR" altLang="en-US" dirty="0"/>
              <a:t>대구</a:t>
            </a:r>
            <a:r>
              <a:rPr lang="en-US" altLang="ko-KR" dirty="0"/>
              <a:t>'};</a:t>
            </a:r>
          </a:p>
          <a:p>
            <a:r>
              <a:rPr lang="en-US" altLang="ko-KR" dirty="0"/>
              <a:t>pie(A, labels)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24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310" y="2590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70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전체 지역에서의 청소년들의 대중 교통 이용 비율을 </a:t>
            </a:r>
            <a:r>
              <a:rPr lang="en-US" altLang="ko-KR" dirty="0"/>
              <a:t>pie chart </a:t>
            </a:r>
            <a:r>
              <a:rPr lang="ko-KR" altLang="en-US" dirty="0"/>
              <a:t>로 표현해 보자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514600"/>
            <a:ext cx="5439001" cy="40824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38200" y="3153509"/>
            <a:ext cx="3416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pie(double(child), s)</a:t>
            </a:r>
          </a:p>
        </p:txBody>
      </p:sp>
    </p:spTree>
    <p:extLst>
      <p:ext uri="{BB962C8B-B14F-4D97-AF65-F5344CB8AC3E}">
        <p14:creationId xmlns:p14="http://schemas.microsoft.com/office/powerpoint/2010/main" val="2641443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‘</a:t>
            </a:r>
            <a:r>
              <a:rPr lang="en-US" altLang="ko-KR" dirty="0" err="1"/>
              <a:t>fprintf</a:t>
            </a:r>
            <a:r>
              <a:rPr lang="en-US" altLang="ko-KR" dirty="0"/>
              <a:t>’ </a:t>
            </a:r>
            <a:r>
              <a:rPr lang="ko-KR" altLang="en-US" dirty="0"/>
              <a:t>함수를 이용한 파일 쓰기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6976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서식 입</a:t>
            </a:r>
            <a:r>
              <a:rPr lang="en-US" altLang="ko-KR" sz="2000" dirty="0"/>
              <a:t>/</a:t>
            </a:r>
            <a:r>
              <a:rPr lang="ko-KR" altLang="en-US" sz="2000" dirty="0"/>
              <a:t>출력 함수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en-US" altLang="ko-KR" sz="2000" dirty="0" err="1"/>
              <a:t>fprintf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  <a:r>
              <a:rPr lang="en-US" altLang="ko-KR" sz="2000" dirty="0"/>
              <a:t>: </a:t>
            </a:r>
            <a:r>
              <a:rPr lang="ko-KR" altLang="en-US" sz="2000" dirty="0"/>
              <a:t>데이터를 사용자가 지정한 방식으로 파일에 쓴다</a:t>
            </a:r>
            <a:endParaRPr lang="en-US" altLang="ko-KR" sz="20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 err="1">
                <a:solidFill>
                  <a:srgbClr val="FF0000"/>
                </a:solidFill>
              </a:rPr>
              <a:t>fprintf</a:t>
            </a:r>
            <a:r>
              <a:rPr lang="en-US" altLang="ko-KR" sz="2000" dirty="0">
                <a:solidFill>
                  <a:srgbClr val="FF0000"/>
                </a:solidFill>
              </a:rPr>
              <a:t>(fid, ‘format’, ‘w’)</a:t>
            </a:r>
          </a:p>
          <a:p>
            <a:r>
              <a:rPr lang="en-US" altLang="ko-KR" sz="2000" dirty="0"/>
              <a:t>https://kr.mathworks.com/help/matlab/ref/fprintf.html</a:t>
            </a:r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자주 사용되는 </a:t>
            </a:r>
            <a:r>
              <a:rPr lang="en-US" altLang="ko-KR" sz="2000" dirty="0"/>
              <a:t>format </a:t>
            </a:r>
            <a:r>
              <a:rPr lang="ko-KR" altLang="en-US" sz="2000" dirty="0"/>
              <a:t>들 </a:t>
            </a:r>
            <a:endParaRPr lang="en-US" altLang="ko-KR" sz="2000" dirty="0"/>
          </a:p>
          <a:p>
            <a:r>
              <a:rPr lang="en-US" altLang="ko-KR" sz="2000" dirty="0"/>
              <a:t> %d: </a:t>
            </a:r>
            <a:r>
              <a:rPr lang="ko-KR" altLang="en-US" sz="2000" dirty="0"/>
              <a:t>정수형 </a:t>
            </a:r>
            <a:r>
              <a:rPr lang="en-US" altLang="ko-KR" sz="2000" dirty="0"/>
              <a:t>(</a:t>
            </a:r>
            <a:r>
              <a:rPr lang="ko-KR" altLang="en-US" sz="2000" dirty="0"/>
              <a:t>부호 있는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 %f: </a:t>
            </a:r>
            <a:r>
              <a:rPr lang="ko-KR" altLang="en-US" sz="2000" dirty="0" err="1"/>
              <a:t>실수형</a:t>
            </a:r>
            <a:endParaRPr lang="en-US" altLang="ko-KR" sz="2000" dirty="0"/>
          </a:p>
          <a:p>
            <a:r>
              <a:rPr lang="en-US" altLang="ko-KR" sz="2000" dirty="0"/>
              <a:t> %c: </a:t>
            </a:r>
            <a:r>
              <a:rPr lang="ko-KR" altLang="en-US" sz="2000" dirty="0"/>
              <a:t>단일 문자</a:t>
            </a:r>
            <a:endParaRPr lang="en-US" altLang="ko-KR" sz="2000" dirty="0"/>
          </a:p>
          <a:p>
            <a:r>
              <a:rPr lang="en-US" altLang="ko-KR" sz="2000" dirty="0"/>
              <a:t> %s: </a:t>
            </a:r>
            <a:r>
              <a:rPr lang="ko-KR" altLang="en-US" sz="2000" dirty="0"/>
              <a:t>문자형 벡터 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4441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FF0000"/>
                </a:solidFill>
              </a:rPr>
              <a:t>% </a:t>
            </a:r>
            <a:r>
              <a:rPr lang="ko-KR" altLang="en-US" sz="2400" dirty="0">
                <a:solidFill>
                  <a:srgbClr val="FF0000"/>
                </a:solidFill>
              </a:rPr>
              <a:t>아래 코드를 실행하고 </a:t>
            </a:r>
            <a:r>
              <a:rPr lang="en-US" altLang="ko-KR" sz="2400" dirty="0">
                <a:solidFill>
                  <a:srgbClr val="FF0000"/>
                </a:solidFill>
              </a:rPr>
              <a:t>test_1.txt </a:t>
            </a:r>
            <a:r>
              <a:rPr lang="ko-KR" altLang="en-US" sz="2400" dirty="0">
                <a:solidFill>
                  <a:srgbClr val="FF0000"/>
                </a:solidFill>
              </a:rPr>
              <a:t>파일을 열어보자 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en-US" altLang="ko-KR" sz="2400" dirty="0">
                <a:solidFill>
                  <a:srgbClr val="FF0000"/>
                </a:solidFill>
              </a:rPr>
              <a:t>% </a:t>
            </a:r>
            <a:r>
              <a:rPr lang="ko-KR" altLang="en-US" sz="2400" dirty="0">
                <a:solidFill>
                  <a:srgbClr val="FF0000"/>
                </a:solidFill>
              </a:rPr>
              <a:t>현재 폴더에 있는 </a:t>
            </a:r>
            <a:r>
              <a:rPr lang="en-US" altLang="ko-KR" sz="2400" dirty="0">
                <a:solidFill>
                  <a:srgbClr val="FF0000"/>
                </a:solidFill>
              </a:rPr>
              <a:t>test_1.txt </a:t>
            </a:r>
            <a:r>
              <a:rPr lang="ko-KR" altLang="en-US" sz="2400" dirty="0">
                <a:solidFill>
                  <a:srgbClr val="FF0000"/>
                </a:solidFill>
              </a:rPr>
              <a:t>파일 더블클릭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en-US" altLang="ko-KR" sz="2400" dirty="0">
                <a:solidFill>
                  <a:srgbClr val="FF0000"/>
                </a:solidFill>
              </a:rPr>
              <a:t>% </a:t>
            </a:r>
            <a:r>
              <a:rPr lang="ko-KR" altLang="en-US" sz="2400" dirty="0">
                <a:solidFill>
                  <a:srgbClr val="FF0000"/>
                </a:solidFill>
              </a:rPr>
              <a:t>혹은 </a:t>
            </a:r>
            <a:r>
              <a:rPr lang="en-US" altLang="ko-KR" sz="2400" dirty="0">
                <a:solidFill>
                  <a:srgbClr val="FF0000"/>
                </a:solidFill>
              </a:rPr>
              <a:t>type test_1.txt 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en-US" altLang="ko-KR" sz="2400" dirty="0"/>
              <a:t>a=1;</a:t>
            </a:r>
          </a:p>
          <a:p>
            <a:r>
              <a:rPr lang="en-US" altLang="ko-KR" sz="2400" dirty="0"/>
              <a:t>b=2;</a:t>
            </a:r>
          </a:p>
          <a:p>
            <a:r>
              <a:rPr lang="en-US" altLang="ko-KR" sz="2400" dirty="0"/>
              <a:t>c=3;</a:t>
            </a:r>
          </a:p>
          <a:p>
            <a:r>
              <a:rPr lang="en-US" altLang="ko-KR" sz="2400" dirty="0"/>
              <a:t>fid=</a:t>
            </a:r>
            <a:r>
              <a:rPr lang="en-US" altLang="ko-KR" sz="2400" dirty="0" err="1"/>
              <a:t>fopen</a:t>
            </a:r>
            <a:r>
              <a:rPr lang="en-US" altLang="ko-KR" sz="2400" dirty="0"/>
              <a:t>('test_1.txt', 'w'); </a:t>
            </a:r>
          </a:p>
          <a:p>
            <a:r>
              <a:rPr lang="en-US" altLang="ko-KR" sz="2400" dirty="0" err="1">
                <a:solidFill>
                  <a:srgbClr val="FF0000"/>
                </a:solidFill>
              </a:rPr>
              <a:t>fprintf</a:t>
            </a:r>
            <a:r>
              <a:rPr lang="en-US" altLang="ko-KR" sz="2400" dirty="0">
                <a:solidFill>
                  <a:srgbClr val="FF0000"/>
                </a:solidFill>
              </a:rPr>
              <a:t>(fid, '%d %d %d', a, b, c); </a:t>
            </a:r>
          </a:p>
          <a:p>
            <a:r>
              <a:rPr lang="en-US" altLang="ko-KR" sz="2400" dirty="0" err="1"/>
              <a:t>fclose</a:t>
            </a:r>
            <a:r>
              <a:rPr lang="en-US" altLang="ko-KR" sz="2400" dirty="0"/>
              <a:t>(fid); 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28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714625"/>
            <a:ext cx="2265106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48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 % for </a:t>
            </a:r>
            <a:r>
              <a:rPr lang="ko-KR" altLang="en-US" sz="2400" dirty="0"/>
              <a:t>루프를 이용한 파일 저장 </a:t>
            </a:r>
            <a:endParaRPr lang="en-US" altLang="ko-KR" sz="2400" dirty="0"/>
          </a:p>
          <a:p>
            <a:r>
              <a:rPr lang="en-US" altLang="ko-KR" sz="2400" dirty="0">
                <a:solidFill>
                  <a:srgbClr val="FF0000"/>
                </a:solidFill>
              </a:rPr>
              <a:t>% &gt;&gt; type test_2.txt 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endParaRPr lang="en-US" altLang="ko-KR" sz="2400" dirty="0"/>
          </a:p>
          <a:p>
            <a:r>
              <a:rPr lang="en-US" altLang="ko-KR" sz="2400" dirty="0"/>
              <a:t> fid = </a:t>
            </a:r>
            <a:r>
              <a:rPr lang="en-US" altLang="ko-KR" sz="2400" dirty="0" err="1"/>
              <a:t>fopen</a:t>
            </a:r>
            <a:r>
              <a:rPr lang="en-US" altLang="ko-KR" sz="2400" dirty="0"/>
              <a:t>(‘test_2.txt’, ‘w’);</a:t>
            </a:r>
          </a:p>
          <a:p>
            <a:r>
              <a:rPr lang="en-US" altLang="ko-KR" sz="2400" dirty="0"/>
              <a:t> for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=1:3</a:t>
            </a:r>
          </a:p>
          <a:p>
            <a:r>
              <a:rPr lang="en-US" altLang="ko-KR" sz="2400" dirty="0"/>
              <a:t>   </a:t>
            </a:r>
            <a:r>
              <a:rPr lang="en-US" altLang="ko-KR" sz="2400" dirty="0" err="1"/>
              <a:t>fprintf</a:t>
            </a:r>
            <a:r>
              <a:rPr lang="en-US" altLang="ko-KR" sz="2400" dirty="0"/>
              <a:t>(fid, ‘%d</a:t>
            </a:r>
            <a:r>
              <a:rPr lang="en-US" altLang="ko-KR" sz="2400" dirty="0">
                <a:solidFill>
                  <a:srgbClr val="FF0000"/>
                </a:solidFill>
              </a:rPr>
              <a:t>\n</a:t>
            </a:r>
            <a:r>
              <a:rPr lang="en-US" altLang="ko-KR" sz="2400" dirty="0"/>
              <a:t>’,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);</a:t>
            </a:r>
          </a:p>
          <a:p>
            <a:r>
              <a:rPr lang="en-US" altLang="ko-KR" sz="2400" dirty="0"/>
              <a:t>  end</a:t>
            </a:r>
          </a:p>
          <a:p>
            <a:r>
              <a:rPr lang="en-US" altLang="ko-KR" sz="2400" dirty="0"/>
              <a:t>  </a:t>
            </a:r>
            <a:r>
              <a:rPr lang="en-US" altLang="ko-KR" sz="2400" dirty="0" err="1"/>
              <a:t>fclose</a:t>
            </a:r>
            <a:r>
              <a:rPr lang="en-US" altLang="ko-KR" sz="2400" dirty="0"/>
              <a:t>(fid);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699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Matlab</a:t>
            </a:r>
            <a:r>
              <a:rPr lang="ko-KR" altLang="en-US" dirty="0"/>
              <a:t>에서의 파일 처리 </a:t>
            </a:r>
            <a:r>
              <a:rPr lang="en-US" altLang="ko-KR" dirty="0"/>
              <a:t>(</a:t>
            </a:r>
            <a:r>
              <a:rPr lang="ko-KR" altLang="en-US" dirty="0"/>
              <a:t>파일 입출력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3267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FF0000"/>
                </a:solidFill>
              </a:rPr>
              <a:t>2</a:t>
            </a:r>
            <a:r>
              <a:rPr lang="ko-KR" altLang="en-US" sz="2400" dirty="0">
                <a:solidFill>
                  <a:srgbClr val="FF0000"/>
                </a:solidFill>
              </a:rPr>
              <a:t>차원 행렬을 파일에 저장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en-US" altLang="ko-KR" sz="2400" dirty="0"/>
              <a:t>Each column from the matrix will be written as a separate line in the file</a:t>
            </a:r>
          </a:p>
          <a:p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30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596326"/>
              </p:ext>
            </p:extLst>
          </p:nvPr>
        </p:nvGraphicFramePr>
        <p:xfrm>
          <a:off x="990600" y="3048000"/>
          <a:ext cx="4191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31270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clear;</a:t>
                      </a:r>
                    </a:p>
                    <a:p>
                      <a:r>
                        <a:rPr lang="fi-FI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mat=[20 14 19 12;8 12 17 5];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fid=</a:t>
                      </a:r>
                      <a:r>
                        <a:rPr lang="en-US" altLang="ko-K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('randmat.txt', 'w');</a:t>
                      </a:r>
                    </a:p>
                    <a:p>
                      <a:r>
                        <a:rPr lang="en-US" altLang="ko-K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(fid, '%d %d\n', mat);</a:t>
                      </a:r>
                    </a:p>
                    <a:p>
                      <a:r>
                        <a:rPr lang="en-US" altLang="ko-K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(fid);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122573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3099435"/>
            <a:ext cx="21907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74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00B050"/>
                </a:solidFill>
              </a:rPr>
              <a:t>Problem: </a:t>
            </a:r>
            <a:r>
              <a:rPr lang="en-US" altLang="ko-KR" sz="2400" dirty="0"/>
              <a:t>‘statePop.txt’ </a:t>
            </a:r>
            <a:r>
              <a:rPr lang="ko-KR" altLang="en-US" sz="2400" dirty="0"/>
              <a:t>파일은 각 </a:t>
            </a:r>
            <a:r>
              <a:rPr lang="en-US" altLang="ko-KR" sz="2400" dirty="0"/>
              <a:t>state</a:t>
            </a:r>
            <a:r>
              <a:rPr lang="ko-KR" altLang="en-US" sz="2400" dirty="0"/>
              <a:t>의 인구를 나타낸다</a:t>
            </a:r>
            <a:r>
              <a:rPr lang="en-US" altLang="ko-KR" sz="2400" dirty="0"/>
              <a:t>.</a:t>
            </a:r>
            <a:r>
              <a:rPr lang="ko-KR" altLang="en-US" sz="2400" dirty="0"/>
              <a:t> 가장 작은 인구가 있는 </a:t>
            </a:r>
            <a:r>
              <a:rPr lang="en-US" altLang="ko-KR" sz="2400" dirty="0"/>
              <a:t>state</a:t>
            </a:r>
            <a:r>
              <a:rPr lang="ko-KR" altLang="en-US" sz="2400" dirty="0"/>
              <a:t>부터 가장 큰 </a:t>
            </a:r>
            <a:r>
              <a:rPr lang="en-US" altLang="ko-KR" sz="2400" dirty="0"/>
              <a:t>state</a:t>
            </a:r>
            <a:r>
              <a:rPr lang="ko-KR" altLang="en-US" sz="2400" dirty="0"/>
              <a:t>가 있는 주까지 정렬을 해서 </a:t>
            </a:r>
            <a:r>
              <a:rPr lang="en-US" altLang="ko-KR" sz="2400" dirty="0"/>
              <a:t>‘statepopsort.txt’</a:t>
            </a:r>
            <a:r>
              <a:rPr lang="ko-KR" altLang="en-US" sz="2400" dirty="0"/>
              <a:t>파일에 저장해 보자</a:t>
            </a:r>
            <a:endParaRPr lang="en-US" altLang="ko-KR" sz="2400" dirty="0"/>
          </a:p>
          <a:p>
            <a:r>
              <a:rPr lang="en-US" altLang="ko-KR" sz="2400" dirty="0"/>
              <a:t>https://www.dropbox.com/s/myz428wjxl20gxm/statepop.txt?dl=0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31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997" y="4267200"/>
            <a:ext cx="2087952" cy="21145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4230688"/>
            <a:ext cx="1747837" cy="218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57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Built-in </a:t>
            </a:r>
            <a:r>
              <a:rPr lang="ko-KR" altLang="en-US" dirty="0"/>
              <a:t>함수 </a:t>
            </a:r>
            <a:r>
              <a:rPr lang="en-US" altLang="ko-KR" dirty="0"/>
              <a:t>‘sort’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2368735"/>
            <a:ext cx="6562725" cy="389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4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>
                <a:solidFill>
                  <a:srgbClr val="FF0000"/>
                </a:solidFill>
              </a:rPr>
              <a:t>텍스트 파일 </a:t>
            </a:r>
            <a:r>
              <a:rPr lang="en-US" altLang="ko-KR" sz="2400" dirty="0">
                <a:solidFill>
                  <a:srgbClr val="FF0000"/>
                </a:solidFill>
              </a:rPr>
              <a:t>(text file): </a:t>
            </a:r>
            <a:r>
              <a:rPr lang="ko-KR" altLang="en-US" sz="2400" dirty="0"/>
              <a:t>글자들이 적혀있는 컴퓨터 파일로 </a:t>
            </a:r>
            <a:r>
              <a:rPr lang="en-US" altLang="ko-KR" sz="2400" dirty="0"/>
              <a:t>line </a:t>
            </a:r>
            <a:r>
              <a:rPr lang="ko-KR" altLang="en-US" sz="2400" dirty="0"/>
              <a:t>별로 어떠한 일정한 형태를 띄며 데이터 혹은 정보를 저장하고 있는 파일로 사람이 눈으로 직접 내용을 읽을 수 있다</a:t>
            </a:r>
            <a:r>
              <a:rPr lang="en-US" altLang="ko-KR" sz="2400" dirty="0"/>
              <a:t>. </a:t>
            </a:r>
            <a:r>
              <a:rPr lang="ko-KR" altLang="en-US" sz="2400" dirty="0"/>
              <a:t>텍스트 파일은 아스키 </a:t>
            </a:r>
            <a:r>
              <a:rPr lang="en-US" altLang="ko-KR" sz="2400" dirty="0"/>
              <a:t>(ASCII)</a:t>
            </a:r>
            <a:r>
              <a:rPr lang="ko-KR" altLang="en-US" sz="2400" dirty="0" err="1"/>
              <a:t>파일이라고도</a:t>
            </a:r>
            <a:r>
              <a:rPr lang="ko-KR" altLang="en-US" sz="2400" dirty="0"/>
              <a:t> 한다</a:t>
            </a:r>
            <a:r>
              <a:rPr lang="en-US" altLang="ko-KR" sz="2400" dirty="0"/>
              <a:t>. </a:t>
            </a:r>
            <a:r>
              <a:rPr lang="ko-KR" altLang="en-US" sz="2400" dirty="0"/>
              <a:t>대부분의 텍스트 파일이 </a:t>
            </a:r>
            <a:r>
              <a:rPr lang="en-US" altLang="ko-KR" sz="2400" dirty="0"/>
              <a:t>ASCII </a:t>
            </a:r>
            <a:r>
              <a:rPr lang="ko-KR" altLang="en-US" sz="2400" dirty="0"/>
              <a:t>코드로 글자들을 나타내기 때문이다</a:t>
            </a:r>
            <a:r>
              <a:rPr lang="en-US" altLang="ko-KR" sz="2400" dirty="0"/>
              <a:t>. </a:t>
            </a:r>
            <a:r>
              <a:rPr lang="ko-KR" altLang="en-US" sz="2400" dirty="0"/>
              <a:t>대표적인 </a:t>
            </a:r>
            <a:r>
              <a:rPr lang="ko-KR" altLang="en-US" sz="2400" dirty="0" err="1"/>
              <a:t>확장자로는</a:t>
            </a:r>
            <a:r>
              <a:rPr lang="ko-KR" altLang="en-US" sz="2400" dirty="0"/>
              <a:t> </a:t>
            </a:r>
            <a:r>
              <a:rPr lang="en-US" altLang="ko-KR" sz="2400" dirty="0"/>
              <a:t>.txt, .csv, .</a:t>
            </a:r>
            <a:r>
              <a:rPr lang="en-US" altLang="ko-KR" sz="2400" dirty="0" err="1"/>
              <a:t>dat</a:t>
            </a:r>
            <a:r>
              <a:rPr lang="en-US" altLang="ko-KR" sz="2400" dirty="0"/>
              <a:t> </a:t>
            </a:r>
            <a:r>
              <a:rPr lang="ko-KR" altLang="en-US" sz="2400" dirty="0"/>
              <a:t>등이 있다</a:t>
            </a:r>
            <a:endParaRPr lang="en-US" altLang="ko-KR" sz="2400" dirty="0"/>
          </a:p>
          <a:p>
            <a:r>
              <a:rPr lang="ko-KR" altLang="en-US" sz="2400" dirty="0">
                <a:solidFill>
                  <a:srgbClr val="FF0000"/>
                </a:solidFill>
              </a:rPr>
              <a:t>바이너리 </a:t>
            </a:r>
            <a:r>
              <a:rPr lang="en-US" altLang="ko-KR" sz="2400" dirty="0">
                <a:solidFill>
                  <a:srgbClr val="FF0000"/>
                </a:solidFill>
              </a:rPr>
              <a:t>(binary, </a:t>
            </a:r>
            <a:r>
              <a:rPr lang="ko-KR" altLang="en-US" sz="2400" dirty="0">
                <a:solidFill>
                  <a:srgbClr val="FF0000"/>
                </a:solidFill>
              </a:rPr>
              <a:t>이진</a:t>
            </a:r>
            <a:r>
              <a:rPr lang="en-US" altLang="ko-KR" sz="2400" dirty="0">
                <a:solidFill>
                  <a:srgbClr val="FF0000"/>
                </a:solidFill>
              </a:rPr>
              <a:t>) </a:t>
            </a:r>
            <a:r>
              <a:rPr lang="ko-KR" altLang="en-US" sz="2400" dirty="0">
                <a:solidFill>
                  <a:srgbClr val="FF0000"/>
                </a:solidFill>
              </a:rPr>
              <a:t>파일</a:t>
            </a:r>
            <a:r>
              <a:rPr lang="en-US" altLang="ko-KR" sz="2400" dirty="0">
                <a:solidFill>
                  <a:srgbClr val="FF0000"/>
                </a:solidFill>
              </a:rPr>
              <a:t>: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/>
              <a:t>‘0’</a:t>
            </a:r>
            <a:r>
              <a:rPr lang="ko-KR" altLang="en-US" sz="2400" dirty="0"/>
              <a:t>과 </a:t>
            </a:r>
            <a:r>
              <a:rPr lang="en-US" altLang="ko-KR" sz="2400" dirty="0"/>
              <a:t>‘1’</a:t>
            </a:r>
            <a:r>
              <a:rPr lang="ko-KR" altLang="en-US" sz="2400" dirty="0"/>
              <a:t>을 이용한 </a:t>
            </a:r>
            <a:r>
              <a:rPr lang="en-US" altLang="ko-KR" sz="2400" dirty="0"/>
              <a:t>2</a:t>
            </a:r>
            <a:r>
              <a:rPr lang="ko-KR" altLang="en-US" sz="2400" dirty="0"/>
              <a:t>진수 데이터 만으로 이루어진 파일로 대표적인 </a:t>
            </a:r>
            <a:r>
              <a:rPr lang="ko-KR" altLang="en-US" sz="2400" dirty="0" err="1"/>
              <a:t>확장자로는</a:t>
            </a:r>
            <a:r>
              <a:rPr lang="ko-KR" altLang="en-US" sz="2400" dirty="0"/>
              <a:t> </a:t>
            </a:r>
            <a:r>
              <a:rPr lang="en-US" altLang="ko-KR" sz="2400" dirty="0"/>
              <a:t>.exe, .</a:t>
            </a:r>
            <a:r>
              <a:rPr lang="en-US" altLang="ko-KR" sz="2400" dirty="0" err="1"/>
              <a:t>dll</a:t>
            </a:r>
            <a:r>
              <a:rPr lang="ko-KR" altLang="en-US" sz="2400" dirty="0"/>
              <a:t>등이 있다</a:t>
            </a: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816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공공 데이터 포털에는 많은 데이터가 공개되어있다</a:t>
            </a:r>
            <a:r>
              <a:rPr lang="en-US" altLang="ko-KR" dirty="0"/>
              <a:t>. </a:t>
            </a:r>
            <a:r>
              <a:rPr lang="ko-KR" altLang="en-US" dirty="0"/>
              <a:t>많은 데이터는 </a:t>
            </a:r>
            <a:r>
              <a:rPr lang="en-US" altLang="ko-KR" dirty="0"/>
              <a:t>csv </a:t>
            </a:r>
            <a:r>
              <a:rPr lang="ko-KR" altLang="en-US" dirty="0"/>
              <a:t>포맷이나 엑셀 기반의 포맷으로 되어 있다</a:t>
            </a:r>
            <a:endParaRPr lang="en-US" altLang="ko-KR" dirty="0"/>
          </a:p>
          <a:p>
            <a:r>
              <a:rPr lang="en-US" altLang="ko-KR" dirty="0"/>
              <a:t>https://www.data.go.kr/dataset/15003169/fileData.do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722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입출력을 위한 </a:t>
            </a:r>
            <a:r>
              <a:rPr lang="en-US" altLang="ko-KR" dirty="0"/>
              <a:t>3-step</a:t>
            </a:r>
          </a:p>
          <a:p>
            <a:r>
              <a:rPr lang="en-US" altLang="ko-KR" dirty="0"/>
              <a:t>1. (Create and ) open a file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파일로 부터 데이터 읽기 또는 데이터 쓰기</a:t>
            </a:r>
            <a:endParaRPr lang="en-US" altLang="ko-KR" dirty="0"/>
          </a:p>
          <a:p>
            <a:r>
              <a:rPr lang="en-US" altLang="ko-KR" dirty="0"/>
              <a:t>3. Close the file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038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Open a file</a:t>
            </a:r>
          </a:p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fid</a:t>
            </a:r>
            <a:r>
              <a:rPr lang="en-US" altLang="ko-KR" dirty="0"/>
              <a:t>=</a:t>
            </a:r>
            <a:r>
              <a:rPr lang="en-US" altLang="ko-KR" dirty="0" err="1"/>
              <a:t>fopen</a:t>
            </a:r>
            <a:r>
              <a:rPr lang="en-US" altLang="ko-KR" dirty="0"/>
              <a:t>(‘aa.txt’, ‘r’)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57200" y="3294063"/>
            <a:ext cx="7010400" cy="1323439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파일 </a:t>
            </a:r>
            <a:r>
              <a:rPr lang="ko-KR" altLang="en-US" dirty="0" err="1">
                <a:solidFill>
                  <a:srgbClr val="FF0000"/>
                </a:solidFill>
              </a:rPr>
              <a:t>식별자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(file ID): fid</a:t>
            </a:r>
          </a:p>
          <a:p>
            <a:r>
              <a:rPr lang="ko-KR" altLang="en-US" dirty="0"/>
              <a:t>파일을 열 때 할당되는 숫자로서 해당 파일의 읽기</a:t>
            </a:r>
            <a:r>
              <a:rPr lang="en-US" altLang="ko-KR" dirty="0"/>
              <a:t>, </a:t>
            </a:r>
            <a:r>
              <a:rPr lang="ko-KR" altLang="en-US" dirty="0" err="1"/>
              <a:t>쓰기등에</a:t>
            </a:r>
            <a:r>
              <a:rPr lang="ko-KR" altLang="en-US" dirty="0"/>
              <a:t> 사용되며 파일 </a:t>
            </a:r>
            <a:r>
              <a:rPr lang="ko-KR" altLang="en-US" dirty="0" err="1"/>
              <a:t>식별자는</a:t>
            </a:r>
            <a:r>
              <a:rPr lang="ko-KR" altLang="en-US" dirty="0"/>
              <a:t> 양의 정수이다</a:t>
            </a:r>
            <a:endParaRPr lang="en-US" altLang="ko-KR" dirty="0"/>
          </a:p>
          <a:p>
            <a:r>
              <a:rPr lang="ko-KR" altLang="en-US" dirty="0"/>
              <a:t>파일을 여는데 실패한다면 </a:t>
            </a:r>
            <a:r>
              <a:rPr lang="en-US" altLang="ko-KR" dirty="0"/>
              <a:t>-1</a:t>
            </a:r>
            <a:r>
              <a:rPr lang="ko-KR" altLang="en-US" dirty="0"/>
              <a:t>값을 </a:t>
            </a:r>
            <a:r>
              <a:rPr lang="en-US" altLang="ko-KR" dirty="0"/>
              <a:t>return </a:t>
            </a:r>
            <a:r>
              <a:rPr lang="ko-KR" altLang="en-US" dirty="0"/>
              <a:t>해 준다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906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fid=</a:t>
            </a:r>
            <a:r>
              <a:rPr lang="en-US" altLang="ko-KR" dirty="0" err="1">
                <a:solidFill>
                  <a:srgbClr val="FF0000"/>
                </a:solidFill>
              </a:rPr>
              <a:t>fopen</a:t>
            </a:r>
            <a:r>
              <a:rPr lang="en-US" altLang="ko-KR" dirty="0">
                <a:solidFill>
                  <a:srgbClr val="FF0000"/>
                </a:solidFill>
              </a:rPr>
              <a:t>(‘aa.txt’, ‘r’)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57200" y="3294063"/>
            <a:ext cx="7010400" cy="255454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dirty="0"/>
              <a:t>파일을 여는 함수</a:t>
            </a:r>
            <a:r>
              <a:rPr lang="en-US" altLang="ko-KR" dirty="0"/>
              <a:t>: </a:t>
            </a:r>
            <a:r>
              <a:rPr lang="en-US" altLang="ko-KR" dirty="0" err="1"/>
              <a:t>fopen</a:t>
            </a:r>
            <a:endParaRPr lang="en-US" altLang="ko-KR" dirty="0"/>
          </a:p>
          <a:p>
            <a:r>
              <a:rPr lang="ko-KR" altLang="en-US" dirty="0"/>
              <a:t>사용법</a:t>
            </a:r>
            <a:r>
              <a:rPr lang="en-US" altLang="ko-KR" dirty="0"/>
              <a:t>:  </a:t>
            </a:r>
            <a:r>
              <a:rPr lang="en-US" altLang="ko-KR" dirty="0">
                <a:solidFill>
                  <a:srgbClr val="FF0000"/>
                </a:solidFill>
              </a:rPr>
              <a:t>fid = </a:t>
            </a:r>
            <a:r>
              <a:rPr lang="en-US" altLang="ko-KR" dirty="0" err="1">
                <a:solidFill>
                  <a:srgbClr val="FF0000"/>
                </a:solidFill>
              </a:rPr>
              <a:t>fopen</a:t>
            </a:r>
            <a:r>
              <a:rPr lang="en-US" altLang="ko-KR" dirty="0">
                <a:solidFill>
                  <a:srgbClr val="FF0000"/>
                </a:solidFill>
              </a:rPr>
              <a:t> ( </a:t>
            </a:r>
            <a:r>
              <a:rPr lang="ko-KR" altLang="en-US" dirty="0">
                <a:solidFill>
                  <a:srgbClr val="FF0000"/>
                </a:solidFill>
              </a:rPr>
              <a:t>파일 이름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파일 허용 문자열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/>
              <a:t>파일 허용 문자열 </a:t>
            </a:r>
            <a:endParaRPr lang="en-US" altLang="ko-KR" dirty="0"/>
          </a:p>
          <a:p>
            <a:r>
              <a:rPr lang="en-US" altLang="ko-KR" dirty="0"/>
              <a:t> ‘r’: </a:t>
            </a:r>
            <a:r>
              <a:rPr lang="ko-KR" altLang="en-US" dirty="0"/>
              <a:t>읽기  </a:t>
            </a:r>
            <a:r>
              <a:rPr lang="en-US" altLang="ko-KR" dirty="0"/>
              <a:t>(reading): </a:t>
            </a:r>
            <a:r>
              <a:rPr lang="ko-KR" altLang="en-US" dirty="0"/>
              <a:t>기존 파일을 읽기 전용으로 연다 </a:t>
            </a:r>
            <a:endParaRPr lang="en-US" altLang="ko-KR" dirty="0"/>
          </a:p>
          <a:p>
            <a:r>
              <a:rPr lang="en-US" altLang="ko-KR" dirty="0"/>
              <a:t> ‘w’: </a:t>
            </a:r>
            <a:r>
              <a:rPr lang="ko-KR" altLang="en-US" dirty="0"/>
              <a:t>쓰기 </a:t>
            </a:r>
            <a:r>
              <a:rPr lang="en-US" altLang="ko-KR" dirty="0"/>
              <a:t>(writing): </a:t>
            </a:r>
            <a:r>
              <a:rPr lang="ko-KR" altLang="en-US" dirty="0"/>
              <a:t>기존 파일의 내용을 삭제하거나 새로운 파일을 만들어 쓰기 전용으로 연다</a:t>
            </a:r>
            <a:endParaRPr lang="en-US" altLang="ko-KR" dirty="0"/>
          </a:p>
          <a:p>
            <a:r>
              <a:rPr lang="en-US" altLang="ko-KR" dirty="0"/>
              <a:t> ‘a’: appending : </a:t>
            </a:r>
            <a:r>
              <a:rPr lang="ko-KR" altLang="en-US" dirty="0"/>
              <a:t>기존 파일이나 새로운 파일을 쓰기 전용으로 연 후 파일 끝에 데이터를 추가한다 </a:t>
            </a:r>
          </a:p>
        </p:txBody>
      </p:sp>
    </p:spTree>
    <p:extLst>
      <p:ext uri="{BB962C8B-B14F-4D97-AF65-F5344CB8AC3E}">
        <p14:creationId xmlns:p14="http://schemas.microsoft.com/office/powerpoint/2010/main" val="2348578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FF0000"/>
                </a:solidFill>
              </a:rPr>
              <a:t>2. </a:t>
            </a:r>
            <a:r>
              <a:rPr lang="ko-KR" altLang="en-US" sz="2400" dirty="0">
                <a:solidFill>
                  <a:srgbClr val="FF0000"/>
                </a:solidFill>
              </a:rPr>
              <a:t>파일로부터 데이터 읽기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ko-KR" altLang="en-US" sz="2400" dirty="0"/>
              <a:t>명령어를 이용하여 파일로부터 데이터를 읽기 위해서 </a:t>
            </a:r>
            <a:r>
              <a:rPr lang="en-US" altLang="ko-KR" sz="2400" dirty="0"/>
              <a:t>‘</a:t>
            </a:r>
            <a:r>
              <a:rPr lang="en-US" altLang="ko-KR" sz="2400" dirty="0" err="1"/>
              <a:t>fscanf</a:t>
            </a:r>
            <a:r>
              <a:rPr lang="en-US" altLang="ko-KR" sz="2400" dirty="0"/>
              <a:t>’, ‘</a:t>
            </a:r>
            <a:r>
              <a:rPr lang="en-US" altLang="ko-KR" sz="2400" dirty="0" err="1"/>
              <a:t>fgetl</a:t>
            </a:r>
            <a:r>
              <a:rPr lang="en-US" altLang="ko-KR" sz="2400" dirty="0"/>
              <a:t>’, ‘</a:t>
            </a:r>
            <a:r>
              <a:rPr lang="en-US" altLang="ko-KR" sz="2400" dirty="0" err="1"/>
              <a:t>textscan</a:t>
            </a:r>
            <a:r>
              <a:rPr lang="en-US" altLang="ko-KR" sz="2400" dirty="0"/>
              <a:t>’</a:t>
            </a:r>
            <a:r>
              <a:rPr lang="ko-KR" altLang="en-US" sz="2400" dirty="0"/>
              <a:t>등 </a:t>
            </a:r>
            <a:r>
              <a:rPr lang="en-US" altLang="ko-KR" sz="2400" dirty="0" err="1"/>
              <a:t>Matlab</a:t>
            </a:r>
            <a:r>
              <a:rPr lang="ko-KR" altLang="en-US" sz="2400" dirty="0"/>
              <a:t>에는 많은 </a:t>
            </a:r>
            <a:r>
              <a:rPr lang="en-US" altLang="ko-KR" sz="2400" dirty="0"/>
              <a:t>built-in </a:t>
            </a:r>
            <a:r>
              <a:rPr lang="ko-KR" altLang="en-US" sz="2400" dirty="0"/>
              <a:t>함수가 있음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>
                <a:solidFill>
                  <a:srgbClr val="FF0000"/>
                </a:solidFill>
              </a:rPr>
              <a:t>3. close the file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err="1"/>
              <a:t>fclose</a:t>
            </a:r>
            <a:r>
              <a:rPr lang="en-US" altLang="ko-KR" sz="2400" dirty="0"/>
              <a:t>(fid);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9181320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Mgt Overview 8.8.05</Template>
  <TotalTime>10193</TotalTime>
  <Words>1550</Words>
  <Application>Microsoft Office PowerPoint</Application>
  <PresentationFormat>화면 슬라이드 쇼(4:3)</PresentationFormat>
  <Paragraphs>204</Paragraphs>
  <Slides>32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ＭＳ Ｐゴシック</vt:lpstr>
      <vt:lpstr>굴림</vt:lpstr>
      <vt:lpstr>Arial</vt:lpstr>
      <vt:lpstr>Courier New</vt:lpstr>
      <vt:lpstr>Times</vt:lpstr>
      <vt:lpstr>Wingdings</vt:lpstr>
      <vt:lpstr>Edge</vt:lpstr>
      <vt:lpstr>시뮬레이션 기초 및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LANL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Attendee Introduction</dc:title>
  <dc:creator>LC-LM</dc:creator>
  <cp:lastModifiedBy>Malibin</cp:lastModifiedBy>
  <cp:revision>1124</cp:revision>
  <dcterms:created xsi:type="dcterms:W3CDTF">2007-04-05T20:26:21Z</dcterms:created>
  <dcterms:modified xsi:type="dcterms:W3CDTF">2019-04-29T06:42:25Z</dcterms:modified>
</cp:coreProperties>
</file>