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67"/>
  </p:notesMasterIdLst>
  <p:sldIdLst>
    <p:sldId id="272" r:id="rId2"/>
    <p:sldId id="273" r:id="rId3"/>
    <p:sldId id="274" r:id="rId4"/>
    <p:sldId id="275" r:id="rId5"/>
    <p:sldId id="276" r:id="rId6"/>
    <p:sldId id="277" r:id="rId7"/>
    <p:sldId id="279" r:id="rId8"/>
    <p:sldId id="278" r:id="rId9"/>
    <p:sldId id="280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321" r:id="rId50"/>
    <p:sldId id="322" r:id="rId51"/>
    <p:sldId id="323" r:id="rId52"/>
    <p:sldId id="324" r:id="rId53"/>
    <p:sldId id="325" r:id="rId54"/>
    <p:sldId id="326" r:id="rId55"/>
    <p:sldId id="327" r:id="rId56"/>
    <p:sldId id="328" r:id="rId57"/>
    <p:sldId id="329" r:id="rId58"/>
    <p:sldId id="330" r:id="rId59"/>
    <p:sldId id="331" r:id="rId60"/>
    <p:sldId id="332" r:id="rId61"/>
    <p:sldId id="333" r:id="rId62"/>
    <p:sldId id="334" r:id="rId63"/>
    <p:sldId id="335" r:id="rId64"/>
    <p:sldId id="336" r:id="rId65"/>
    <p:sldId id="337" r:id="rId6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01"/>
    <a:srgbClr val="005AB3"/>
    <a:srgbClr val="004080"/>
    <a:srgbClr val="808080"/>
    <a:srgbClr val="66CCFF"/>
    <a:srgbClr val="CCCC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5" autoAdjust="0"/>
    <p:restoredTop sz="84034" autoAdjust="0"/>
  </p:normalViewPr>
  <p:slideViewPr>
    <p:cSldViewPr>
      <p:cViewPr varScale="1">
        <p:scale>
          <a:sx n="96" d="100"/>
          <a:sy n="96" d="100"/>
        </p:scale>
        <p:origin x="204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340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anose="02020603050405020304" pitchFamily="18" charset="0"/>
              </a:defRPr>
            </a:lvl1pPr>
          </a:lstStyle>
          <a:p>
            <a:fld id="{12B0CF90-0E48-469A-BE1D-D3B3FC73F61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66979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0D5345A-5AAD-43CD-A074-41FDEADFC5AB}" type="slidenum">
              <a:rPr lang="en-US" altLang="ko-KR">
                <a:latin typeface="Times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imes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 sz="1800">
              <a:latin typeface="Arial" panose="020B0604020202020204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5020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CF90-0E48-469A-BE1D-D3B3FC73F610}" type="slidenum">
              <a:rPr lang="en-US" altLang="ko-KR" smtClean="0"/>
              <a:pPr/>
              <a:t>61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1469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66800" y="2481263"/>
            <a:ext cx="8077200" cy="185737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anose="05000000000000000000" pitchFamily="2" charset="2"/>
              <a:buChar char="§"/>
              <a:defRPr/>
            </a:pPr>
            <a:endParaRPr lang="en-US" altLang="ko-KR"/>
          </a:p>
        </p:txBody>
      </p:sp>
      <p:sp>
        <p:nvSpPr>
          <p:cNvPr id="5" name="Line 14"/>
          <p:cNvSpPr>
            <a:spLocks noChangeShapeType="1"/>
          </p:cNvSpPr>
          <p:nvPr userDrawn="1"/>
        </p:nvSpPr>
        <p:spPr bwMode="auto"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그림 4" descr="inche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5715000"/>
            <a:ext cx="1131887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9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066800" y="1447800"/>
            <a:ext cx="70104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07" name="Rectangle 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-65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altLang="ko-KR"/>
              <a:t> </a:t>
            </a:r>
            <a:fld id="{4713A2B4-5D5F-4A66-A3C5-46C1F1C5813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188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23B1D935-1DB5-49E0-82B7-1CDE451DBEE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475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401638"/>
            <a:ext cx="2133600" cy="51990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01638"/>
            <a:ext cx="6248400" cy="5199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E9A1A874-96FC-4760-90C1-AC4816D2003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192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inche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5715000"/>
            <a:ext cx="1131887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altLang="ko-KR"/>
              <a:t> </a:t>
            </a:r>
            <a:fld id="{978D8FE9-C6B4-485D-8C4A-C84573A85BD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396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BBCB2FB3-9838-496A-9129-246092C165F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454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6F71D2D9-4E56-4D13-8B0E-A7D7993C39B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699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FDAD328F-3937-4435-84EC-1AC1038A124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954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640843FF-408D-4112-86A2-960C448E8C1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126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8201AD68-D791-4C0C-B21C-FBCF807EA54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842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04362DC1-1139-4DE0-9F58-6B0AF944EB2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478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AD82B8D2-4F77-423D-BE78-868929DCBC6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592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401638"/>
            <a:ext cx="83439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447800"/>
            <a:ext cx="834390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Line 14"/>
          <p:cNvSpPr>
            <a:spLocks noChangeShapeType="1"/>
          </p:cNvSpPr>
          <p:nvPr userDrawn="1"/>
        </p:nvSpPr>
        <p:spPr bwMode="auto"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Line 16"/>
          <p:cNvSpPr>
            <a:spLocks noChangeShapeType="1"/>
          </p:cNvSpPr>
          <p:nvPr userDrawn="1"/>
        </p:nvSpPr>
        <p:spPr bwMode="auto">
          <a:xfrm flipV="1">
            <a:off x="457200" y="1265238"/>
            <a:ext cx="8686800" cy="12700"/>
          </a:xfrm>
          <a:prstGeom prst="line">
            <a:avLst/>
          </a:prstGeom>
          <a:noFill/>
          <a:ln w="38100">
            <a:solidFill>
              <a:srgbClr val="FFB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73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10300"/>
            <a:ext cx="1993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i="1"/>
            </a:lvl1pPr>
          </a:lstStyle>
          <a:p>
            <a:r>
              <a:rPr lang="en-US" altLang="ko-KR"/>
              <a:t>Slide </a:t>
            </a:r>
            <a:fld id="{EB8FF482-F141-4B55-A7B9-590435D102B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 pitchFamily="-65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4080"/>
        </a:buClr>
        <a:buSzPct val="65000"/>
        <a:buFont typeface="Wingdings" panose="05000000000000000000" pitchFamily="2" charset="2"/>
        <a:buChar char="n"/>
        <a:defRPr sz="3200" b="1">
          <a:solidFill>
            <a:schemeClr val="tx1"/>
          </a:solidFill>
          <a:latin typeface="+mn-lt"/>
          <a:ea typeface="ＭＳ Ｐゴシック" pitchFamily="-65" charset="-128"/>
          <a:cs typeface="ＭＳ Ｐゴシック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Times" panose="02020603050405020304" pitchFamily="18" charset="0"/>
        <a:buChar char="•"/>
        <a:defRPr sz="16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SzPct val="65000"/>
        <a:buChar char="—"/>
        <a:defRPr sz="1600">
          <a:solidFill>
            <a:schemeClr val="tx1"/>
          </a:solidFill>
          <a:latin typeface="+mn-lt"/>
          <a:ea typeface="ＭＳ Ｐゴシック" pitchFamily="-65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Char char="»"/>
        <a:defRPr sz="1400">
          <a:solidFill>
            <a:schemeClr val="tx1"/>
          </a:solidFill>
          <a:latin typeface="+mn-lt"/>
          <a:ea typeface="ＭＳ Ｐゴシック" pitchFamily="-65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2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004080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SzPct val="6500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/>
              <a:t>Slide </a:t>
            </a:r>
            <a:fld id="{CF11C8B8-1724-4BEF-906C-8EA48E94F6E6}" type="slidenum">
              <a:rPr lang="en-US" altLang="ko-KR" sz="20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ko-KR" sz="2000" b="0"/>
          </a:p>
        </p:txBody>
      </p:sp>
      <p:sp>
        <p:nvSpPr>
          <p:cNvPr id="6147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1066800" y="1295400"/>
            <a:ext cx="70104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ＭＳ Ｐゴシック" pitchFamily="34" charset="-128"/>
              </a:rPr>
              <a:t>시뮬레이션 기초 및 실습</a:t>
            </a:r>
            <a:endParaRPr lang="ko-KR" altLang="ko-KR" dirty="0">
              <a:ea typeface="ＭＳ Ｐゴシック" pitchFamily="34" charset="-128"/>
            </a:endParaRPr>
          </a:p>
        </p:txBody>
      </p:sp>
      <p:sp>
        <p:nvSpPr>
          <p:cNvPr id="6148" name="Rectangle 3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>
                <a:ea typeface="ＭＳ Ｐゴシック" pitchFamily="34" charset="-128"/>
              </a:rPr>
              <a:t>Prof. Jibum Kim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800"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Department of Computer Science &amp; Engineering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 Incheon National University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80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Recursive Algorithms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4570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재귀 알고리즘 </a:t>
            </a:r>
            <a:r>
              <a:rPr lang="en-US" altLang="ko-KR" sz="2400" dirty="0"/>
              <a:t>(recursive algorithm)</a:t>
            </a:r>
          </a:p>
          <a:p>
            <a:r>
              <a:rPr lang="ko-KR" altLang="en-US" sz="2400" dirty="0"/>
              <a:t>정의</a:t>
            </a:r>
            <a:r>
              <a:rPr lang="en-US" altLang="ko-KR" sz="2400" dirty="0"/>
              <a:t>: </a:t>
            </a:r>
            <a:r>
              <a:rPr lang="ko-KR" altLang="en-US" sz="2400" dirty="0">
                <a:solidFill>
                  <a:srgbClr val="FF0000"/>
                </a:solidFill>
              </a:rPr>
              <a:t>어떤 알고리즘이 문제를 보다 작은 입력을 갖는 동일한 문제</a:t>
            </a:r>
            <a:r>
              <a:rPr lang="ko-KR" altLang="en-US" sz="2400" dirty="0"/>
              <a:t>로 변환 시켜 해결한다면 이 알고리즘을 </a:t>
            </a:r>
            <a:r>
              <a:rPr lang="ko-KR" altLang="en-US" sz="2400" dirty="0" err="1"/>
              <a:t>재귀적이라</a:t>
            </a:r>
            <a:r>
              <a:rPr lang="ko-KR" altLang="en-US" sz="2400" dirty="0"/>
              <a:t> 한다</a:t>
            </a:r>
            <a:r>
              <a:rPr lang="en-US" altLang="ko-KR" sz="2400" dirty="0"/>
              <a:t>. </a:t>
            </a:r>
            <a:r>
              <a:rPr lang="ko-KR" altLang="en-US" sz="2400" dirty="0"/>
              <a:t>즉</a:t>
            </a:r>
            <a:r>
              <a:rPr lang="en-US" altLang="ko-KR" sz="2400" dirty="0"/>
              <a:t>, </a:t>
            </a:r>
            <a:r>
              <a:rPr lang="ko-KR" altLang="en-US" sz="2400" dirty="0"/>
              <a:t>재귀 알고리즘이란</a:t>
            </a:r>
            <a:endParaRPr lang="en-US" altLang="ko-KR" sz="2400" dirty="0"/>
          </a:p>
          <a:p>
            <a:r>
              <a:rPr lang="ko-KR" altLang="en-US" sz="2400" dirty="0"/>
              <a:t>알고리즘안에 </a:t>
            </a:r>
            <a:r>
              <a:rPr lang="ko-KR" altLang="en-US" sz="2400" dirty="0">
                <a:solidFill>
                  <a:srgbClr val="FF0000"/>
                </a:solidFill>
              </a:rPr>
              <a:t>자기 자신 알고리즘을 호출</a:t>
            </a:r>
            <a:r>
              <a:rPr lang="ko-KR" altLang="en-US" sz="2400" dirty="0"/>
              <a:t>하는 부분이 또 들어가 있다</a:t>
            </a:r>
            <a:endParaRPr lang="en-US" altLang="ko-KR" sz="2400" dirty="0"/>
          </a:p>
          <a:p>
            <a:r>
              <a:rPr lang="ko-KR" altLang="en-US" sz="2400" dirty="0"/>
              <a:t>재귀 알고리즘은 두 부분으로 구성됨 </a:t>
            </a:r>
            <a:endParaRPr lang="en-US" altLang="ko-KR" sz="2400" dirty="0"/>
          </a:p>
          <a:p>
            <a:r>
              <a:rPr lang="en-US" altLang="ko-KR" sz="2400" dirty="0"/>
              <a:t>1. </a:t>
            </a:r>
            <a:r>
              <a:rPr lang="ko-KR" altLang="en-US" sz="2400" dirty="0"/>
              <a:t>기본 단계 </a:t>
            </a:r>
            <a:r>
              <a:rPr lang="en-US" altLang="ko-KR" sz="2400" dirty="0"/>
              <a:t>(base case)</a:t>
            </a:r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재귀 단계</a:t>
            </a:r>
            <a:r>
              <a:rPr lang="en-US" altLang="ko-KR" sz="2400" dirty="0"/>
              <a:t> (recursive case)</a:t>
            </a:r>
          </a:p>
          <a:p>
            <a:endParaRPr lang="en-US" altLang="ko-KR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ED12B0D-62FE-4A64-A7A2-88CDB0FEB40E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1283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재귀 함수</a:t>
            </a:r>
            <a:r>
              <a:rPr lang="en-US" altLang="ko-KR" sz="2800" dirty="0"/>
              <a:t>, </a:t>
            </a:r>
            <a:r>
              <a:rPr lang="ko-KR" altLang="en-US" sz="2800" dirty="0"/>
              <a:t>재귀적으로 정의된 함수</a:t>
            </a:r>
            <a:endParaRPr lang="en-US" altLang="ko-KR" sz="2800" dirty="0"/>
          </a:p>
          <a:p>
            <a:r>
              <a:rPr lang="ko-KR" altLang="en-US" sz="2800" dirty="0"/>
              <a:t>기본 단계</a:t>
            </a:r>
            <a:r>
              <a:rPr lang="en-US" altLang="ko-KR" sz="2800" dirty="0"/>
              <a:t>: specify the value of the function at zero</a:t>
            </a:r>
          </a:p>
          <a:p>
            <a:r>
              <a:rPr lang="ko-KR" altLang="en-US" sz="2800" dirty="0"/>
              <a:t>재귀 단계</a:t>
            </a:r>
            <a:r>
              <a:rPr lang="en-US" altLang="ko-KR" sz="2800" dirty="0"/>
              <a:t>: give a rule for finding its value at an integer from its values at smaller</a:t>
            </a:r>
          </a:p>
          <a:p>
            <a:r>
              <a:rPr lang="ko-KR" altLang="en-US" sz="2800" dirty="0"/>
              <a:t>재귀 함수의 예</a:t>
            </a:r>
            <a:endParaRPr lang="en-US" altLang="ko-KR" sz="2800" dirty="0"/>
          </a:p>
          <a:p>
            <a:r>
              <a:rPr lang="en-US" altLang="ko-KR" sz="2800" dirty="0"/>
              <a:t>f(0)=3</a:t>
            </a:r>
          </a:p>
          <a:p>
            <a:r>
              <a:rPr lang="en-US" altLang="ko-KR" sz="2800" dirty="0"/>
              <a:t>f(n+1)=2f(n)+3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0825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주의</a:t>
            </a:r>
            <a:endParaRPr lang="en-US" altLang="ko-KR" sz="2400" dirty="0"/>
          </a:p>
          <a:p>
            <a:r>
              <a:rPr lang="en-US" altLang="ko-KR" sz="2400" dirty="0"/>
              <a:t>It is possible for a recursive function to keep calling itself without end</a:t>
            </a:r>
          </a:p>
          <a:p>
            <a:r>
              <a:rPr lang="en-US" altLang="ko-KR" sz="2400" dirty="0"/>
              <a:t>To avoid </a:t>
            </a:r>
            <a:r>
              <a:rPr lang="en-US" altLang="ko-KR" sz="2400" dirty="0">
                <a:solidFill>
                  <a:srgbClr val="FF0000"/>
                </a:solidFill>
              </a:rPr>
              <a:t>“infinite recursion”</a:t>
            </a:r>
            <a:r>
              <a:rPr lang="en-US" altLang="ko-KR" sz="2400" dirty="0"/>
              <a:t>, carefully identify and implement the “base case”</a:t>
            </a:r>
          </a:p>
          <a:p>
            <a:r>
              <a:rPr lang="ko-KR" altLang="en-US" sz="2400" dirty="0"/>
              <a:t>기본 단계</a:t>
            </a:r>
            <a:r>
              <a:rPr lang="en-US" altLang="ko-KR" sz="2400" dirty="0"/>
              <a:t>: the base condition is the condition under </a:t>
            </a:r>
            <a:r>
              <a:rPr lang="en-US" altLang="ko-KR" sz="2400" dirty="0">
                <a:solidFill>
                  <a:srgbClr val="FF0000"/>
                </a:solidFill>
              </a:rPr>
              <a:t>which no further call to the function itself is necessary</a:t>
            </a:r>
          </a:p>
          <a:p>
            <a:endParaRPr lang="en-US" altLang="ko-KR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ED12B0D-62FE-4A64-A7A2-88CDB0FEB40E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6500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Key to recursion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14</a:t>
            </a:fld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97" y="2362200"/>
            <a:ext cx="874395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5869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/>
                  <a:t>재귀 </a:t>
                </a:r>
                <a:r>
                  <a:rPr lang="en-US" altLang="ko-KR" sz="2000" dirty="0"/>
                  <a:t>(</a:t>
                </a:r>
                <a:r>
                  <a:rPr lang="ko-KR" altLang="en-US" sz="2000" dirty="0"/>
                  <a:t>알고리즘</a:t>
                </a:r>
                <a:r>
                  <a:rPr lang="en-US" altLang="ko-KR" sz="2000" dirty="0"/>
                  <a:t>)</a:t>
                </a:r>
                <a:r>
                  <a:rPr lang="ko-KR" altLang="en-US" sz="2000" dirty="0"/>
                  <a:t>의 대표적인 예는</a:t>
                </a:r>
                <a:r>
                  <a:rPr lang="en-US" altLang="ko-KR" sz="2000" dirty="0"/>
                  <a:t>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factorial 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함수</a:t>
                </a:r>
                <a:r>
                  <a:rPr lang="ko-KR" altLang="en-US" sz="2000" dirty="0"/>
                  <a:t>이다</a:t>
                </a:r>
                <a:endParaRPr lang="en-US" altLang="ko-KR" sz="2000" dirty="0"/>
              </a:p>
              <a:p>
                <a:r>
                  <a:rPr lang="ko-KR" altLang="en-US" sz="2000" dirty="0"/>
                  <a:t>예</a:t>
                </a:r>
                <a:r>
                  <a:rPr lang="en-US" altLang="ko-KR" sz="2000" dirty="0"/>
                  <a:t>) n</a:t>
                </a:r>
                <a:r>
                  <a:rPr lang="ko-KR" altLang="en-US" sz="2000" dirty="0"/>
                  <a:t>이 음이 아닌 정수일 때 </a:t>
                </a:r>
                <a:r>
                  <a:rPr lang="en-US" altLang="ko-KR" sz="2000" dirty="0"/>
                  <a:t>n!</a:t>
                </a:r>
                <a:r>
                  <a:rPr lang="ko-KR" altLang="en-US" sz="2000" dirty="0"/>
                  <a:t>을 계산하는 재귀 알고리즘을 제시하라</a:t>
                </a:r>
                <a:endParaRPr lang="en-US" altLang="ko-KR" sz="2000" dirty="0"/>
              </a:p>
              <a:p>
                <a:r>
                  <a:rPr lang="en-US" altLang="ko-KR" sz="2000" dirty="0"/>
                  <a:t> f(n)=n!</a:t>
                </a:r>
              </a:p>
              <a:p>
                <a:r>
                  <a:rPr lang="ko-KR" altLang="en-US" sz="2000" dirty="0"/>
                  <a:t>기본 단계</a:t>
                </a:r>
                <a:r>
                  <a:rPr lang="en-US" altLang="ko-KR" sz="2000" dirty="0"/>
                  <a:t>: f(0)=1      </a:t>
                </a:r>
              </a:p>
              <a:p>
                <a:r>
                  <a:rPr lang="ko-KR" altLang="en-US" sz="2000" dirty="0"/>
                  <a:t>재귀 단계</a:t>
                </a:r>
                <a:r>
                  <a:rPr lang="en-US" altLang="ko-KR" sz="2000" dirty="0"/>
                  <a:t>: f(n)=f(n-1)*n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𝒇𝒂𝒄𝒕𝒐𝒓𝒊𝒂𝒍</m:t>
                    </m:r>
                    <m:d>
                      <m:d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                        , 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𝒇𝒂𝒄𝒕𝒐𝒓𝒊𝒂𝒍</m:t>
                              </m:r>
                              <m:d>
                                <m:dPr>
                                  <m:ctrlPr>
                                    <a:rPr lang="en-US" altLang="ko-KR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ko-KR" sz="20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인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정</m:t>
                              </m:r>
                              <m:r>
                                <a:rPr lang="ko-KR" altLang="en-US" sz="2000" i="1" smtClean="0">
                                  <a:latin typeface="Cambria Math" panose="02040503050406030204" pitchFamily="18" charset="0"/>
                                </a:rPr>
                                <m:t>수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1800" dirty="0"/>
              </a:p>
              <a:p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3" t="-10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ED12B0D-62FE-4A64-A7A2-88CDB0FEB40E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9214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>
                    <a:latin typeface="Cambria Math" panose="02040503050406030204" pitchFamily="18" charset="0"/>
                  </a:rPr>
                  <a:t>예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: </a:t>
                </a:r>
                <a:r>
                  <a:rPr lang="en-US" altLang="ko-KR" sz="2000" dirty="0" err="1">
                    <a:latin typeface="Cambria Math" panose="02040503050406030204" pitchFamily="18" charset="0"/>
                  </a:rPr>
                  <a:t>Matlab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으로 재귀적으로 정의된 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factorial 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함수를 작성하고 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main 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함수에서 호출하여 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factorial(4), 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즉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, 4! 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을 구해보자 </a:t>
                </a: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𝒇𝒂𝒄𝒕𝒐𝒓𝒊𝒂𝒍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                        ,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𝒇𝒂𝒄𝒕𝒐𝒓𝒊𝒂𝒍</m:t>
                              </m:r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인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정수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3" t="-10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ED12B0D-62FE-4A64-A7A2-88CDB0FEB40E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124759"/>
              </p:ext>
            </p:extLst>
          </p:nvPr>
        </p:nvGraphicFramePr>
        <p:xfrm>
          <a:off x="2438400" y="3657600"/>
          <a:ext cx="3924300" cy="2434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0">
                  <a:extLst>
                    <a:ext uri="{9D8B030D-6E8A-4147-A177-3AD203B41FA5}">
                      <a16:colId xmlns:a16="http://schemas.microsoft.com/office/drawing/2014/main" val="2593068482"/>
                    </a:ext>
                  </a:extLst>
                </a:gridCol>
              </a:tblGrid>
              <a:tr h="3384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Algorithm  factorial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233340"/>
                  </a:ext>
                </a:extLst>
              </a:tr>
              <a:tr h="338443"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입력</a:t>
                      </a:r>
                      <a:r>
                        <a:rPr lang="en-US" altLang="ko-KR" sz="1400" dirty="0"/>
                        <a:t>: n (n</a:t>
                      </a:r>
                      <a:r>
                        <a:rPr lang="en-US" altLang="ko-KR" sz="1400" dirty="0">
                          <a:latin typeface="HyhwpEQ" panose="02030600000101010101" pitchFamily="18" charset="-127"/>
                          <a:ea typeface="HyhwpEQ" panose="02030600000101010101" pitchFamily="18" charset="-127"/>
                        </a:rPr>
                        <a:t>≥0 </a:t>
                      </a:r>
                      <a:r>
                        <a:rPr lang="ko-KR" altLang="en-US" sz="1400" dirty="0">
                          <a:latin typeface="HyhwpEQ" panose="02030600000101010101" pitchFamily="18" charset="-127"/>
                          <a:ea typeface="HyhwpEQ" panose="02030600000101010101" pitchFamily="18" charset="-127"/>
                        </a:rPr>
                        <a:t>인 정수</a:t>
                      </a:r>
                      <a:r>
                        <a:rPr lang="en-US" altLang="ko-KR" sz="1400" dirty="0">
                          <a:latin typeface="HyhwpEQ" panose="02030600000101010101" pitchFamily="18" charset="-127"/>
                          <a:ea typeface="HyhwpEQ" panose="02030600000101010101" pitchFamily="18" charset="-127"/>
                        </a:rPr>
                        <a:t>)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955984"/>
                  </a:ext>
                </a:extLst>
              </a:tr>
              <a:tr h="1757123"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latin typeface="Times New Roman"/>
                          <a:cs typeface="Times New Roman"/>
                        </a:rPr>
                        <a:t>if  n=0</a:t>
                      </a:r>
                    </a:p>
                    <a:p>
                      <a:r>
                        <a:rPr lang="en-US" altLang="ko-KR" sz="1600" dirty="0">
                          <a:latin typeface="Times New Roman"/>
                          <a:cs typeface="Times New Roman"/>
                        </a:rPr>
                        <a:t>     return</a:t>
                      </a:r>
                      <a:r>
                        <a:rPr lang="en-US" altLang="ko-KR" sz="1600" baseline="0" dirty="0">
                          <a:latin typeface="Times New Roman"/>
                          <a:cs typeface="Times New Roman"/>
                        </a:rPr>
                        <a:t> 1      // </a:t>
                      </a:r>
                      <a:r>
                        <a:rPr lang="ko-KR" altLang="en-US" sz="1600" baseline="0" dirty="0">
                          <a:latin typeface="Times New Roman"/>
                          <a:cs typeface="Times New Roman"/>
                        </a:rPr>
                        <a:t>출력 </a:t>
                      </a:r>
                      <a:r>
                        <a:rPr lang="en-US" altLang="ko-KR" sz="1600" baseline="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  <a:p>
                      <a:r>
                        <a:rPr lang="en-US" altLang="ko-KR" sz="1600" baseline="0" dirty="0">
                          <a:latin typeface="Times New Roman"/>
                          <a:cs typeface="Times New Roman"/>
                        </a:rPr>
                        <a:t>else</a:t>
                      </a:r>
                    </a:p>
                    <a:p>
                      <a:r>
                        <a:rPr lang="en-US" altLang="ko-KR" sz="1600" baseline="0" dirty="0">
                          <a:latin typeface="Times New Roman"/>
                          <a:cs typeface="Times New Roman"/>
                        </a:rPr>
                        <a:t>     return factorial(n-1)*n   </a:t>
                      </a:r>
                      <a:endParaRPr lang="en-US" altLang="ko-KR" sz="1600" dirty="0">
                        <a:latin typeface="Times New Roman"/>
                        <a:cs typeface="Times New Roman"/>
                      </a:endParaRPr>
                    </a:p>
                    <a:p>
                      <a:endParaRPr lang="en-US" altLang="ko-KR" sz="1600" dirty="0"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739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594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/>
                  <a:t>예</a:t>
                </a:r>
                <a:r>
                  <a:rPr lang="en-US" altLang="ko-KR" sz="2000" dirty="0"/>
                  <a:t>) a</a:t>
                </a:r>
                <a:r>
                  <a:rPr lang="ko-KR" altLang="en-US" sz="2000" dirty="0"/>
                  <a:t>는 </a:t>
                </a:r>
                <a:r>
                  <a:rPr lang="en-US" altLang="ko-KR" sz="2000" dirty="0"/>
                  <a:t>0</a:t>
                </a:r>
                <a:r>
                  <a:rPr lang="ko-KR" altLang="en-US" sz="2000" dirty="0"/>
                  <a:t>이 아닌 실수이고</a:t>
                </a:r>
                <a:r>
                  <a:rPr lang="en-US" altLang="ko-KR" sz="2000" dirty="0"/>
                  <a:t>, n</a:t>
                </a:r>
                <a:r>
                  <a:rPr lang="ko-KR" altLang="en-US" sz="2000" dirty="0"/>
                  <a:t>은 음이 아닌 정수일 때 </a:t>
                </a:r>
                <a:r>
                  <a:rPr lang="en-US" altLang="ko-KR" sz="2000" dirty="0"/>
                  <a:t>a</a:t>
                </a:r>
                <a:r>
                  <a:rPr lang="en-US" altLang="ko-KR" sz="2000" baseline="30000" dirty="0"/>
                  <a:t>n</a:t>
                </a:r>
                <a:r>
                  <a:rPr lang="ko-KR" altLang="en-US" sz="2000" dirty="0"/>
                  <a:t>을 계산하기 위한 재귀 알고리즘을 제시하고 이를 </a:t>
                </a:r>
                <a:r>
                  <a:rPr lang="en-US" altLang="ko-KR" sz="2000" dirty="0" err="1"/>
                  <a:t>Matlab</a:t>
                </a:r>
                <a:r>
                  <a:rPr lang="ko-KR" altLang="en-US" sz="2000" dirty="0"/>
                  <a:t>으로 구현해 보자 </a:t>
                </a:r>
                <a:endParaRPr lang="en-US" altLang="ko-KR" sz="2000" dirty="0"/>
              </a:p>
              <a:p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endParaRPr lang="en-US" altLang="ko-KR" sz="2000" dirty="0"/>
              </a:p>
              <a:p>
                <a:r>
                  <a:rPr lang="ko-KR" altLang="en-US" sz="2000" dirty="0"/>
                  <a:t>기본 단계</a:t>
                </a:r>
                <a:r>
                  <a:rPr lang="en-US" altLang="ko-KR" sz="20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ko-KR" sz="2000" dirty="0"/>
                  <a:t> </a:t>
                </a:r>
              </a:p>
              <a:p>
                <a:r>
                  <a:rPr lang="ko-KR" altLang="en-US" sz="2000" dirty="0"/>
                  <a:t>재귀 단계</a:t>
                </a:r>
                <a:r>
                  <a:rPr lang="en-US" altLang="ko-KR" sz="20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3" t="-10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ED12B0D-62FE-4A64-A7A2-88CDB0FEB40E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601623"/>
              </p:ext>
            </p:extLst>
          </p:nvPr>
        </p:nvGraphicFramePr>
        <p:xfrm>
          <a:off x="2209800" y="3833441"/>
          <a:ext cx="4572000" cy="2434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593068482"/>
                    </a:ext>
                  </a:extLst>
                </a:gridCol>
              </a:tblGrid>
              <a:tr h="3384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Algorithm  power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233340"/>
                  </a:ext>
                </a:extLst>
              </a:tr>
              <a:tr h="338443"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입력</a:t>
                      </a:r>
                      <a:r>
                        <a:rPr lang="en-US" altLang="ko-KR" sz="1400" dirty="0"/>
                        <a:t>: (a, n) </a:t>
                      </a:r>
                      <a:r>
                        <a:rPr lang="ko-KR" altLang="en-US" sz="1400" dirty="0"/>
                        <a:t>단</a:t>
                      </a:r>
                      <a:r>
                        <a:rPr lang="en-US" altLang="ko-KR" sz="1400" dirty="0"/>
                        <a:t>, a</a:t>
                      </a:r>
                      <a:r>
                        <a:rPr lang="en-US" altLang="ko-KR" sz="1400" baseline="0" dirty="0"/>
                        <a:t> (0</a:t>
                      </a:r>
                      <a:r>
                        <a:rPr lang="ko-KR" altLang="en-US" sz="1400" baseline="0" dirty="0"/>
                        <a:t>이 아닌 실수</a:t>
                      </a:r>
                      <a:r>
                        <a:rPr lang="en-US" altLang="ko-KR" sz="1400" baseline="0" dirty="0"/>
                        <a:t>), </a:t>
                      </a:r>
                      <a:r>
                        <a:rPr lang="en-US" altLang="ko-KR" sz="1400" dirty="0"/>
                        <a:t>n (n</a:t>
                      </a:r>
                      <a:r>
                        <a:rPr lang="en-US" altLang="ko-KR" sz="1400" dirty="0">
                          <a:latin typeface="HyhwpEQ" panose="02030600000101010101" pitchFamily="18" charset="-127"/>
                          <a:ea typeface="HyhwpEQ" panose="02030600000101010101" pitchFamily="18" charset="-127"/>
                        </a:rPr>
                        <a:t>≥0 </a:t>
                      </a:r>
                      <a:r>
                        <a:rPr lang="ko-KR" altLang="en-US" sz="1400" dirty="0">
                          <a:latin typeface="HyhwpEQ" panose="02030600000101010101" pitchFamily="18" charset="-127"/>
                          <a:ea typeface="HyhwpEQ" panose="02030600000101010101" pitchFamily="18" charset="-127"/>
                        </a:rPr>
                        <a:t>인 정수</a:t>
                      </a:r>
                      <a:r>
                        <a:rPr lang="en-US" altLang="ko-KR" sz="1400" dirty="0">
                          <a:latin typeface="HyhwpEQ" panose="02030600000101010101" pitchFamily="18" charset="-127"/>
                          <a:ea typeface="HyhwpEQ" panose="02030600000101010101" pitchFamily="18" charset="-127"/>
                        </a:rPr>
                        <a:t>)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955984"/>
                  </a:ext>
                </a:extLst>
              </a:tr>
              <a:tr h="1757123"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latin typeface="Times New Roman"/>
                          <a:cs typeface="Times New Roman"/>
                        </a:rPr>
                        <a:t>if  n=0</a:t>
                      </a:r>
                    </a:p>
                    <a:p>
                      <a:r>
                        <a:rPr lang="en-US" altLang="ko-KR" sz="1600" dirty="0">
                          <a:latin typeface="Times New Roman"/>
                          <a:cs typeface="Times New Roman"/>
                        </a:rPr>
                        <a:t>     return</a:t>
                      </a:r>
                      <a:r>
                        <a:rPr lang="en-US" altLang="ko-KR" sz="1600" baseline="0" dirty="0">
                          <a:latin typeface="Times New Roman"/>
                          <a:cs typeface="Times New Roman"/>
                        </a:rPr>
                        <a:t> 1      // </a:t>
                      </a:r>
                      <a:r>
                        <a:rPr lang="ko-KR" altLang="en-US" sz="1600" baseline="0" dirty="0">
                          <a:latin typeface="Times New Roman"/>
                          <a:cs typeface="Times New Roman"/>
                        </a:rPr>
                        <a:t>출력 </a:t>
                      </a:r>
                      <a:r>
                        <a:rPr lang="en-US" altLang="ko-KR" sz="1600" baseline="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  <a:p>
                      <a:r>
                        <a:rPr lang="en-US" altLang="ko-KR" sz="1600" baseline="0" dirty="0">
                          <a:latin typeface="Times New Roman"/>
                          <a:cs typeface="Times New Roman"/>
                        </a:rPr>
                        <a:t>else</a:t>
                      </a:r>
                    </a:p>
                    <a:p>
                      <a:r>
                        <a:rPr lang="en-US" altLang="ko-KR" sz="1600" baseline="0" dirty="0">
                          <a:latin typeface="Times New Roman"/>
                          <a:cs typeface="Times New Roman"/>
                        </a:rPr>
                        <a:t>     return power(a, n-1)*a</a:t>
                      </a:r>
                      <a:endParaRPr lang="en-US" altLang="ko-KR" sz="1600" dirty="0">
                        <a:latin typeface="Times New Roman"/>
                        <a:cs typeface="Times New Roman"/>
                      </a:endParaRPr>
                    </a:p>
                    <a:p>
                      <a:endParaRPr lang="en-US" altLang="ko-KR" sz="1600" dirty="0"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739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5365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447800"/>
                <a:ext cx="8610600" cy="4152900"/>
              </a:xfrm>
            </p:spPr>
            <p:txBody>
              <a:bodyPr/>
              <a:lstStyle/>
              <a:p>
                <a:r>
                  <a:rPr lang="ko-KR" altLang="en-US" sz="2000" dirty="0"/>
                  <a:t>예</a:t>
                </a:r>
                <a:r>
                  <a:rPr lang="en-US" altLang="ko-KR" sz="2000" dirty="0"/>
                  <a:t>) n</a:t>
                </a:r>
                <a:r>
                  <a:rPr lang="ko-KR" altLang="en-US" sz="2000" dirty="0"/>
                  <a:t>이 음이 아닌 정수일 때 </a:t>
                </a:r>
                <a:r>
                  <a:rPr lang="en-US" altLang="ko-KR" sz="2000" dirty="0"/>
                  <a:t>n</a:t>
                </a:r>
                <a:r>
                  <a:rPr lang="en-US" altLang="ko-KR" sz="2000" baseline="30000" dirty="0"/>
                  <a:t>2</a:t>
                </a:r>
                <a:r>
                  <a:rPr lang="ko-KR" altLang="en-US" sz="2000" dirty="0"/>
                  <a:t>을 계산하는 재귀 알고리즘을 작성해 보고 이를 </a:t>
                </a:r>
                <a:r>
                  <a:rPr lang="en-US" altLang="ko-KR" sz="2000" dirty="0" err="1"/>
                  <a:t>Matlab</a:t>
                </a:r>
                <a:r>
                  <a:rPr lang="ko-KR" altLang="en-US" sz="2000" dirty="0"/>
                  <a:t>으로 구현해 보자  </a:t>
                </a:r>
                <a:endParaRPr lang="en-US" altLang="ko-KR" sz="2000" dirty="0"/>
              </a:p>
              <a:p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altLang="ko-KR" sz="2000" dirty="0"/>
              </a:p>
              <a:p>
                <a:r>
                  <a:rPr lang="ko-KR" altLang="en-US" sz="2000" dirty="0"/>
                  <a:t>기본 단계</a:t>
                </a:r>
                <a:r>
                  <a:rPr lang="en-US" altLang="ko-KR" sz="2000" dirty="0"/>
                  <a:t>:</a:t>
                </a:r>
              </a:p>
              <a:p>
                <a:r>
                  <a:rPr lang="ko-KR" altLang="en-US" sz="2000" dirty="0"/>
                  <a:t>재귀 단계</a:t>
                </a:r>
                <a:r>
                  <a:rPr lang="en-US" altLang="ko-KR" sz="2000" dirty="0"/>
                  <a:t>: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447800"/>
                <a:ext cx="8610600" cy="4152900"/>
              </a:xfrm>
              <a:blipFill rotWithShape="1">
                <a:blip r:embed="rId2"/>
                <a:stretch>
                  <a:fillRect l="-71" t="-10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ED12B0D-62FE-4A64-A7A2-88CDB0FEB40E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821605"/>
              </p:ext>
            </p:extLst>
          </p:nvPr>
        </p:nvGraphicFramePr>
        <p:xfrm>
          <a:off x="2209800" y="3833441"/>
          <a:ext cx="4572000" cy="2434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593068482"/>
                    </a:ext>
                  </a:extLst>
                </a:gridCol>
              </a:tblGrid>
              <a:tr h="3384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Algorithm  f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233340"/>
                  </a:ext>
                </a:extLst>
              </a:tr>
              <a:tr h="338443"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입력</a:t>
                      </a:r>
                      <a:r>
                        <a:rPr lang="en-US" altLang="ko-KR" sz="1400" dirty="0"/>
                        <a:t>: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955984"/>
                  </a:ext>
                </a:extLst>
              </a:tr>
              <a:tr h="1757123">
                <a:tc>
                  <a:txBody>
                    <a:bodyPr/>
                    <a:lstStyle/>
                    <a:p>
                      <a:endParaRPr lang="en-US" altLang="ko-KR" sz="1600" dirty="0"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739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429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Divide and Conquer (</a:t>
            </a:r>
            <a:r>
              <a:rPr lang="ko-KR" altLang="en-US" dirty="0"/>
              <a:t>분할 정복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ED12B0D-62FE-4A64-A7A2-88CDB0FEB40E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7359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Reordering </a:t>
            </a:r>
          </a:p>
          <a:p>
            <a:r>
              <a:rPr lang="en-US" altLang="ko-KR" dirty="0"/>
              <a:t>Perfect Shuffle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9684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>
                <a:solidFill>
                  <a:srgbClr val="FF0000"/>
                </a:solidFill>
              </a:rPr>
              <a:t>분할 정복 알고리즘 </a:t>
            </a:r>
            <a:r>
              <a:rPr lang="en-US" altLang="ko-KR" sz="2400" dirty="0"/>
              <a:t>(divide and conquer):</a:t>
            </a:r>
          </a:p>
          <a:p>
            <a:r>
              <a:rPr lang="ko-KR" altLang="en-US" sz="2400" dirty="0"/>
              <a:t>그대로 해결할 수 없는 문제를 </a:t>
            </a:r>
            <a:r>
              <a:rPr lang="ko-KR" altLang="en-US" sz="2400" dirty="0">
                <a:solidFill>
                  <a:srgbClr val="FF0000"/>
                </a:solidFill>
              </a:rPr>
              <a:t>동일한 작은 문제</a:t>
            </a:r>
            <a:r>
              <a:rPr lang="ko-KR" altLang="en-US" sz="2400" dirty="0"/>
              <a:t>로 분할하여 문제를 해결하는 알고리즘의 카테고리로 재귀에 기반을 둔 알고리즘 </a:t>
            </a:r>
            <a:endParaRPr lang="en-US" altLang="ko-KR" sz="2400" dirty="0"/>
          </a:p>
          <a:p>
            <a:r>
              <a:rPr lang="en-US" altLang="ko-KR" sz="2400" dirty="0"/>
              <a:t>Many of the most important algorithms in use today have this attribute</a:t>
            </a:r>
          </a:p>
          <a:p>
            <a:r>
              <a:rPr lang="ko-KR" altLang="en-US" sz="2400" dirty="0"/>
              <a:t>분할 정복 알고리즘의 대표적인 예는 합병정렬이 있다</a:t>
            </a: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3621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1447800"/>
            <a:ext cx="5105400" cy="4152900"/>
          </a:xfrm>
        </p:spPr>
        <p:txBody>
          <a:bodyPr/>
          <a:lstStyle/>
          <a:p>
            <a:r>
              <a:rPr lang="ko-KR" altLang="en-US" sz="2000" dirty="0"/>
              <a:t>분할 정복 알고리즘의 구성도 </a:t>
            </a:r>
            <a:endParaRPr lang="en-US" altLang="ko-KR" sz="2000" dirty="0"/>
          </a:p>
          <a:p>
            <a:r>
              <a:rPr lang="ko-KR" altLang="en-US" sz="2000" dirty="0"/>
              <a:t>분할 </a:t>
            </a:r>
            <a:r>
              <a:rPr lang="en-US" altLang="ko-KR" sz="2000" dirty="0"/>
              <a:t>(divide): </a:t>
            </a:r>
            <a:r>
              <a:rPr lang="ko-KR" altLang="en-US" sz="2000" dirty="0"/>
              <a:t>원래 문제를 해결하기 쉽도록 문제를 </a:t>
            </a:r>
            <a:r>
              <a:rPr lang="ko-KR" altLang="en-US" sz="2000" dirty="0">
                <a:solidFill>
                  <a:srgbClr val="FF0000"/>
                </a:solidFill>
              </a:rPr>
              <a:t>여러 개의 작은 동일한 문제</a:t>
            </a:r>
            <a:r>
              <a:rPr lang="ko-KR" altLang="en-US" sz="2000" dirty="0"/>
              <a:t>로 나눈다</a:t>
            </a:r>
            <a:endParaRPr lang="en-US" altLang="ko-KR" sz="2000" dirty="0"/>
          </a:p>
          <a:p>
            <a:r>
              <a:rPr lang="ko-KR" altLang="en-US" sz="2000" dirty="0"/>
              <a:t>정복 </a:t>
            </a:r>
            <a:r>
              <a:rPr lang="en-US" altLang="ko-KR" sz="2000" dirty="0"/>
              <a:t>(conquer): </a:t>
            </a:r>
            <a:r>
              <a:rPr lang="ko-KR" altLang="en-US" sz="2000" dirty="0"/>
              <a:t>나눈 문제를 각각 해결한다</a:t>
            </a:r>
            <a:endParaRPr lang="en-US" altLang="ko-KR" sz="2000" dirty="0"/>
          </a:p>
          <a:p>
            <a:r>
              <a:rPr lang="ko-KR" altLang="en-US" sz="2000" dirty="0"/>
              <a:t>통합</a:t>
            </a:r>
            <a:r>
              <a:rPr lang="en-US" altLang="ko-KR" sz="2000" dirty="0"/>
              <a:t>: </a:t>
            </a:r>
            <a:r>
              <a:rPr lang="ko-KR" altLang="en-US" sz="2000" dirty="0"/>
              <a:t>해결된 답을 모은다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ED12B0D-62FE-4A64-A7A2-88CDB0FEB40E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989705"/>
            <a:ext cx="3822700" cy="335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75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200" dirty="0"/>
              <a:t>분할 정복의 </a:t>
            </a:r>
            <a:r>
              <a:rPr lang="en-US" altLang="ko-KR" sz="2200" dirty="0"/>
              <a:t>motivation</a:t>
            </a:r>
          </a:p>
          <a:p>
            <a:r>
              <a:rPr lang="ko-KR" altLang="en-US" sz="2200" dirty="0"/>
              <a:t>여러분 앞에 </a:t>
            </a:r>
            <a:r>
              <a:rPr lang="en-US" altLang="ko-KR" sz="2200" dirty="0"/>
              <a:t>16</a:t>
            </a:r>
            <a:r>
              <a:rPr lang="ko-KR" altLang="en-US" sz="2200" dirty="0"/>
              <a:t>개의 카드 </a:t>
            </a:r>
            <a:r>
              <a:rPr lang="en-US" altLang="ko-KR" sz="2200" dirty="0"/>
              <a:t>deck</a:t>
            </a:r>
            <a:r>
              <a:rPr lang="ko-KR" altLang="en-US" sz="2200" dirty="0"/>
              <a:t>이 있고 각 카드에는 이름이 적혀 있다</a:t>
            </a:r>
            <a:r>
              <a:rPr lang="en-US" altLang="ko-KR" sz="2200" dirty="0"/>
              <a:t>. </a:t>
            </a:r>
            <a:r>
              <a:rPr lang="ko-KR" altLang="en-US" sz="2200" dirty="0"/>
              <a:t>여러분의 임무는 이 </a:t>
            </a:r>
            <a:r>
              <a:rPr lang="en-US" altLang="ko-KR" sz="2200" dirty="0"/>
              <a:t>16</a:t>
            </a:r>
            <a:r>
              <a:rPr lang="ko-KR" altLang="en-US" sz="2200" dirty="0"/>
              <a:t>개의 카드를 </a:t>
            </a:r>
            <a:r>
              <a:rPr lang="en-US" altLang="ko-KR" sz="2200" dirty="0"/>
              <a:t>alphabetize (</a:t>
            </a:r>
            <a:r>
              <a:rPr lang="ko-KR" altLang="en-US" sz="2200" dirty="0"/>
              <a:t>알파벳 순서로</a:t>
            </a:r>
            <a:r>
              <a:rPr lang="en-US" altLang="ko-KR" sz="2200" dirty="0"/>
              <a:t>) </a:t>
            </a:r>
            <a:r>
              <a:rPr lang="ko-KR" altLang="en-US" sz="2200" dirty="0"/>
              <a:t>정렬 하는 것이다</a:t>
            </a:r>
            <a:r>
              <a:rPr lang="en-US" altLang="ko-KR" sz="2200" dirty="0"/>
              <a:t>. </a:t>
            </a:r>
            <a:r>
              <a:rPr lang="ko-KR" altLang="en-US" sz="2200" dirty="0"/>
              <a:t>단</a:t>
            </a:r>
            <a:r>
              <a:rPr lang="en-US" altLang="ko-KR" sz="2200" dirty="0"/>
              <a:t>, 2</a:t>
            </a:r>
            <a:r>
              <a:rPr lang="ko-KR" altLang="en-US" sz="2200" dirty="0"/>
              <a:t>명의 친구 </a:t>
            </a:r>
            <a:r>
              <a:rPr lang="en-US" altLang="ko-KR" sz="2200" dirty="0"/>
              <a:t>A, B</a:t>
            </a:r>
            <a:r>
              <a:rPr lang="ko-KR" altLang="en-US" sz="2200" dirty="0"/>
              <a:t>의 도움을 받아</a:t>
            </a:r>
            <a:r>
              <a:rPr lang="en-US" altLang="ko-KR" sz="2200" dirty="0"/>
              <a:t>. </a:t>
            </a:r>
            <a:r>
              <a:rPr lang="ko-KR" altLang="en-US" sz="2200" dirty="0"/>
              <a:t>다음과 같은 </a:t>
            </a:r>
            <a:r>
              <a:rPr lang="en-US" altLang="ko-KR" sz="2200" dirty="0">
                <a:solidFill>
                  <a:srgbClr val="FF0000"/>
                </a:solidFill>
              </a:rPr>
              <a:t>“DWM” </a:t>
            </a:r>
            <a:r>
              <a:rPr lang="ko-KR" altLang="en-US" sz="2200" dirty="0">
                <a:solidFill>
                  <a:srgbClr val="FF0000"/>
                </a:solidFill>
              </a:rPr>
              <a:t>전략</a:t>
            </a:r>
            <a:r>
              <a:rPr lang="ko-KR" altLang="en-US" sz="2200" dirty="0"/>
              <a:t>으로 임무를 수행하고자 한다</a:t>
            </a:r>
            <a:endParaRPr lang="en-US" altLang="ko-KR" sz="2200" dirty="0"/>
          </a:p>
          <a:p>
            <a:r>
              <a:rPr lang="en-US" altLang="ko-KR" sz="2200" dirty="0">
                <a:solidFill>
                  <a:srgbClr val="FF0000"/>
                </a:solidFill>
              </a:rPr>
              <a:t>D</a:t>
            </a:r>
            <a:r>
              <a:rPr lang="en-US" altLang="ko-KR" sz="2200" dirty="0"/>
              <a:t>elegate to A and B the task of alphabetizing a half-deck</a:t>
            </a:r>
          </a:p>
          <a:p>
            <a:r>
              <a:rPr lang="en-US" altLang="ko-KR" sz="2200" dirty="0">
                <a:solidFill>
                  <a:srgbClr val="FF0000"/>
                </a:solidFill>
              </a:rPr>
              <a:t>W</a:t>
            </a:r>
            <a:r>
              <a:rPr lang="en-US" altLang="ko-KR" sz="2200" dirty="0"/>
              <a:t>ait for both A and B to finish</a:t>
            </a:r>
          </a:p>
          <a:p>
            <a:r>
              <a:rPr lang="en-US" altLang="ko-KR" sz="2200" dirty="0">
                <a:solidFill>
                  <a:srgbClr val="FF0000"/>
                </a:solidFill>
              </a:rPr>
              <a:t>M</a:t>
            </a:r>
            <a:r>
              <a:rPr lang="en-US" altLang="ko-KR" sz="2200" dirty="0"/>
              <a:t>erge A and B’s alphabetized half-decks into a single alphabetized deck</a:t>
            </a:r>
            <a:endParaRPr lang="ko-KR" altLang="en-US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4195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이는 </a:t>
            </a:r>
            <a:r>
              <a:rPr lang="en-US" altLang="ko-KR" sz="2000" dirty="0"/>
              <a:t>recursive </a:t>
            </a:r>
            <a:r>
              <a:rPr lang="ko-KR" altLang="en-US" sz="2000" dirty="0"/>
              <a:t>하게 반복될 수 있다</a:t>
            </a:r>
            <a:endParaRPr lang="en-US" altLang="ko-KR" sz="2000" dirty="0"/>
          </a:p>
          <a:p>
            <a:r>
              <a:rPr lang="ko-KR" altLang="en-US" sz="2000" dirty="0"/>
              <a:t>이 </a:t>
            </a:r>
            <a:r>
              <a:rPr lang="en-US" altLang="ko-KR" sz="2000" dirty="0"/>
              <a:t>DWM </a:t>
            </a:r>
            <a:r>
              <a:rPr lang="ko-KR" altLang="en-US" sz="2000" dirty="0"/>
              <a:t>전략은 카드가 </a:t>
            </a:r>
            <a:r>
              <a:rPr lang="en-US" altLang="ko-KR" sz="2000" dirty="0"/>
              <a:t>1</a:t>
            </a:r>
            <a:r>
              <a:rPr lang="ko-KR" altLang="en-US" sz="2000" dirty="0"/>
              <a:t>장 </a:t>
            </a:r>
            <a:r>
              <a:rPr lang="en-US" altLang="ko-KR" sz="2000" dirty="0"/>
              <a:t>(</a:t>
            </a:r>
            <a:r>
              <a:rPr lang="ko-KR" altLang="en-US" sz="2000" dirty="0"/>
              <a:t>즉</a:t>
            </a:r>
            <a:r>
              <a:rPr lang="en-US" altLang="ko-KR" sz="2000" dirty="0"/>
              <a:t>, problem size</a:t>
            </a:r>
            <a:r>
              <a:rPr lang="ko-KR" altLang="en-US" sz="2000" dirty="0"/>
              <a:t>가</a:t>
            </a:r>
            <a:r>
              <a:rPr lang="en-US" altLang="ko-KR" sz="2000" dirty="0"/>
              <a:t>)</a:t>
            </a:r>
            <a:r>
              <a:rPr lang="ko-KR" altLang="en-US" sz="2000" dirty="0"/>
              <a:t> 남을 때 까지 반복될 수 있다</a:t>
            </a:r>
            <a:endParaRPr lang="en-US" altLang="ko-KR" sz="2000" dirty="0"/>
          </a:p>
          <a:p>
            <a:r>
              <a:rPr lang="ko-KR" altLang="en-US" sz="2000" dirty="0"/>
              <a:t>이를 표 형태로 정리하면 다음과 같이 나타낼 수 있다</a:t>
            </a:r>
            <a:endParaRPr lang="en-US" altLang="ko-KR" sz="2000" dirty="0"/>
          </a:p>
          <a:p>
            <a:r>
              <a:rPr lang="ko-KR" altLang="en-US" sz="2000" dirty="0"/>
              <a:t>최초</a:t>
            </a:r>
            <a:r>
              <a:rPr lang="en-US" altLang="ko-KR" sz="2000" dirty="0"/>
              <a:t> (level 0): 16</a:t>
            </a:r>
            <a:r>
              <a:rPr lang="ko-KR" altLang="en-US" sz="2000" dirty="0"/>
              <a:t>개의 카드 </a:t>
            </a:r>
            <a:endParaRPr lang="en-US" altLang="ko-KR" sz="2000" dirty="0"/>
          </a:p>
          <a:p>
            <a:r>
              <a:rPr lang="en-US" altLang="ko-KR" sz="2000" dirty="0"/>
              <a:t>Level 1: 8</a:t>
            </a:r>
            <a:r>
              <a:rPr lang="ko-KR" altLang="en-US" sz="2000" dirty="0"/>
              <a:t>개의 카드 </a:t>
            </a:r>
            <a:r>
              <a:rPr lang="en-US" altLang="ko-KR" sz="2000" dirty="0"/>
              <a:t>2</a:t>
            </a:r>
            <a:r>
              <a:rPr lang="ko-KR" altLang="en-US" sz="2000" dirty="0"/>
              <a:t>개로 나눔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23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887093"/>
              </p:ext>
            </p:extLst>
          </p:nvPr>
        </p:nvGraphicFramePr>
        <p:xfrm>
          <a:off x="1828800" y="4038600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Level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Problem</a:t>
                      </a:r>
                      <a:r>
                        <a:rPr lang="en-US" altLang="ko-KR" baseline="0" dirty="0"/>
                        <a:t> 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Number</a:t>
                      </a:r>
                      <a:r>
                        <a:rPr lang="en-US" altLang="ko-KR" baseline="0" dirty="0"/>
                        <a:t> of</a:t>
                      </a:r>
                    </a:p>
                    <a:p>
                      <a:pPr algn="ctr" latinLnBrk="1"/>
                      <a:r>
                        <a:rPr lang="en-US" altLang="ko-KR" baseline="0" dirty="0"/>
                        <a:t>problems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131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앞의 표를 이진 트리 </a:t>
            </a:r>
            <a:r>
              <a:rPr lang="en-US" altLang="ko-KR" dirty="0"/>
              <a:t>(binary tree) </a:t>
            </a:r>
            <a:r>
              <a:rPr lang="ko-KR" altLang="en-US" dirty="0"/>
              <a:t>형태로 나타낼 수 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24</a:t>
            </a:fld>
            <a:endParaRPr lang="en-US" altLang="ko-K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2971800"/>
            <a:ext cx="7000917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915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합병 정렬 </a:t>
            </a:r>
            <a:r>
              <a:rPr lang="en-US" altLang="ko-KR" dirty="0"/>
              <a:t>(merge sort)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5573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이와 같은 </a:t>
            </a:r>
            <a:r>
              <a:rPr lang="en-US" altLang="ko-KR" dirty="0"/>
              <a:t>divide and conquer </a:t>
            </a:r>
            <a:r>
              <a:rPr lang="ko-KR" altLang="en-US" dirty="0"/>
              <a:t>전략으로</a:t>
            </a:r>
            <a:r>
              <a:rPr lang="en-US" altLang="ko-KR" dirty="0"/>
              <a:t>, </a:t>
            </a:r>
            <a:r>
              <a:rPr lang="ko-KR" altLang="en-US" dirty="0"/>
              <a:t>앞에서는 </a:t>
            </a:r>
            <a:r>
              <a:rPr lang="en-US" altLang="ko-KR" dirty="0"/>
              <a:t>DWM, </a:t>
            </a:r>
            <a:r>
              <a:rPr lang="ko-KR" altLang="en-US" dirty="0"/>
              <a:t>정렬하는 방법을 </a:t>
            </a:r>
            <a:r>
              <a:rPr lang="ko-KR" altLang="en-US" dirty="0">
                <a:solidFill>
                  <a:srgbClr val="FF0000"/>
                </a:solidFill>
              </a:rPr>
              <a:t>합병 정렬</a:t>
            </a:r>
            <a:r>
              <a:rPr lang="ko-KR" altLang="en-US" dirty="0"/>
              <a:t>이라고 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다음은 </a:t>
            </a:r>
            <a:r>
              <a:rPr lang="en-US" altLang="ko-KR" dirty="0"/>
              <a:t>16</a:t>
            </a:r>
            <a:r>
              <a:rPr lang="ko-KR" altLang="en-US" dirty="0"/>
              <a:t>개의 카드 </a:t>
            </a:r>
            <a:r>
              <a:rPr lang="en-US" altLang="ko-KR" dirty="0"/>
              <a:t>(</a:t>
            </a:r>
            <a:r>
              <a:rPr lang="ko-KR" altLang="en-US" dirty="0"/>
              <a:t>수</a:t>
            </a:r>
            <a:r>
              <a:rPr lang="en-US" altLang="ko-KR" dirty="0"/>
              <a:t>)</a:t>
            </a:r>
            <a:r>
              <a:rPr lang="ko-KR" altLang="en-US" dirty="0"/>
              <a:t>를 합병 정렬 방식으로 정렬하는 예를 보여준다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ED12B0D-62FE-4A64-A7A2-88CDB0FEB40E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6879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5037" y="643209"/>
            <a:ext cx="3870614" cy="457209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2900" b="0" spc="-157" dirty="0">
                <a:solidFill>
                  <a:srgbClr val="33339A"/>
                </a:solidFill>
                <a:latin typeface="Trebuchet MS"/>
                <a:cs typeface="Trebuchet MS"/>
              </a:rPr>
              <a:t>Subdivide </a:t>
            </a:r>
            <a:r>
              <a:rPr sz="2900" b="0" spc="-175" dirty="0">
                <a:solidFill>
                  <a:srgbClr val="33339A"/>
                </a:solidFill>
                <a:latin typeface="Trebuchet MS"/>
                <a:cs typeface="Trebuchet MS"/>
              </a:rPr>
              <a:t>the </a:t>
            </a:r>
            <a:r>
              <a:rPr sz="2900" b="0" spc="-102" dirty="0">
                <a:solidFill>
                  <a:srgbClr val="33339A"/>
                </a:solidFill>
                <a:latin typeface="Trebuchet MS"/>
                <a:cs typeface="Trebuchet MS"/>
              </a:rPr>
              <a:t>sorting</a:t>
            </a:r>
            <a:r>
              <a:rPr sz="2900" b="0" spc="94" dirty="0">
                <a:solidFill>
                  <a:srgbClr val="33339A"/>
                </a:solidFill>
                <a:latin typeface="Trebuchet MS"/>
                <a:cs typeface="Trebuchet MS"/>
              </a:rPr>
              <a:t> </a:t>
            </a:r>
            <a:r>
              <a:rPr sz="2900" b="0" spc="-157" dirty="0">
                <a:solidFill>
                  <a:srgbClr val="33339A"/>
                </a:solidFill>
                <a:latin typeface="Trebuchet MS"/>
                <a:cs typeface="Trebuchet MS"/>
              </a:rPr>
              <a:t>task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69825" y="2020421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40"/>
                </a:moveTo>
                <a:lnTo>
                  <a:pt x="412242" y="0"/>
                </a:lnTo>
                <a:lnTo>
                  <a:pt x="0" y="0"/>
                </a:lnTo>
                <a:lnTo>
                  <a:pt x="0" y="472440"/>
                </a:lnTo>
                <a:lnTo>
                  <a:pt x="19050" y="472440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40"/>
                </a:lnTo>
                <a:lnTo>
                  <a:pt x="412242" y="472440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4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40"/>
                </a:lnTo>
                <a:lnTo>
                  <a:pt x="38100" y="434340"/>
                </a:lnTo>
                <a:close/>
              </a:path>
              <a:path w="412750" h="472439">
                <a:moveTo>
                  <a:pt x="393192" y="434340"/>
                </a:moveTo>
                <a:lnTo>
                  <a:pt x="19050" y="434340"/>
                </a:lnTo>
                <a:lnTo>
                  <a:pt x="38100" y="453390"/>
                </a:lnTo>
                <a:lnTo>
                  <a:pt x="38100" y="472440"/>
                </a:lnTo>
                <a:lnTo>
                  <a:pt x="374142" y="472440"/>
                </a:lnTo>
                <a:lnTo>
                  <a:pt x="374142" y="453390"/>
                </a:lnTo>
                <a:lnTo>
                  <a:pt x="393192" y="434340"/>
                </a:lnTo>
                <a:close/>
              </a:path>
              <a:path w="412750" h="472439">
                <a:moveTo>
                  <a:pt x="38100" y="472440"/>
                </a:moveTo>
                <a:lnTo>
                  <a:pt x="38100" y="453390"/>
                </a:lnTo>
                <a:lnTo>
                  <a:pt x="19050" y="434340"/>
                </a:lnTo>
                <a:lnTo>
                  <a:pt x="19050" y="472440"/>
                </a:lnTo>
                <a:lnTo>
                  <a:pt x="38100" y="472440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40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40"/>
                </a:lnTo>
                <a:lnTo>
                  <a:pt x="393192" y="434340"/>
                </a:lnTo>
                <a:close/>
              </a:path>
              <a:path w="412750" h="472439">
                <a:moveTo>
                  <a:pt x="393192" y="472440"/>
                </a:moveTo>
                <a:lnTo>
                  <a:pt x="393192" y="434340"/>
                </a:lnTo>
                <a:lnTo>
                  <a:pt x="374142" y="453390"/>
                </a:lnTo>
                <a:lnTo>
                  <a:pt x="374142" y="472440"/>
                </a:lnTo>
                <a:lnTo>
                  <a:pt x="393192" y="472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16188" y="2020421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40"/>
                </a:moveTo>
                <a:lnTo>
                  <a:pt x="412242" y="0"/>
                </a:lnTo>
                <a:lnTo>
                  <a:pt x="0" y="0"/>
                </a:lnTo>
                <a:lnTo>
                  <a:pt x="0" y="472440"/>
                </a:lnTo>
                <a:lnTo>
                  <a:pt x="19050" y="472440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40"/>
                </a:lnTo>
                <a:lnTo>
                  <a:pt x="412242" y="472440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4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40"/>
                </a:lnTo>
                <a:lnTo>
                  <a:pt x="38100" y="434340"/>
                </a:lnTo>
                <a:close/>
              </a:path>
              <a:path w="412750" h="472439">
                <a:moveTo>
                  <a:pt x="393192" y="434340"/>
                </a:moveTo>
                <a:lnTo>
                  <a:pt x="19050" y="434340"/>
                </a:lnTo>
                <a:lnTo>
                  <a:pt x="38100" y="453390"/>
                </a:lnTo>
                <a:lnTo>
                  <a:pt x="38100" y="472440"/>
                </a:lnTo>
                <a:lnTo>
                  <a:pt x="374142" y="472440"/>
                </a:lnTo>
                <a:lnTo>
                  <a:pt x="374142" y="453390"/>
                </a:lnTo>
                <a:lnTo>
                  <a:pt x="393192" y="434340"/>
                </a:lnTo>
                <a:close/>
              </a:path>
              <a:path w="412750" h="472439">
                <a:moveTo>
                  <a:pt x="38100" y="472440"/>
                </a:moveTo>
                <a:lnTo>
                  <a:pt x="38100" y="453390"/>
                </a:lnTo>
                <a:lnTo>
                  <a:pt x="19050" y="434340"/>
                </a:lnTo>
                <a:lnTo>
                  <a:pt x="19050" y="472440"/>
                </a:lnTo>
                <a:lnTo>
                  <a:pt x="38100" y="472440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40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40"/>
                </a:lnTo>
                <a:lnTo>
                  <a:pt x="393192" y="434340"/>
                </a:lnTo>
                <a:close/>
              </a:path>
              <a:path w="412750" h="472439">
                <a:moveTo>
                  <a:pt x="393192" y="472440"/>
                </a:moveTo>
                <a:lnTo>
                  <a:pt x="393192" y="434340"/>
                </a:lnTo>
                <a:lnTo>
                  <a:pt x="374142" y="453390"/>
                </a:lnTo>
                <a:lnTo>
                  <a:pt x="374142" y="472440"/>
                </a:lnTo>
                <a:lnTo>
                  <a:pt x="393192" y="472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77098" y="2020421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40"/>
                </a:moveTo>
                <a:lnTo>
                  <a:pt x="412241" y="0"/>
                </a:lnTo>
                <a:lnTo>
                  <a:pt x="0" y="0"/>
                </a:lnTo>
                <a:lnTo>
                  <a:pt x="0" y="472440"/>
                </a:lnTo>
                <a:lnTo>
                  <a:pt x="19050" y="472440"/>
                </a:lnTo>
                <a:lnTo>
                  <a:pt x="19050" y="38100"/>
                </a:lnTo>
                <a:lnTo>
                  <a:pt x="38099" y="19050"/>
                </a:lnTo>
                <a:lnTo>
                  <a:pt x="38099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40"/>
                </a:lnTo>
                <a:lnTo>
                  <a:pt x="412241" y="472440"/>
                </a:lnTo>
                <a:close/>
              </a:path>
              <a:path w="412750" h="472439">
                <a:moveTo>
                  <a:pt x="38099" y="38100"/>
                </a:moveTo>
                <a:lnTo>
                  <a:pt x="38099" y="19050"/>
                </a:lnTo>
                <a:lnTo>
                  <a:pt x="19050" y="38100"/>
                </a:lnTo>
                <a:lnTo>
                  <a:pt x="38099" y="38100"/>
                </a:lnTo>
                <a:close/>
              </a:path>
              <a:path w="412750" h="472439">
                <a:moveTo>
                  <a:pt x="38099" y="434340"/>
                </a:moveTo>
                <a:lnTo>
                  <a:pt x="38099" y="38100"/>
                </a:lnTo>
                <a:lnTo>
                  <a:pt x="19050" y="38100"/>
                </a:lnTo>
                <a:lnTo>
                  <a:pt x="19050" y="434340"/>
                </a:lnTo>
                <a:lnTo>
                  <a:pt x="38099" y="434340"/>
                </a:lnTo>
                <a:close/>
              </a:path>
              <a:path w="412750" h="472439">
                <a:moveTo>
                  <a:pt x="393191" y="434340"/>
                </a:moveTo>
                <a:lnTo>
                  <a:pt x="19050" y="434340"/>
                </a:lnTo>
                <a:lnTo>
                  <a:pt x="38099" y="453390"/>
                </a:lnTo>
                <a:lnTo>
                  <a:pt x="38099" y="472440"/>
                </a:lnTo>
                <a:lnTo>
                  <a:pt x="374141" y="472440"/>
                </a:lnTo>
                <a:lnTo>
                  <a:pt x="374141" y="453390"/>
                </a:lnTo>
                <a:lnTo>
                  <a:pt x="393191" y="434340"/>
                </a:lnTo>
                <a:close/>
              </a:path>
              <a:path w="412750" h="472439">
                <a:moveTo>
                  <a:pt x="38099" y="472440"/>
                </a:moveTo>
                <a:lnTo>
                  <a:pt x="38099" y="453390"/>
                </a:lnTo>
                <a:lnTo>
                  <a:pt x="19050" y="434340"/>
                </a:lnTo>
                <a:lnTo>
                  <a:pt x="19050" y="472440"/>
                </a:lnTo>
                <a:lnTo>
                  <a:pt x="38099" y="472440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40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40"/>
                </a:lnTo>
                <a:lnTo>
                  <a:pt x="393191" y="434340"/>
                </a:lnTo>
                <a:close/>
              </a:path>
              <a:path w="412750" h="472439">
                <a:moveTo>
                  <a:pt x="393191" y="472440"/>
                </a:moveTo>
                <a:lnTo>
                  <a:pt x="393191" y="434340"/>
                </a:lnTo>
                <a:lnTo>
                  <a:pt x="374141" y="453390"/>
                </a:lnTo>
                <a:lnTo>
                  <a:pt x="374141" y="472440"/>
                </a:lnTo>
                <a:lnTo>
                  <a:pt x="393191" y="472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23461" y="2020421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40"/>
                </a:moveTo>
                <a:lnTo>
                  <a:pt x="412242" y="0"/>
                </a:lnTo>
                <a:lnTo>
                  <a:pt x="0" y="0"/>
                </a:lnTo>
                <a:lnTo>
                  <a:pt x="0" y="472440"/>
                </a:lnTo>
                <a:lnTo>
                  <a:pt x="19050" y="472440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40"/>
                </a:lnTo>
                <a:lnTo>
                  <a:pt x="412242" y="472440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4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40"/>
                </a:lnTo>
                <a:lnTo>
                  <a:pt x="38100" y="434340"/>
                </a:lnTo>
                <a:close/>
              </a:path>
              <a:path w="412750" h="472439">
                <a:moveTo>
                  <a:pt x="393192" y="434340"/>
                </a:moveTo>
                <a:lnTo>
                  <a:pt x="19050" y="434340"/>
                </a:lnTo>
                <a:lnTo>
                  <a:pt x="38100" y="453390"/>
                </a:lnTo>
                <a:lnTo>
                  <a:pt x="38100" y="472440"/>
                </a:lnTo>
                <a:lnTo>
                  <a:pt x="374142" y="472440"/>
                </a:lnTo>
                <a:lnTo>
                  <a:pt x="374142" y="453390"/>
                </a:lnTo>
                <a:lnTo>
                  <a:pt x="393192" y="434340"/>
                </a:lnTo>
                <a:close/>
              </a:path>
              <a:path w="412750" h="472439">
                <a:moveTo>
                  <a:pt x="38100" y="472440"/>
                </a:moveTo>
                <a:lnTo>
                  <a:pt x="38100" y="453390"/>
                </a:lnTo>
                <a:lnTo>
                  <a:pt x="19050" y="434340"/>
                </a:lnTo>
                <a:lnTo>
                  <a:pt x="19050" y="472440"/>
                </a:lnTo>
                <a:lnTo>
                  <a:pt x="38100" y="472440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40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40"/>
                </a:lnTo>
                <a:lnTo>
                  <a:pt x="393192" y="434340"/>
                </a:lnTo>
                <a:close/>
              </a:path>
              <a:path w="412750" h="472439">
                <a:moveTo>
                  <a:pt x="393192" y="472440"/>
                </a:moveTo>
                <a:lnTo>
                  <a:pt x="393192" y="434340"/>
                </a:lnTo>
                <a:lnTo>
                  <a:pt x="374142" y="453390"/>
                </a:lnTo>
                <a:lnTo>
                  <a:pt x="374142" y="472440"/>
                </a:lnTo>
                <a:lnTo>
                  <a:pt x="393192" y="472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84371" y="2020421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40"/>
                </a:moveTo>
                <a:lnTo>
                  <a:pt x="412241" y="0"/>
                </a:lnTo>
                <a:lnTo>
                  <a:pt x="0" y="0"/>
                </a:lnTo>
                <a:lnTo>
                  <a:pt x="0" y="472440"/>
                </a:lnTo>
                <a:lnTo>
                  <a:pt x="19050" y="472440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40"/>
                </a:lnTo>
                <a:lnTo>
                  <a:pt x="412241" y="472440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4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40"/>
                </a:lnTo>
                <a:lnTo>
                  <a:pt x="38100" y="434340"/>
                </a:lnTo>
                <a:close/>
              </a:path>
              <a:path w="412750" h="472439">
                <a:moveTo>
                  <a:pt x="393191" y="434340"/>
                </a:moveTo>
                <a:lnTo>
                  <a:pt x="19050" y="434340"/>
                </a:lnTo>
                <a:lnTo>
                  <a:pt x="38100" y="453390"/>
                </a:lnTo>
                <a:lnTo>
                  <a:pt x="38100" y="472440"/>
                </a:lnTo>
                <a:lnTo>
                  <a:pt x="374141" y="472440"/>
                </a:lnTo>
                <a:lnTo>
                  <a:pt x="374141" y="453390"/>
                </a:lnTo>
                <a:lnTo>
                  <a:pt x="393191" y="434340"/>
                </a:lnTo>
                <a:close/>
              </a:path>
              <a:path w="412750" h="472439">
                <a:moveTo>
                  <a:pt x="38100" y="472440"/>
                </a:moveTo>
                <a:lnTo>
                  <a:pt x="38100" y="453390"/>
                </a:lnTo>
                <a:lnTo>
                  <a:pt x="19050" y="434340"/>
                </a:lnTo>
                <a:lnTo>
                  <a:pt x="19050" y="472440"/>
                </a:lnTo>
                <a:lnTo>
                  <a:pt x="38100" y="472440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40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40"/>
                </a:lnTo>
                <a:lnTo>
                  <a:pt x="393191" y="434340"/>
                </a:lnTo>
                <a:close/>
              </a:path>
              <a:path w="412750" h="472439">
                <a:moveTo>
                  <a:pt x="393191" y="472440"/>
                </a:moveTo>
                <a:lnTo>
                  <a:pt x="393191" y="434340"/>
                </a:lnTo>
                <a:lnTo>
                  <a:pt x="374141" y="453390"/>
                </a:lnTo>
                <a:lnTo>
                  <a:pt x="374141" y="472440"/>
                </a:lnTo>
                <a:lnTo>
                  <a:pt x="393191" y="472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30735" y="2020421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40"/>
                </a:moveTo>
                <a:lnTo>
                  <a:pt x="412241" y="0"/>
                </a:lnTo>
                <a:lnTo>
                  <a:pt x="0" y="0"/>
                </a:lnTo>
                <a:lnTo>
                  <a:pt x="0" y="472440"/>
                </a:lnTo>
                <a:lnTo>
                  <a:pt x="19050" y="472440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40"/>
                </a:lnTo>
                <a:lnTo>
                  <a:pt x="412241" y="472440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4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40"/>
                </a:lnTo>
                <a:lnTo>
                  <a:pt x="38100" y="434340"/>
                </a:lnTo>
                <a:close/>
              </a:path>
              <a:path w="412750" h="472439">
                <a:moveTo>
                  <a:pt x="393191" y="434340"/>
                </a:moveTo>
                <a:lnTo>
                  <a:pt x="19050" y="434340"/>
                </a:lnTo>
                <a:lnTo>
                  <a:pt x="38100" y="453390"/>
                </a:lnTo>
                <a:lnTo>
                  <a:pt x="38100" y="472440"/>
                </a:lnTo>
                <a:lnTo>
                  <a:pt x="374141" y="472440"/>
                </a:lnTo>
                <a:lnTo>
                  <a:pt x="374141" y="453390"/>
                </a:lnTo>
                <a:lnTo>
                  <a:pt x="393191" y="434340"/>
                </a:lnTo>
                <a:close/>
              </a:path>
              <a:path w="412750" h="472439">
                <a:moveTo>
                  <a:pt x="38100" y="472440"/>
                </a:moveTo>
                <a:lnTo>
                  <a:pt x="38100" y="453390"/>
                </a:lnTo>
                <a:lnTo>
                  <a:pt x="19050" y="434340"/>
                </a:lnTo>
                <a:lnTo>
                  <a:pt x="19050" y="472440"/>
                </a:lnTo>
                <a:lnTo>
                  <a:pt x="38100" y="472440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40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40"/>
                </a:lnTo>
                <a:lnTo>
                  <a:pt x="393191" y="434340"/>
                </a:lnTo>
                <a:close/>
              </a:path>
              <a:path w="412750" h="472439">
                <a:moveTo>
                  <a:pt x="393191" y="472440"/>
                </a:moveTo>
                <a:lnTo>
                  <a:pt x="393191" y="434340"/>
                </a:lnTo>
                <a:lnTo>
                  <a:pt x="374141" y="453390"/>
                </a:lnTo>
                <a:lnTo>
                  <a:pt x="374141" y="472440"/>
                </a:lnTo>
                <a:lnTo>
                  <a:pt x="393191" y="472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91644" y="2020421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40"/>
                </a:moveTo>
                <a:lnTo>
                  <a:pt x="412241" y="0"/>
                </a:lnTo>
                <a:lnTo>
                  <a:pt x="0" y="0"/>
                </a:lnTo>
                <a:lnTo>
                  <a:pt x="0" y="472440"/>
                </a:lnTo>
                <a:lnTo>
                  <a:pt x="19050" y="472440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40"/>
                </a:lnTo>
                <a:lnTo>
                  <a:pt x="412241" y="472440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4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40"/>
                </a:lnTo>
                <a:lnTo>
                  <a:pt x="38100" y="434340"/>
                </a:lnTo>
                <a:close/>
              </a:path>
              <a:path w="412750" h="472439">
                <a:moveTo>
                  <a:pt x="393191" y="434340"/>
                </a:moveTo>
                <a:lnTo>
                  <a:pt x="19050" y="434340"/>
                </a:lnTo>
                <a:lnTo>
                  <a:pt x="38100" y="453390"/>
                </a:lnTo>
                <a:lnTo>
                  <a:pt x="38100" y="472440"/>
                </a:lnTo>
                <a:lnTo>
                  <a:pt x="374141" y="472440"/>
                </a:lnTo>
                <a:lnTo>
                  <a:pt x="374141" y="453390"/>
                </a:lnTo>
                <a:lnTo>
                  <a:pt x="393191" y="434340"/>
                </a:lnTo>
                <a:close/>
              </a:path>
              <a:path w="412750" h="472439">
                <a:moveTo>
                  <a:pt x="38100" y="472440"/>
                </a:moveTo>
                <a:lnTo>
                  <a:pt x="38100" y="453390"/>
                </a:lnTo>
                <a:lnTo>
                  <a:pt x="19050" y="434340"/>
                </a:lnTo>
                <a:lnTo>
                  <a:pt x="19050" y="472440"/>
                </a:lnTo>
                <a:lnTo>
                  <a:pt x="38100" y="472440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40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40"/>
                </a:lnTo>
                <a:lnTo>
                  <a:pt x="393191" y="434340"/>
                </a:lnTo>
                <a:close/>
              </a:path>
              <a:path w="412750" h="472439">
                <a:moveTo>
                  <a:pt x="393191" y="472440"/>
                </a:moveTo>
                <a:lnTo>
                  <a:pt x="393191" y="434340"/>
                </a:lnTo>
                <a:lnTo>
                  <a:pt x="374141" y="453390"/>
                </a:lnTo>
                <a:lnTo>
                  <a:pt x="374141" y="472440"/>
                </a:lnTo>
                <a:lnTo>
                  <a:pt x="393191" y="472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38007" y="2020421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40"/>
                </a:moveTo>
                <a:lnTo>
                  <a:pt x="412241" y="0"/>
                </a:lnTo>
                <a:lnTo>
                  <a:pt x="0" y="0"/>
                </a:lnTo>
                <a:lnTo>
                  <a:pt x="0" y="472440"/>
                </a:lnTo>
                <a:lnTo>
                  <a:pt x="19050" y="472440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40"/>
                </a:lnTo>
                <a:lnTo>
                  <a:pt x="412241" y="472440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4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40"/>
                </a:lnTo>
                <a:lnTo>
                  <a:pt x="38100" y="434340"/>
                </a:lnTo>
                <a:close/>
              </a:path>
              <a:path w="412750" h="472439">
                <a:moveTo>
                  <a:pt x="393191" y="434340"/>
                </a:moveTo>
                <a:lnTo>
                  <a:pt x="19050" y="434340"/>
                </a:lnTo>
                <a:lnTo>
                  <a:pt x="38100" y="453390"/>
                </a:lnTo>
                <a:lnTo>
                  <a:pt x="38100" y="472440"/>
                </a:lnTo>
                <a:lnTo>
                  <a:pt x="374141" y="472440"/>
                </a:lnTo>
                <a:lnTo>
                  <a:pt x="374141" y="453390"/>
                </a:lnTo>
                <a:lnTo>
                  <a:pt x="393191" y="434340"/>
                </a:lnTo>
                <a:close/>
              </a:path>
              <a:path w="412750" h="472439">
                <a:moveTo>
                  <a:pt x="38100" y="472440"/>
                </a:moveTo>
                <a:lnTo>
                  <a:pt x="38100" y="453390"/>
                </a:lnTo>
                <a:lnTo>
                  <a:pt x="19050" y="434340"/>
                </a:lnTo>
                <a:lnTo>
                  <a:pt x="19050" y="472440"/>
                </a:lnTo>
                <a:lnTo>
                  <a:pt x="38100" y="472440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40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40"/>
                </a:lnTo>
                <a:lnTo>
                  <a:pt x="393191" y="434340"/>
                </a:lnTo>
                <a:close/>
              </a:path>
              <a:path w="412750" h="472439">
                <a:moveTo>
                  <a:pt x="393191" y="472440"/>
                </a:moveTo>
                <a:lnTo>
                  <a:pt x="393191" y="434340"/>
                </a:lnTo>
                <a:lnTo>
                  <a:pt x="374141" y="453390"/>
                </a:lnTo>
                <a:lnTo>
                  <a:pt x="374141" y="472440"/>
                </a:lnTo>
                <a:lnTo>
                  <a:pt x="393191" y="472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98917" y="2020421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40"/>
                </a:moveTo>
                <a:lnTo>
                  <a:pt x="412241" y="0"/>
                </a:lnTo>
                <a:lnTo>
                  <a:pt x="0" y="0"/>
                </a:lnTo>
                <a:lnTo>
                  <a:pt x="0" y="472440"/>
                </a:lnTo>
                <a:lnTo>
                  <a:pt x="19050" y="472440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40"/>
                </a:lnTo>
                <a:lnTo>
                  <a:pt x="412241" y="472440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4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40"/>
                </a:lnTo>
                <a:lnTo>
                  <a:pt x="38100" y="434340"/>
                </a:lnTo>
                <a:close/>
              </a:path>
              <a:path w="412750" h="472439">
                <a:moveTo>
                  <a:pt x="393191" y="434340"/>
                </a:moveTo>
                <a:lnTo>
                  <a:pt x="19050" y="434340"/>
                </a:lnTo>
                <a:lnTo>
                  <a:pt x="38100" y="453390"/>
                </a:lnTo>
                <a:lnTo>
                  <a:pt x="38100" y="472440"/>
                </a:lnTo>
                <a:lnTo>
                  <a:pt x="374141" y="472440"/>
                </a:lnTo>
                <a:lnTo>
                  <a:pt x="374141" y="453390"/>
                </a:lnTo>
                <a:lnTo>
                  <a:pt x="393191" y="434340"/>
                </a:lnTo>
                <a:close/>
              </a:path>
              <a:path w="412750" h="472439">
                <a:moveTo>
                  <a:pt x="38100" y="472440"/>
                </a:moveTo>
                <a:lnTo>
                  <a:pt x="38100" y="453390"/>
                </a:lnTo>
                <a:lnTo>
                  <a:pt x="19050" y="434340"/>
                </a:lnTo>
                <a:lnTo>
                  <a:pt x="19050" y="472440"/>
                </a:lnTo>
                <a:lnTo>
                  <a:pt x="38100" y="472440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40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40"/>
                </a:lnTo>
                <a:lnTo>
                  <a:pt x="393191" y="434340"/>
                </a:lnTo>
                <a:close/>
              </a:path>
              <a:path w="412750" h="472439">
                <a:moveTo>
                  <a:pt x="393191" y="472440"/>
                </a:moveTo>
                <a:lnTo>
                  <a:pt x="393191" y="434340"/>
                </a:lnTo>
                <a:lnTo>
                  <a:pt x="374141" y="453390"/>
                </a:lnTo>
                <a:lnTo>
                  <a:pt x="374141" y="472440"/>
                </a:lnTo>
                <a:lnTo>
                  <a:pt x="393191" y="472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45280" y="2020421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40"/>
                </a:moveTo>
                <a:lnTo>
                  <a:pt x="412241" y="0"/>
                </a:lnTo>
                <a:lnTo>
                  <a:pt x="0" y="0"/>
                </a:lnTo>
                <a:lnTo>
                  <a:pt x="0" y="472440"/>
                </a:lnTo>
                <a:lnTo>
                  <a:pt x="19050" y="472440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40"/>
                </a:lnTo>
                <a:lnTo>
                  <a:pt x="412241" y="472440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4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40"/>
                </a:lnTo>
                <a:lnTo>
                  <a:pt x="38100" y="434340"/>
                </a:lnTo>
                <a:close/>
              </a:path>
              <a:path w="412750" h="472439">
                <a:moveTo>
                  <a:pt x="393191" y="434340"/>
                </a:moveTo>
                <a:lnTo>
                  <a:pt x="19050" y="434340"/>
                </a:lnTo>
                <a:lnTo>
                  <a:pt x="38100" y="453390"/>
                </a:lnTo>
                <a:lnTo>
                  <a:pt x="38100" y="472440"/>
                </a:lnTo>
                <a:lnTo>
                  <a:pt x="374141" y="472440"/>
                </a:lnTo>
                <a:lnTo>
                  <a:pt x="374141" y="453390"/>
                </a:lnTo>
                <a:lnTo>
                  <a:pt x="393191" y="434340"/>
                </a:lnTo>
                <a:close/>
              </a:path>
              <a:path w="412750" h="472439">
                <a:moveTo>
                  <a:pt x="38100" y="472440"/>
                </a:moveTo>
                <a:lnTo>
                  <a:pt x="38100" y="453390"/>
                </a:lnTo>
                <a:lnTo>
                  <a:pt x="19050" y="434340"/>
                </a:lnTo>
                <a:lnTo>
                  <a:pt x="19050" y="472440"/>
                </a:lnTo>
                <a:lnTo>
                  <a:pt x="38100" y="472440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40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40"/>
                </a:lnTo>
                <a:lnTo>
                  <a:pt x="393191" y="434340"/>
                </a:lnTo>
                <a:close/>
              </a:path>
              <a:path w="412750" h="472439">
                <a:moveTo>
                  <a:pt x="393191" y="472440"/>
                </a:moveTo>
                <a:lnTo>
                  <a:pt x="393191" y="434340"/>
                </a:lnTo>
                <a:lnTo>
                  <a:pt x="374141" y="453390"/>
                </a:lnTo>
                <a:lnTo>
                  <a:pt x="374141" y="472440"/>
                </a:lnTo>
                <a:lnTo>
                  <a:pt x="393191" y="472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06189" y="2020421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40"/>
                </a:moveTo>
                <a:lnTo>
                  <a:pt x="412241" y="0"/>
                </a:lnTo>
                <a:lnTo>
                  <a:pt x="0" y="0"/>
                </a:lnTo>
                <a:lnTo>
                  <a:pt x="0" y="472440"/>
                </a:lnTo>
                <a:lnTo>
                  <a:pt x="19050" y="472440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40"/>
                </a:lnTo>
                <a:lnTo>
                  <a:pt x="412241" y="472440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4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40"/>
                </a:lnTo>
                <a:lnTo>
                  <a:pt x="38100" y="434340"/>
                </a:lnTo>
                <a:close/>
              </a:path>
              <a:path w="412750" h="472439">
                <a:moveTo>
                  <a:pt x="393191" y="434340"/>
                </a:moveTo>
                <a:lnTo>
                  <a:pt x="19050" y="434340"/>
                </a:lnTo>
                <a:lnTo>
                  <a:pt x="38100" y="453390"/>
                </a:lnTo>
                <a:lnTo>
                  <a:pt x="38100" y="472440"/>
                </a:lnTo>
                <a:lnTo>
                  <a:pt x="374141" y="472440"/>
                </a:lnTo>
                <a:lnTo>
                  <a:pt x="374141" y="453390"/>
                </a:lnTo>
                <a:lnTo>
                  <a:pt x="393191" y="434340"/>
                </a:lnTo>
                <a:close/>
              </a:path>
              <a:path w="412750" h="472439">
                <a:moveTo>
                  <a:pt x="38100" y="472440"/>
                </a:moveTo>
                <a:lnTo>
                  <a:pt x="38100" y="453390"/>
                </a:lnTo>
                <a:lnTo>
                  <a:pt x="19050" y="434340"/>
                </a:lnTo>
                <a:lnTo>
                  <a:pt x="19050" y="472440"/>
                </a:lnTo>
                <a:lnTo>
                  <a:pt x="38100" y="472440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40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40"/>
                </a:lnTo>
                <a:lnTo>
                  <a:pt x="393191" y="434340"/>
                </a:lnTo>
                <a:close/>
              </a:path>
              <a:path w="412750" h="472439">
                <a:moveTo>
                  <a:pt x="393191" y="472440"/>
                </a:moveTo>
                <a:lnTo>
                  <a:pt x="393191" y="434340"/>
                </a:lnTo>
                <a:lnTo>
                  <a:pt x="374141" y="453390"/>
                </a:lnTo>
                <a:lnTo>
                  <a:pt x="374141" y="472440"/>
                </a:lnTo>
                <a:lnTo>
                  <a:pt x="393191" y="472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52553" y="2020421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40"/>
                </a:moveTo>
                <a:lnTo>
                  <a:pt x="412241" y="0"/>
                </a:lnTo>
                <a:lnTo>
                  <a:pt x="0" y="0"/>
                </a:lnTo>
                <a:lnTo>
                  <a:pt x="0" y="472440"/>
                </a:lnTo>
                <a:lnTo>
                  <a:pt x="19050" y="472440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40"/>
                </a:lnTo>
                <a:lnTo>
                  <a:pt x="412241" y="472440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4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40"/>
                </a:lnTo>
                <a:lnTo>
                  <a:pt x="38100" y="434340"/>
                </a:lnTo>
                <a:close/>
              </a:path>
              <a:path w="412750" h="472439">
                <a:moveTo>
                  <a:pt x="393191" y="434340"/>
                </a:moveTo>
                <a:lnTo>
                  <a:pt x="19050" y="434340"/>
                </a:lnTo>
                <a:lnTo>
                  <a:pt x="38100" y="453390"/>
                </a:lnTo>
                <a:lnTo>
                  <a:pt x="38100" y="472440"/>
                </a:lnTo>
                <a:lnTo>
                  <a:pt x="374141" y="472440"/>
                </a:lnTo>
                <a:lnTo>
                  <a:pt x="374141" y="453390"/>
                </a:lnTo>
                <a:lnTo>
                  <a:pt x="393191" y="434340"/>
                </a:lnTo>
                <a:close/>
              </a:path>
              <a:path w="412750" h="472439">
                <a:moveTo>
                  <a:pt x="38100" y="472440"/>
                </a:moveTo>
                <a:lnTo>
                  <a:pt x="38100" y="453390"/>
                </a:lnTo>
                <a:lnTo>
                  <a:pt x="19050" y="434340"/>
                </a:lnTo>
                <a:lnTo>
                  <a:pt x="19050" y="472440"/>
                </a:lnTo>
                <a:lnTo>
                  <a:pt x="38100" y="472440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40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40"/>
                </a:lnTo>
                <a:lnTo>
                  <a:pt x="393191" y="434340"/>
                </a:lnTo>
                <a:close/>
              </a:path>
              <a:path w="412750" h="472439">
                <a:moveTo>
                  <a:pt x="393191" y="472440"/>
                </a:moveTo>
                <a:lnTo>
                  <a:pt x="393191" y="434340"/>
                </a:lnTo>
                <a:lnTo>
                  <a:pt x="374141" y="453390"/>
                </a:lnTo>
                <a:lnTo>
                  <a:pt x="374141" y="472440"/>
                </a:lnTo>
                <a:lnTo>
                  <a:pt x="393191" y="472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13461" y="2020421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40"/>
                </a:moveTo>
                <a:lnTo>
                  <a:pt x="412242" y="0"/>
                </a:lnTo>
                <a:lnTo>
                  <a:pt x="0" y="0"/>
                </a:lnTo>
                <a:lnTo>
                  <a:pt x="0" y="472440"/>
                </a:lnTo>
                <a:lnTo>
                  <a:pt x="19050" y="472440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40"/>
                </a:lnTo>
                <a:lnTo>
                  <a:pt x="412242" y="472440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4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40"/>
                </a:lnTo>
                <a:lnTo>
                  <a:pt x="38100" y="434340"/>
                </a:lnTo>
                <a:close/>
              </a:path>
              <a:path w="412750" h="472439">
                <a:moveTo>
                  <a:pt x="393192" y="434340"/>
                </a:moveTo>
                <a:lnTo>
                  <a:pt x="19050" y="434340"/>
                </a:lnTo>
                <a:lnTo>
                  <a:pt x="38100" y="453390"/>
                </a:lnTo>
                <a:lnTo>
                  <a:pt x="38100" y="472440"/>
                </a:lnTo>
                <a:lnTo>
                  <a:pt x="374142" y="472440"/>
                </a:lnTo>
                <a:lnTo>
                  <a:pt x="374142" y="453390"/>
                </a:lnTo>
                <a:lnTo>
                  <a:pt x="393192" y="434340"/>
                </a:lnTo>
                <a:close/>
              </a:path>
              <a:path w="412750" h="472439">
                <a:moveTo>
                  <a:pt x="38100" y="472440"/>
                </a:moveTo>
                <a:lnTo>
                  <a:pt x="38100" y="453390"/>
                </a:lnTo>
                <a:lnTo>
                  <a:pt x="19050" y="434340"/>
                </a:lnTo>
                <a:lnTo>
                  <a:pt x="19050" y="472440"/>
                </a:lnTo>
                <a:lnTo>
                  <a:pt x="38100" y="472440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40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40"/>
                </a:lnTo>
                <a:lnTo>
                  <a:pt x="393192" y="434340"/>
                </a:lnTo>
                <a:close/>
              </a:path>
              <a:path w="412750" h="472439">
                <a:moveTo>
                  <a:pt x="393192" y="472440"/>
                </a:moveTo>
                <a:lnTo>
                  <a:pt x="393192" y="434340"/>
                </a:lnTo>
                <a:lnTo>
                  <a:pt x="374142" y="453390"/>
                </a:lnTo>
                <a:lnTo>
                  <a:pt x="374142" y="472440"/>
                </a:lnTo>
                <a:lnTo>
                  <a:pt x="393192" y="472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59825" y="2020421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40"/>
                </a:moveTo>
                <a:lnTo>
                  <a:pt x="412242" y="0"/>
                </a:lnTo>
                <a:lnTo>
                  <a:pt x="0" y="0"/>
                </a:lnTo>
                <a:lnTo>
                  <a:pt x="0" y="472440"/>
                </a:lnTo>
                <a:lnTo>
                  <a:pt x="19050" y="472440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40"/>
                </a:lnTo>
                <a:lnTo>
                  <a:pt x="412242" y="472440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4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40"/>
                </a:lnTo>
                <a:lnTo>
                  <a:pt x="38100" y="434340"/>
                </a:lnTo>
                <a:close/>
              </a:path>
              <a:path w="412750" h="472439">
                <a:moveTo>
                  <a:pt x="393192" y="434340"/>
                </a:moveTo>
                <a:lnTo>
                  <a:pt x="19050" y="434340"/>
                </a:lnTo>
                <a:lnTo>
                  <a:pt x="38100" y="453390"/>
                </a:lnTo>
                <a:lnTo>
                  <a:pt x="38100" y="472440"/>
                </a:lnTo>
                <a:lnTo>
                  <a:pt x="374142" y="472440"/>
                </a:lnTo>
                <a:lnTo>
                  <a:pt x="374142" y="453390"/>
                </a:lnTo>
                <a:lnTo>
                  <a:pt x="393192" y="434340"/>
                </a:lnTo>
                <a:close/>
              </a:path>
              <a:path w="412750" h="472439">
                <a:moveTo>
                  <a:pt x="38100" y="472440"/>
                </a:moveTo>
                <a:lnTo>
                  <a:pt x="38100" y="453390"/>
                </a:lnTo>
                <a:lnTo>
                  <a:pt x="19050" y="434340"/>
                </a:lnTo>
                <a:lnTo>
                  <a:pt x="19050" y="472440"/>
                </a:lnTo>
                <a:lnTo>
                  <a:pt x="38100" y="472440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40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40"/>
                </a:lnTo>
                <a:lnTo>
                  <a:pt x="393192" y="434340"/>
                </a:lnTo>
                <a:close/>
              </a:path>
              <a:path w="412750" h="472439">
                <a:moveTo>
                  <a:pt x="393192" y="472440"/>
                </a:moveTo>
                <a:lnTo>
                  <a:pt x="393192" y="434340"/>
                </a:lnTo>
                <a:lnTo>
                  <a:pt x="374142" y="453390"/>
                </a:lnTo>
                <a:lnTo>
                  <a:pt x="374142" y="472440"/>
                </a:lnTo>
                <a:lnTo>
                  <a:pt x="393192" y="472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20734" y="2020421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39"/>
                </a:moveTo>
                <a:lnTo>
                  <a:pt x="412242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39"/>
                </a:lnTo>
                <a:lnTo>
                  <a:pt x="412242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2" y="472439"/>
                </a:lnTo>
                <a:lnTo>
                  <a:pt x="374142" y="45338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3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93192" y="472439"/>
                </a:moveTo>
                <a:lnTo>
                  <a:pt x="393192" y="434339"/>
                </a:lnTo>
                <a:lnTo>
                  <a:pt x="374142" y="453389"/>
                </a:lnTo>
                <a:lnTo>
                  <a:pt x="374142" y="472439"/>
                </a:lnTo>
                <a:lnTo>
                  <a:pt x="393192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67097" y="2020421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39"/>
                </a:moveTo>
                <a:lnTo>
                  <a:pt x="412242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39"/>
                </a:lnTo>
                <a:lnTo>
                  <a:pt x="412242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2" y="472439"/>
                </a:lnTo>
                <a:lnTo>
                  <a:pt x="374142" y="45338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3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93192" y="472439"/>
                </a:moveTo>
                <a:lnTo>
                  <a:pt x="393192" y="434339"/>
                </a:lnTo>
                <a:lnTo>
                  <a:pt x="374142" y="453389"/>
                </a:lnTo>
                <a:lnTo>
                  <a:pt x="374142" y="472439"/>
                </a:lnTo>
                <a:lnTo>
                  <a:pt x="393192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808941" y="2039471"/>
            <a:ext cx="5357091" cy="291353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  <a:tabLst>
                <a:tab pos="352737" algn="l"/>
                <a:tab pos="694646" algn="l"/>
                <a:tab pos="1036555" algn="l"/>
                <a:tab pos="1378465" algn="l"/>
                <a:tab pos="1720373" algn="l"/>
                <a:tab pos="2062284" algn="l"/>
                <a:tab pos="2404193" algn="l"/>
                <a:tab pos="2746102" algn="l"/>
                <a:tab pos="3088012" algn="l"/>
                <a:tab pos="3429921" algn="l"/>
                <a:tab pos="3771831" algn="l"/>
                <a:tab pos="4113740" algn="l"/>
                <a:tab pos="4455649" algn="l"/>
                <a:tab pos="4797559" algn="l"/>
                <a:tab pos="5139468" algn="l"/>
              </a:tabLst>
            </a:pPr>
            <a:r>
              <a:rPr sz="1800" b="1" spc="-4" dirty="0">
                <a:latin typeface="Courier New"/>
                <a:cs typeface="Courier New"/>
              </a:rPr>
              <a:t>H	E	M	G	B	K	A	Q	F	L	P	D	R	C	J	N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677689" y="2911287"/>
            <a:ext cx="340591" cy="383241"/>
          </a:xfrm>
          <a:custGeom>
            <a:avLst/>
            <a:gdLst/>
            <a:ahLst/>
            <a:cxnLst/>
            <a:rect l="l" t="t" r="r" b="b"/>
            <a:pathLst>
              <a:path w="374650" h="434339">
                <a:moveTo>
                  <a:pt x="0" y="0"/>
                </a:moveTo>
                <a:lnTo>
                  <a:pt x="0" y="434339"/>
                </a:lnTo>
                <a:lnTo>
                  <a:pt x="374141" y="434339"/>
                </a:lnTo>
                <a:lnTo>
                  <a:pt x="37414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0371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39"/>
                </a:moveTo>
                <a:lnTo>
                  <a:pt x="412241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39"/>
                </a:lnTo>
                <a:lnTo>
                  <a:pt x="412241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1" y="472439"/>
                </a:lnTo>
                <a:lnTo>
                  <a:pt x="374141" y="45338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3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93191" y="472439"/>
                </a:moveTo>
                <a:lnTo>
                  <a:pt x="393191" y="434339"/>
                </a:lnTo>
                <a:lnTo>
                  <a:pt x="374141" y="453389"/>
                </a:lnTo>
                <a:lnTo>
                  <a:pt x="374141" y="472439"/>
                </a:lnTo>
                <a:lnTo>
                  <a:pt x="393191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24053" y="2911287"/>
            <a:ext cx="340591" cy="383241"/>
          </a:xfrm>
          <a:custGeom>
            <a:avLst/>
            <a:gdLst/>
            <a:ahLst/>
            <a:cxnLst/>
            <a:rect l="l" t="t" r="r" b="b"/>
            <a:pathLst>
              <a:path w="374650" h="434339">
                <a:moveTo>
                  <a:pt x="0" y="0"/>
                </a:moveTo>
                <a:lnTo>
                  <a:pt x="0" y="434339"/>
                </a:lnTo>
                <a:lnTo>
                  <a:pt x="374141" y="434339"/>
                </a:lnTo>
                <a:lnTo>
                  <a:pt x="37414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06735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39"/>
                </a:moveTo>
                <a:lnTo>
                  <a:pt x="412241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39"/>
                </a:lnTo>
                <a:lnTo>
                  <a:pt x="412241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1" y="472439"/>
                </a:lnTo>
                <a:lnTo>
                  <a:pt x="374141" y="45338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3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93191" y="472439"/>
                </a:moveTo>
                <a:lnTo>
                  <a:pt x="393191" y="434339"/>
                </a:lnTo>
                <a:lnTo>
                  <a:pt x="374141" y="453389"/>
                </a:lnTo>
                <a:lnTo>
                  <a:pt x="374141" y="472439"/>
                </a:lnTo>
                <a:lnTo>
                  <a:pt x="393191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84962" y="2911287"/>
            <a:ext cx="340591" cy="383241"/>
          </a:xfrm>
          <a:custGeom>
            <a:avLst/>
            <a:gdLst/>
            <a:ahLst/>
            <a:cxnLst/>
            <a:rect l="l" t="t" r="r" b="b"/>
            <a:pathLst>
              <a:path w="374650" h="434339">
                <a:moveTo>
                  <a:pt x="0" y="0"/>
                </a:moveTo>
                <a:lnTo>
                  <a:pt x="0" y="434339"/>
                </a:lnTo>
                <a:lnTo>
                  <a:pt x="374141" y="434339"/>
                </a:lnTo>
                <a:lnTo>
                  <a:pt x="37414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67644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39"/>
                </a:moveTo>
                <a:lnTo>
                  <a:pt x="412241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39"/>
                </a:lnTo>
                <a:lnTo>
                  <a:pt x="412241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1" y="472439"/>
                </a:lnTo>
                <a:lnTo>
                  <a:pt x="374141" y="45338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3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93191" y="472439"/>
                </a:moveTo>
                <a:lnTo>
                  <a:pt x="393191" y="434339"/>
                </a:lnTo>
                <a:lnTo>
                  <a:pt x="374141" y="453389"/>
                </a:lnTo>
                <a:lnTo>
                  <a:pt x="374141" y="472439"/>
                </a:lnTo>
                <a:lnTo>
                  <a:pt x="393191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31325" y="2911287"/>
            <a:ext cx="340591" cy="383241"/>
          </a:xfrm>
          <a:custGeom>
            <a:avLst/>
            <a:gdLst/>
            <a:ahLst/>
            <a:cxnLst/>
            <a:rect l="l" t="t" r="r" b="b"/>
            <a:pathLst>
              <a:path w="374650" h="434339">
                <a:moveTo>
                  <a:pt x="0" y="0"/>
                </a:moveTo>
                <a:lnTo>
                  <a:pt x="0" y="434339"/>
                </a:lnTo>
                <a:lnTo>
                  <a:pt x="374141" y="434339"/>
                </a:lnTo>
                <a:lnTo>
                  <a:pt x="37414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14007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39"/>
                </a:moveTo>
                <a:lnTo>
                  <a:pt x="412241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39"/>
                </a:lnTo>
                <a:lnTo>
                  <a:pt x="412241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1" y="472439"/>
                </a:lnTo>
                <a:lnTo>
                  <a:pt x="374141" y="45338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3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93191" y="472439"/>
                </a:moveTo>
                <a:lnTo>
                  <a:pt x="393191" y="434339"/>
                </a:lnTo>
                <a:lnTo>
                  <a:pt x="374141" y="453389"/>
                </a:lnTo>
                <a:lnTo>
                  <a:pt x="374141" y="472439"/>
                </a:lnTo>
                <a:lnTo>
                  <a:pt x="393191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92234" y="2911287"/>
            <a:ext cx="340591" cy="383241"/>
          </a:xfrm>
          <a:custGeom>
            <a:avLst/>
            <a:gdLst/>
            <a:ahLst/>
            <a:cxnLst/>
            <a:rect l="l" t="t" r="r" b="b"/>
            <a:pathLst>
              <a:path w="374650" h="434339">
                <a:moveTo>
                  <a:pt x="0" y="0"/>
                </a:moveTo>
                <a:lnTo>
                  <a:pt x="0" y="434339"/>
                </a:lnTo>
                <a:lnTo>
                  <a:pt x="374142" y="434339"/>
                </a:lnTo>
                <a:lnTo>
                  <a:pt x="37414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74916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39"/>
                </a:moveTo>
                <a:lnTo>
                  <a:pt x="412242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39"/>
                </a:lnTo>
                <a:lnTo>
                  <a:pt x="412242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2" y="472439"/>
                </a:lnTo>
                <a:lnTo>
                  <a:pt x="374142" y="45338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3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93192" y="472439"/>
                </a:moveTo>
                <a:lnTo>
                  <a:pt x="393192" y="434339"/>
                </a:lnTo>
                <a:lnTo>
                  <a:pt x="374142" y="453389"/>
                </a:lnTo>
                <a:lnTo>
                  <a:pt x="374142" y="472439"/>
                </a:lnTo>
                <a:lnTo>
                  <a:pt x="393192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38597" y="2911287"/>
            <a:ext cx="340591" cy="383241"/>
          </a:xfrm>
          <a:custGeom>
            <a:avLst/>
            <a:gdLst/>
            <a:ahLst/>
            <a:cxnLst/>
            <a:rect l="l" t="t" r="r" b="b"/>
            <a:pathLst>
              <a:path w="374650" h="434339">
                <a:moveTo>
                  <a:pt x="0" y="0"/>
                </a:moveTo>
                <a:lnTo>
                  <a:pt x="0" y="434339"/>
                </a:lnTo>
                <a:lnTo>
                  <a:pt x="374141" y="434339"/>
                </a:lnTo>
                <a:lnTo>
                  <a:pt x="37414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21279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39"/>
                </a:moveTo>
                <a:lnTo>
                  <a:pt x="412241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39"/>
                </a:lnTo>
                <a:lnTo>
                  <a:pt x="412241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1" y="472439"/>
                </a:lnTo>
                <a:lnTo>
                  <a:pt x="374141" y="45338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3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93191" y="472439"/>
                </a:moveTo>
                <a:lnTo>
                  <a:pt x="393191" y="434339"/>
                </a:lnTo>
                <a:lnTo>
                  <a:pt x="374141" y="453389"/>
                </a:lnTo>
                <a:lnTo>
                  <a:pt x="374141" y="472439"/>
                </a:lnTo>
                <a:lnTo>
                  <a:pt x="393191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99506" y="2911287"/>
            <a:ext cx="340591" cy="383241"/>
          </a:xfrm>
          <a:custGeom>
            <a:avLst/>
            <a:gdLst/>
            <a:ahLst/>
            <a:cxnLst/>
            <a:rect l="l" t="t" r="r" b="b"/>
            <a:pathLst>
              <a:path w="374650" h="434339">
                <a:moveTo>
                  <a:pt x="0" y="0"/>
                </a:moveTo>
                <a:lnTo>
                  <a:pt x="0" y="434339"/>
                </a:lnTo>
                <a:lnTo>
                  <a:pt x="374142" y="434339"/>
                </a:lnTo>
                <a:lnTo>
                  <a:pt x="37414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82188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39"/>
                </a:moveTo>
                <a:lnTo>
                  <a:pt x="412242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39"/>
                </a:lnTo>
                <a:lnTo>
                  <a:pt x="412242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2" y="472439"/>
                </a:lnTo>
                <a:lnTo>
                  <a:pt x="374142" y="45338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3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93192" y="472439"/>
                </a:moveTo>
                <a:lnTo>
                  <a:pt x="393192" y="434339"/>
                </a:lnTo>
                <a:lnTo>
                  <a:pt x="374142" y="453389"/>
                </a:lnTo>
                <a:lnTo>
                  <a:pt x="374142" y="472439"/>
                </a:lnTo>
                <a:lnTo>
                  <a:pt x="393192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45870" y="2911287"/>
            <a:ext cx="340591" cy="383241"/>
          </a:xfrm>
          <a:custGeom>
            <a:avLst/>
            <a:gdLst/>
            <a:ahLst/>
            <a:cxnLst/>
            <a:rect l="l" t="t" r="r" b="b"/>
            <a:pathLst>
              <a:path w="374650" h="434339">
                <a:moveTo>
                  <a:pt x="0" y="0"/>
                </a:moveTo>
                <a:lnTo>
                  <a:pt x="0" y="434339"/>
                </a:lnTo>
                <a:lnTo>
                  <a:pt x="374142" y="434339"/>
                </a:lnTo>
                <a:lnTo>
                  <a:pt x="37414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28552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39"/>
                </a:moveTo>
                <a:lnTo>
                  <a:pt x="412242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39"/>
                </a:lnTo>
                <a:lnTo>
                  <a:pt x="412242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2" y="472439"/>
                </a:lnTo>
                <a:lnTo>
                  <a:pt x="374142" y="45338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3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93192" y="472439"/>
                </a:moveTo>
                <a:lnTo>
                  <a:pt x="393192" y="434339"/>
                </a:lnTo>
                <a:lnTo>
                  <a:pt x="374142" y="453389"/>
                </a:lnTo>
                <a:lnTo>
                  <a:pt x="374142" y="472439"/>
                </a:lnTo>
                <a:lnTo>
                  <a:pt x="393192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599507" y="2913529"/>
            <a:ext cx="2765136" cy="291353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80919">
              <a:spcBef>
                <a:spcPts val="85"/>
              </a:spcBef>
              <a:tabLst>
                <a:tab pos="422828" algn="l"/>
                <a:tab pos="764736" algn="l"/>
                <a:tab pos="1106647" algn="l"/>
                <a:tab pos="1448556" algn="l"/>
                <a:tab pos="1790466" algn="l"/>
                <a:tab pos="2132375" algn="l"/>
                <a:tab pos="2474284" algn="l"/>
              </a:tabLst>
            </a:pPr>
            <a:r>
              <a:rPr sz="1800" b="1" spc="-4" dirty="0">
                <a:latin typeface="Courier New"/>
                <a:cs typeface="Courier New"/>
              </a:rPr>
              <a:t>H	E	M	G	B	K	A	Q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725688" y="2911287"/>
            <a:ext cx="340591" cy="383241"/>
          </a:xfrm>
          <a:custGeom>
            <a:avLst/>
            <a:gdLst/>
            <a:ahLst/>
            <a:cxnLst/>
            <a:rect l="l" t="t" r="r" b="b"/>
            <a:pathLst>
              <a:path w="374650" h="434339">
                <a:moveTo>
                  <a:pt x="0" y="0"/>
                </a:moveTo>
                <a:lnTo>
                  <a:pt x="0" y="434339"/>
                </a:lnTo>
                <a:lnTo>
                  <a:pt x="374142" y="434339"/>
                </a:lnTo>
                <a:lnTo>
                  <a:pt x="37414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708370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39"/>
                </a:moveTo>
                <a:lnTo>
                  <a:pt x="412242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39"/>
                </a:lnTo>
                <a:lnTo>
                  <a:pt x="412242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2" y="472439"/>
                </a:lnTo>
                <a:lnTo>
                  <a:pt x="374142" y="45338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3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93192" y="472439"/>
                </a:moveTo>
                <a:lnTo>
                  <a:pt x="393192" y="434339"/>
                </a:lnTo>
                <a:lnTo>
                  <a:pt x="374142" y="453389"/>
                </a:lnTo>
                <a:lnTo>
                  <a:pt x="374142" y="472439"/>
                </a:lnTo>
                <a:lnTo>
                  <a:pt x="393192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72052" y="2911287"/>
            <a:ext cx="340591" cy="383241"/>
          </a:xfrm>
          <a:custGeom>
            <a:avLst/>
            <a:gdLst/>
            <a:ahLst/>
            <a:cxnLst/>
            <a:rect l="l" t="t" r="r" b="b"/>
            <a:pathLst>
              <a:path w="374650" h="434339">
                <a:moveTo>
                  <a:pt x="0" y="0"/>
                </a:moveTo>
                <a:lnTo>
                  <a:pt x="0" y="434339"/>
                </a:lnTo>
                <a:lnTo>
                  <a:pt x="374142" y="434339"/>
                </a:lnTo>
                <a:lnTo>
                  <a:pt x="37414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54734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39"/>
                </a:moveTo>
                <a:lnTo>
                  <a:pt x="412242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39"/>
                </a:lnTo>
                <a:lnTo>
                  <a:pt x="412242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2" y="472439"/>
                </a:lnTo>
                <a:lnTo>
                  <a:pt x="374142" y="45338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3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93192" y="472439"/>
                </a:moveTo>
                <a:lnTo>
                  <a:pt x="393192" y="434339"/>
                </a:lnTo>
                <a:lnTo>
                  <a:pt x="374142" y="453389"/>
                </a:lnTo>
                <a:lnTo>
                  <a:pt x="374142" y="472439"/>
                </a:lnTo>
                <a:lnTo>
                  <a:pt x="393192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032961" y="2911287"/>
            <a:ext cx="340591" cy="383241"/>
          </a:xfrm>
          <a:custGeom>
            <a:avLst/>
            <a:gdLst/>
            <a:ahLst/>
            <a:cxnLst/>
            <a:rect l="l" t="t" r="r" b="b"/>
            <a:pathLst>
              <a:path w="374650" h="434339">
                <a:moveTo>
                  <a:pt x="0" y="0"/>
                </a:moveTo>
                <a:lnTo>
                  <a:pt x="0" y="434339"/>
                </a:lnTo>
                <a:lnTo>
                  <a:pt x="374142" y="434339"/>
                </a:lnTo>
                <a:lnTo>
                  <a:pt x="37414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15643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39"/>
                </a:moveTo>
                <a:lnTo>
                  <a:pt x="412242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39"/>
                </a:lnTo>
                <a:lnTo>
                  <a:pt x="412242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2" y="472439"/>
                </a:lnTo>
                <a:lnTo>
                  <a:pt x="374142" y="45338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3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93192" y="472439"/>
                </a:moveTo>
                <a:lnTo>
                  <a:pt x="393192" y="434339"/>
                </a:lnTo>
                <a:lnTo>
                  <a:pt x="374142" y="453389"/>
                </a:lnTo>
                <a:lnTo>
                  <a:pt x="374142" y="472439"/>
                </a:lnTo>
                <a:lnTo>
                  <a:pt x="393192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379325" y="2911287"/>
            <a:ext cx="340591" cy="383241"/>
          </a:xfrm>
          <a:custGeom>
            <a:avLst/>
            <a:gdLst/>
            <a:ahLst/>
            <a:cxnLst/>
            <a:rect l="l" t="t" r="r" b="b"/>
            <a:pathLst>
              <a:path w="374650" h="434339">
                <a:moveTo>
                  <a:pt x="0" y="0"/>
                </a:moveTo>
                <a:lnTo>
                  <a:pt x="0" y="434339"/>
                </a:lnTo>
                <a:lnTo>
                  <a:pt x="374142" y="434339"/>
                </a:lnTo>
                <a:lnTo>
                  <a:pt x="37414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362007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39"/>
                </a:moveTo>
                <a:lnTo>
                  <a:pt x="412242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39"/>
                </a:lnTo>
                <a:lnTo>
                  <a:pt x="412242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2" y="472439"/>
                </a:lnTo>
                <a:lnTo>
                  <a:pt x="374142" y="45338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3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93192" y="472439"/>
                </a:moveTo>
                <a:lnTo>
                  <a:pt x="393192" y="434339"/>
                </a:lnTo>
                <a:lnTo>
                  <a:pt x="374142" y="453389"/>
                </a:lnTo>
                <a:lnTo>
                  <a:pt x="374142" y="472439"/>
                </a:lnTo>
                <a:lnTo>
                  <a:pt x="393192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340234" y="2911287"/>
            <a:ext cx="340591" cy="383241"/>
          </a:xfrm>
          <a:custGeom>
            <a:avLst/>
            <a:gdLst/>
            <a:ahLst/>
            <a:cxnLst/>
            <a:rect l="l" t="t" r="r" b="b"/>
            <a:pathLst>
              <a:path w="374650" h="434339">
                <a:moveTo>
                  <a:pt x="0" y="0"/>
                </a:moveTo>
                <a:lnTo>
                  <a:pt x="0" y="434340"/>
                </a:lnTo>
                <a:lnTo>
                  <a:pt x="374141" y="434339"/>
                </a:lnTo>
                <a:lnTo>
                  <a:pt x="37414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22916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39"/>
                </a:moveTo>
                <a:lnTo>
                  <a:pt x="412241" y="0"/>
                </a:lnTo>
                <a:lnTo>
                  <a:pt x="0" y="0"/>
                </a:lnTo>
                <a:lnTo>
                  <a:pt x="0" y="472440"/>
                </a:lnTo>
                <a:lnTo>
                  <a:pt x="19050" y="472440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39"/>
                </a:lnTo>
                <a:lnTo>
                  <a:pt x="412241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4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40"/>
                </a:lnTo>
                <a:lnTo>
                  <a:pt x="38100" y="434340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19050" y="434340"/>
                </a:lnTo>
                <a:lnTo>
                  <a:pt x="38100" y="453390"/>
                </a:lnTo>
                <a:lnTo>
                  <a:pt x="38100" y="472440"/>
                </a:lnTo>
                <a:lnTo>
                  <a:pt x="374141" y="472439"/>
                </a:lnTo>
                <a:lnTo>
                  <a:pt x="374141" y="45338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8100" y="472440"/>
                </a:moveTo>
                <a:lnTo>
                  <a:pt x="38100" y="453390"/>
                </a:lnTo>
                <a:lnTo>
                  <a:pt x="19050" y="434340"/>
                </a:lnTo>
                <a:lnTo>
                  <a:pt x="19050" y="472440"/>
                </a:lnTo>
                <a:lnTo>
                  <a:pt x="38100" y="472440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3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93191" y="472439"/>
                </a:moveTo>
                <a:lnTo>
                  <a:pt x="393191" y="434339"/>
                </a:lnTo>
                <a:lnTo>
                  <a:pt x="374141" y="453389"/>
                </a:lnTo>
                <a:lnTo>
                  <a:pt x="374141" y="472439"/>
                </a:lnTo>
                <a:lnTo>
                  <a:pt x="393191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686598" y="2911287"/>
            <a:ext cx="340591" cy="383241"/>
          </a:xfrm>
          <a:custGeom>
            <a:avLst/>
            <a:gdLst/>
            <a:ahLst/>
            <a:cxnLst/>
            <a:rect l="l" t="t" r="r" b="b"/>
            <a:pathLst>
              <a:path w="374650" h="434339">
                <a:moveTo>
                  <a:pt x="0" y="0"/>
                </a:moveTo>
                <a:lnTo>
                  <a:pt x="0" y="434339"/>
                </a:lnTo>
                <a:lnTo>
                  <a:pt x="374141" y="434339"/>
                </a:lnTo>
                <a:lnTo>
                  <a:pt x="37414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669280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39"/>
                </a:moveTo>
                <a:lnTo>
                  <a:pt x="412241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39"/>
                </a:lnTo>
                <a:lnTo>
                  <a:pt x="412241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1" y="472439"/>
                </a:lnTo>
                <a:lnTo>
                  <a:pt x="374141" y="45338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3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93191" y="472439"/>
                </a:moveTo>
                <a:lnTo>
                  <a:pt x="393191" y="434339"/>
                </a:lnTo>
                <a:lnTo>
                  <a:pt x="374141" y="453389"/>
                </a:lnTo>
                <a:lnTo>
                  <a:pt x="374141" y="472439"/>
                </a:lnTo>
                <a:lnTo>
                  <a:pt x="393191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647507" y="2911287"/>
            <a:ext cx="340591" cy="383241"/>
          </a:xfrm>
          <a:custGeom>
            <a:avLst/>
            <a:gdLst/>
            <a:ahLst/>
            <a:cxnLst/>
            <a:rect l="l" t="t" r="r" b="b"/>
            <a:pathLst>
              <a:path w="374650" h="434339">
                <a:moveTo>
                  <a:pt x="0" y="0"/>
                </a:moveTo>
                <a:lnTo>
                  <a:pt x="0" y="434339"/>
                </a:lnTo>
                <a:lnTo>
                  <a:pt x="374141" y="434339"/>
                </a:lnTo>
                <a:lnTo>
                  <a:pt x="37414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630189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39"/>
                </a:moveTo>
                <a:lnTo>
                  <a:pt x="412241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39"/>
                </a:lnTo>
                <a:lnTo>
                  <a:pt x="412241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1" y="472439"/>
                </a:lnTo>
                <a:lnTo>
                  <a:pt x="374141" y="45338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3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93191" y="472439"/>
                </a:moveTo>
                <a:lnTo>
                  <a:pt x="393191" y="434339"/>
                </a:lnTo>
                <a:lnTo>
                  <a:pt x="374141" y="453389"/>
                </a:lnTo>
                <a:lnTo>
                  <a:pt x="374141" y="472439"/>
                </a:lnTo>
                <a:lnTo>
                  <a:pt x="393191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993871" y="2911287"/>
            <a:ext cx="340591" cy="383241"/>
          </a:xfrm>
          <a:custGeom>
            <a:avLst/>
            <a:gdLst/>
            <a:ahLst/>
            <a:cxnLst/>
            <a:rect l="l" t="t" r="r" b="b"/>
            <a:pathLst>
              <a:path w="374650" h="434339">
                <a:moveTo>
                  <a:pt x="0" y="0"/>
                </a:moveTo>
                <a:lnTo>
                  <a:pt x="0" y="434339"/>
                </a:lnTo>
                <a:lnTo>
                  <a:pt x="374141" y="434339"/>
                </a:lnTo>
                <a:lnTo>
                  <a:pt x="37414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76553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39"/>
                </a:moveTo>
                <a:lnTo>
                  <a:pt x="412241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39"/>
                </a:lnTo>
                <a:lnTo>
                  <a:pt x="412241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1" y="472439"/>
                </a:lnTo>
                <a:lnTo>
                  <a:pt x="374141" y="45338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3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93191" y="472439"/>
                </a:moveTo>
                <a:lnTo>
                  <a:pt x="393191" y="434339"/>
                </a:lnTo>
                <a:lnTo>
                  <a:pt x="374141" y="453389"/>
                </a:lnTo>
                <a:lnTo>
                  <a:pt x="374141" y="472439"/>
                </a:lnTo>
                <a:lnTo>
                  <a:pt x="393191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647507" y="2913529"/>
            <a:ext cx="2765136" cy="291353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80919">
              <a:spcBef>
                <a:spcPts val="85"/>
              </a:spcBef>
              <a:tabLst>
                <a:tab pos="422828" algn="l"/>
                <a:tab pos="764736" algn="l"/>
                <a:tab pos="1106647" algn="l"/>
                <a:tab pos="1448556" algn="l"/>
                <a:tab pos="1790466" algn="l"/>
                <a:tab pos="2132375" algn="l"/>
                <a:tab pos="2474284" algn="l"/>
              </a:tabLst>
            </a:pPr>
            <a:r>
              <a:rPr sz="1800" b="1" spc="-4" dirty="0">
                <a:latin typeface="Courier New"/>
                <a:cs typeface="Courier New"/>
              </a:rPr>
              <a:t>F	L	P	D	R	C	J	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498109" y="6200607"/>
            <a:ext cx="564573" cy="150008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900" dirty="0">
                <a:latin typeface="Tahoma"/>
                <a:cs typeface="Tahoma"/>
              </a:rPr>
              <a:t>Lecture</a:t>
            </a:r>
            <a:r>
              <a:rPr sz="900" spc="-58" dirty="0">
                <a:latin typeface="Tahoma"/>
                <a:cs typeface="Tahoma"/>
              </a:rPr>
              <a:t> </a:t>
            </a:r>
            <a:r>
              <a:rPr sz="900" spc="-4" dirty="0">
                <a:latin typeface="Tahoma"/>
                <a:cs typeface="Tahoma"/>
              </a:rPr>
              <a:t>27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4294967295"/>
          </p:nvPr>
        </p:nvSpPr>
        <p:spPr>
          <a:xfrm>
            <a:off x="8079758" y="6200607"/>
            <a:ext cx="172605" cy="62706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22794">
              <a:spcBef>
                <a:spcPts val="90"/>
              </a:spcBef>
            </a:pPr>
            <a:r>
              <a:rPr dirty="0"/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266671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5037" y="643209"/>
            <a:ext cx="2280805" cy="457209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2900" b="0" spc="-157" dirty="0">
                <a:solidFill>
                  <a:srgbClr val="33339A"/>
                </a:solidFill>
                <a:latin typeface="Trebuchet MS"/>
                <a:cs typeface="Trebuchet MS"/>
              </a:rPr>
              <a:t>Subdivide</a:t>
            </a:r>
            <a:r>
              <a:rPr sz="2900" b="0" spc="-112" dirty="0">
                <a:solidFill>
                  <a:srgbClr val="33339A"/>
                </a:solidFill>
                <a:latin typeface="Trebuchet MS"/>
                <a:cs typeface="Trebuchet MS"/>
              </a:rPr>
              <a:t> </a:t>
            </a:r>
            <a:r>
              <a:rPr sz="2900" b="0" spc="-224" dirty="0">
                <a:solidFill>
                  <a:srgbClr val="33339A"/>
                </a:solidFill>
                <a:latin typeface="Trebuchet MS"/>
                <a:cs typeface="Trebuchet MS"/>
              </a:rPr>
              <a:t>again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69825" y="2020421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40"/>
                </a:moveTo>
                <a:lnTo>
                  <a:pt x="412242" y="0"/>
                </a:lnTo>
                <a:lnTo>
                  <a:pt x="0" y="0"/>
                </a:lnTo>
                <a:lnTo>
                  <a:pt x="0" y="472440"/>
                </a:lnTo>
                <a:lnTo>
                  <a:pt x="19050" y="472440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40"/>
                </a:lnTo>
                <a:lnTo>
                  <a:pt x="412242" y="472440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4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40"/>
                </a:lnTo>
                <a:lnTo>
                  <a:pt x="38100" y="434340"/>
                </a:lnTo>
                <a:close/>
              </a:path>
              <a:path w="412750" h="472439">
                <a:moveTo>
                  <a:pt x="393192" y="434340"/>
                </a:moveTo>
                <a:lnTo>
                  <a:pt x="19050" y="434340"/>
                </a:lnTo>
                <a:lnTo>
                  <a:pt x="38100" y="453390"/>
                </a:lnTo>
                <a:lnTo>
                  <a:pt x="38100" y="472440"/>
                </a:lnTo>
                <a:lnTo>
                  <a:pt x="374142" y="472440"/>
                </a:lnTo>
                <a:lnTo>
                  <a:pt x="374142" y="453390"/>
                </a:lnTo>
                <a:lnTo>
                  <a:pt x="393192" y="434340"/>
                </a:lnTo>
                <a:close/>
              </a:path>
              <a:path w="412750" h="472439">
                <a:moveTo>
                  <a:pt x="38100" y="472440"/>
                </a:moveTo>
                <a:lnTo>
                  <a:pt x="38100" y="453390"/>
                </a:lnTo>
                <a:lnTo>
                  <a:pt x="19050" y="434340"/>
                </a:lnTo>
                <a:lnTo>
                  <a:pt x="19050" y="472440"/>
                </a:lnTo>
                <a:lnTo>
                  <a:pt x="38100" y="472440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40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40"/>
                </a:lnTo>
                <a:lnTo>
                  <a:pt x="393192" y="434340"/>
                </a:lnTo>
                <a:close/>
              </a:path>
              <a:path w="412750" h="472439">
                <a:moveTo>
                  <a:pt x="393192" y="472440"/>
                </a:moveTo>
                <a:lnTo>
                  <a:pt x="393192" y="434340"/>
                </a:lnTo>
                <a:lnTo>
                  <a:pt x="374142" y="453390"/>
                </a:lnTo>
                <a:lnTo>
                  <a:pt x="374142" y="472440"/>
                </a:lnTo>
                <a:lnTo>
                  <a:pt x="393192" y="472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16188" y="2020421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40"/>
                </a:moveTo>
                <a:lnTo>
                  <a:pt x="412242" y="0"/>
                </a:lnTo>
                <a:lnTo>
                  <a:pt x="0" y="0"/>
                </a:lnTo>
                <a:lnTo>
                  <a:pt x="0" y="472440"/>
                </a:lnTo>
                <a:lnTo>
                  <a:pt x="19050" y="472440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40"/>
                </a:lnTo>
                <a:lnTo>
                  <a:pt x="412242" y="472440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4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40"/>
                </a:lnTo>
                <a:lnTo>
                  <a:pt x="38100" y="434340"/>
                </a:lnTo>
                <a:close/>
              </a:path>
              <a:path w="412750" h="472439">
                <a:moveTo>
                  <a:pt x="393192" y="434340"/>
                </a:moveTo>
                <a:lnTo>
                  <a:pt x="19050" y="434340"/>
                </a:lnTo>
                <a:lnTo>
                  <a:pt x="38100" y="453390"/>
                </a:lnTo>
                <a:lnTo>
                  <a:pt x="38100" y="472440"/>
                </a:lnTo>
                <a:lnTo>
                  <a:pt x="374142" y="472440"/>
                </a:lnTo>
                <a:lnTo>
                  <a:pt x="374142" y="453390"/>
                </a:lnTo>
                <a:lnTo>
                  <a:pt x="393192" y="434340"/>
                </a:lnTo>
                <a:close/>
              </a:path>
              <a:path w="412750" h="472439">
                <a:moveTo>
                  <a:pt x="38100" y="472440"/>
                </a:moveTo>
                <a:lnTo>
                  <a:pt x="38100" y="453390"/>
                </a:lnTo>
                <a:lnTo>
                  <a:pt x="19050" y="434340"/>
                </a:lnTo>
                <a:lnTo>
                  <a:pt x="19050" y="472440"/>
                </a:lnTo>
                <a:lnTo>
                  <a:pt x="38100" y="472440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40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40"/>
                </a:lnTo>
                <a:lnTo>
                  <a:pt x="393192" y="434340"/>
                </a:lnTo>
                <a:close/>
              </a:path>
              <a:path w="412750" h="472439">
                <a:moveTo>
                  <a:pt x="393192" y="472440"/>
                </a:moveTo>
                <a:lnTo>
                  <a:pt x="393192" y="434340"/>
                </a:lnTo>
                <a:lnTo>
                  <a:pt x="374142" y="453390"/>
                </a:lnTo>
                <a:lnTo>
                  <a:pt x="374142" y="472440"/>
                </a:lnTo>
                <a:lnTo>
                  <a:pt x="393192" y="472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77098" y="2020421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40"/>
                </a:moveTo>
                <a:lnTo>
                  <a:pt x="412241" y="0"/>
                </a:lnTo>
                <a:lnTo>
                  <a:pt x="0" y="0"/>
                </a:lnTo>
                <a:lnTo>
                  <a:pt x="0" y="472440"/>
                </a:lnTo>
                <a:lnTo>
                  <a:pt x="19050" y="472440"/>
                </a:lnTo>
                <a:lnTo>
                  <a:pt x="19050" y="38100"/>
                </a:lnTo>
                <a:lnTo>
                  <a:pt x="38099" y="19050"/>
                </a:lnTo>
                <a:lnTo>
                  <a:pt x="38099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40"/>
                </a:lnTo>
                <a:lnTo>
                  <a:pt x="412241" y="472440"/>
                </a:lnTo>
                <a:close/>
              </a:path>
              <a:path w="412750" h="472439">
                <a:moveTo>
                  <a:pt x="38099" y="38100"/>
                </a:moveTo>
                <a:lnTo>
                  <a:pt x="38099" y="19050"/>
                </a:lnTo>
                <a:lnTo>
                  <a:pt x="19050" y="38100"/>
                </a:lnTo>
                <a:lnTo>
                  <a:pt x="38099" y="38100"/>
                </a:lnTo>
                <a:close/>
              </a:path>
              <a:path w="412750" h="472439">
                <a:moveTo>
                  <a:pt x="38099" y="434340"/>
                </a:moveTo>
                <a:lnTo>
                  <a:pt x="38099" y="38100"/>
                </a:lnTo>
                <a:lnTo>
                  <a:pt x="19050" y="38100"/>
                </a:lnTo>
                <a:lnTo>
                  <a:pt x="19050" y="434340"/>
                </a:lnTo>
                <a:lnTo>
                  <a:pt x="38099" y="434340"/>
                </a:lnTo>
                <a:close/>
              </a:path>
              <a:path w="412750" h="472439">
                <a:moveTo>
                  <a:pt x="393191" y="434340"/>
                </a:moveTo>
                <a:lnTo>
                  <a:pt x="19050" y="434340"/>
                </a:lnTo>
                <a:lnTo>
                  <a:pt x="38099" y="453390"/>
                </a:lnTo>
                <a:lnTo>
                  <a:pt x="38099" y="472440"/>
                </a:lnTo>
                <a:lnTo>
                  <a:pt x="374141" y="472440"/>
                </a:lnTo>
                <a:lnTo>
                  <a:pt x="374141" y="453390"/>
                </a:lnTo>
                <a:lnTo>
                  <a:pt x="393191" y="434340"/>
                </a:lnTo>
                <a:close/>
              </a:path>
              <a:path w="412750" h="472439">
                <a:moveTo>
                  <a:pt x="38099" y="472440"/>
                </a:moveTo>
                <a:lnTo>
                  <a:pt x="38099" y="453390"/>
                </a:lnTo>
                <a:lnTo>
                  <a:pt x="19050" y="434340"/>
                </a:lnTo>
                <a:lnTo>
                  <a:pt x="19050" y="472440"/>
                </a:lnTo>
                <a:lnTo>
                  <a:pt x="38099" y="472440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40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40"/>
                </a:lnTo>
                <a:lnTo>
                  <a:pt x="393191" y="434340"/>
                </a:lnTo>
                <a:close/>
              </a:path>
              <a:path w="412750" h="472439">
                <a:moveTo>
                  <a:pt x="393191" y="472440"/>
                </a:moveTo>
                <a:lnTo>
                  <a:pt x="393191" y="434340"/>
                </a:lnTo>
                <a:lnTo>
                  <a:pt x="374141" y="453390"/>
                </a:lnTo>
                <a:lnTo>
                  <a:pt x="374141" y="472440"/>
                </a:lnTo>
                <a:lnTo>
                  <a:pt x="393191" y="472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23461" y="2020421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40"/>
                </a:moveTo>
                <a:lnTo>
                  <a:pt x="412242" y="0"/>
                </a:lnTo>
                <a:lnTo>
                  <a:pt x="0" y="0"/>
                </a:lnTo>
                <a:lnTo>
                  <a:pt x="0" y="472440"/>
                </a:lnTo>
                <a:lnTo>
                  <a:pt x="19050" y="472440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40"/>
                </a:lnTo>
                <a:lnTo>
                  <a:pt x="412242" y="472440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4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40"/>
                </a:lnTo>
                <a:lnTo>
                  <a:pt x="38100" y="434340"/>
                </a:lnTo>
                <a:close/>
              </a:path>
              <a:path w="412750" h="472439">
                <a:moveTo>
                  <a:pt x="393192" y="434340"/>
                </a:moveTo>
                <a:lnTo>
                  <a:pt x="19050" y="434340"/>
                </a:lnTo>
                <a:lnTo>
                  <a:pt x="38100" y="453390"/>
                </a:lnTo>
                <a:lnTo>
                  <a:pt x="38100" y="472440"/>
                </a:lnTo>
                <a:lnTo>
                  <a:pt x="374142" y="472440"/>
                </a:lnTo>
                <a:lnTo>
                  <a:pt x="374142" y="453390"/>
                </a:lnTo>
                <a:lnTo>
                  <a:pt x="393192" y="434340"/>
                </a:lnTo>
                <a:close/>
              </a:path>
              <a:path w="412750" h="472439">
                <a:moveTo>
                  <a:pt x="38100" y="472440"/>
                </a:moveTo>
                <a:lnTo>
                  <a:pt x="38100" y="453390"/>
                </a:lnTo>
                <a:lnTo>
                  <a:pt x="19050" y="434340"/>
                </a:lnTo>
                <a:lnTo>
                  <a:pt x="19050" y="472440"/>
                </a:lnTo>
                <a:lnTo>
                  <a:pt x="38100" y="472440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40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40"/>
                </a:lnTo>
                <a:lnTo>
                  <a:pt x="393192" y="434340"/>
                </a:lnTo>
                <a:close/>
              </a:path>
              <a:path w="412750" h="472439">
                <a:moveTo>
                  <a:pt x="393192" y="472440"/>
                </a:moveTo>
                <a:lnTo>
                  <a:pt x="393192" y="434340"/>
                </a:lnTo>
                <a:lnTo>
                  <a:pt x="374142" y="453390"/>
                </a:lnTo>
                <a:lnTo>
                  <a:pt x="374142" y="472440"/>
                </a:lnTo>
                <a:lnTo>
                  <a:pt x="393192" y="472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84371" y="2020421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40"/>
                </a:moveTo>
                <a:lnTo>
                  <a:pt x="412241" y="0"/>
                </a:lnTo>
                <a:lnTo>
                  <a:pt x="0" y="0"/>
                </a:lnTo>
                <a:lnTo>
                  <a:pt x="0" y="472440"/>
                </a:lnTo>
                <a:lnTo>
                  <a:pt x="19050" y="472440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40"/>
                </a:lnTo>
                <a:lnTo>
                  <a:pt x="412241" y="472440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4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40"/>
                </a:lnTo>
                <a:lnTo>
                  <a:pt x="38100" y="434340"/>
                </a:lnTo>
                <a:close/>
              </a:path>
              <a:path w="412750" h="472439">
                <a:moveTo>
                  <a:pt x="393191" y="434340"/>
                </a:moveTo>
                <a:lnTo>
                  <a:pt x="19050" y="434340"/>
                </a:lnTo>
                <a:lnTo>
                  <a:pt x="38100" y="453390"/>
                </a:lnTo>
                <a:lnTo>
                  <a:pt x="38100" y="472440"/>
                </a:lnTo>
                <a:lnTo>
                  <a:pt x="374141" y="472440"/>
                </a:lnTo>
                <a:lnTo>
                  <a:pt x="374141" y="453390"/>
                </a:lnTo>
                <a:lnTo>
                  <a:pt x="393191" y="434340"/>
                </a:lnTo>
                <a:close/>
              </a:path>
              <a:path w="412750" h="472439">
                <a:moveTo>
                  <a:pt x="38100" y="472440"/>
                </a:moveTo>
                <a:lnTo>
                  <a:pt x="38100" y="453390"/>
                </a:lnTo>
                <a:lnTo>
                  <a:pt x="19050" y="434340"/>
                </a:lnTo>
                <a:lnTo>
                  <a:pt x="19050" y="472440"/>
                </a:lnTo>
                <a:lnTo>
                  <a:pt x="38100" y="472440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40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40"/>
                </a:lnTo>
                <a:lnTo>
                  <a:pt x="393191" y="434340"/>
                </a:lnTo>
                <a:close/>
              </a:path>
              <a:path w="412750" h="472439">
                <a:moveTo>
                  <a:pt x="393191" y="472440"/>
                </a:moveTo>
                <a:lnTo>
                  <a:pt x="393191" y="434340"/>
                </a:lnTo>
                <a:lnTo>
                  <a:pt x="374141" y="453390"/>
                </a:lnTo>
                <a:lnTo>
                  <a:pt x="374141" y="472440"/>
                </a:lnTo>
                <a:lnTo>
                  <a:pt x="393191" y="472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30735" y="2020421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40"/>
                </a:moveTo>
                <a:lnTo>
                  <a:pt x="412241" y="0"/>
                </a:lnTo>
                <a:lnTo>
                  <a:pt x="0" y="0"/>
                </a:lnTo>
                <a:lnTo>
                  <a:pt x="0" y="472440"/>
                </a:lnTo>
                <a:lnTo>
                  <a:pt x="19050" y="472440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40"/>
                </a:lnTo>
                <a:lnTo>
                  <a:pt x="412241" y="472440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4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40"/>
                </a:lnTo>
                <a:lnTo>
                  <a:pt x="38100" y="434340"/>
                </a:lnTo>
                <a:close/>
              </a:path>
              <a:path w="412750" h="472439">
                <a:moveTo>
                  <a:pt x="393191" y="434340"/>
                </a:moveTo>
                <a:lnTo>
                  <a:pt x="19050" y="434340"/>
                </a:lnTo>
                <a:lnTo>
                  <a:pt x="38100" y="453390"/>
                </a:lnTo>
                <a:lnTo>
                  <a:pt x="38100" y="472440"/>
                </a:lnTo>
                <a:lnTo>
                  <a:pt x="374141" y="472440"/>
                </a:lnTo>
                <a:lnTo>
                  <a:pt x="374141" y="453390"/>
                </a:lnTo>
                <a:lnTo>
                  <a:pt x="393191" y="434340"/>
                </a:lnTo>
                <a:close/>
              </a:path>
              <a:path w="412750" h="472439">
                <a:moveTo>
                  <a:pt x="38100" y="472440"/>
                </a:moveTo>
                <a:lnTo>
                  <a:pt x="38100" y="453390"/>
                </a:lnTo>
                <a:lnTo>
                  <a:pt x="19050" y="434340"/>
                </a:lnTo>
                <a:lnTo>
                  <a:pt x="19050" y="472440"/>
                </a:lnTo>
                <a:lnTo>
                  <a:pt x="38100" y="472440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40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40"/>
                </a:lnTo>
                <a:lnTo>
                  <a:pt x="393191" y="434340"/>
                </a:lnTo>
                <a:close/>
              </a:path>
              <a:path w="412750" h="472439">
                <a:moveTo>
                  <a:pt x="393191" y="472440"/>
                </a:moveTo>
                <a:lnTo>
                  <a:pt x="393191" y="434340"/>
                </a:lnTo>
                <a:lnTo>
                  <a:pt x="374141" y="453390"/>
                </a:lnTo>
                <a:lnTo>
                  <a:pt x="374141" y="472440"/>
                </a:lnTo>
                <a:lnTo>
                  <a:pt x="393191" y="472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91644" y="2020421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40"/>
                </a:moveTo>
                <a:lnTo>
                  <a:pt x="412241" y="0"/>
                </a:lnTo>
                <a:lnTo>
                  <a:pt x="0" y="0"/>
                </a:lnTo>
                <a:lnTo>
                  <a:pt x="0" y="472440"/>
                </a:lnTo>
                <a:lnTo>
                  <a:pt x="19050" y="472440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40"/>
                </a:lnTo>
                <a:lnTo>
                  <a:pt x="412241" y="472440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4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40"/>
                </a:lnTo>
                <a:lnTo>
                  <a:pt x="38100" y="434340"/>
                </a:lnTo>
                <a:close/>
              </a:path>
              <a:path w="412750" h="472439">
                <a:moveTo>
                  <a:pt x="393191" y="434340"/>
                </a:moveTo>
                <a:lnTo>
                  <a:pt x="19050" y="434340"/>
                </a:lnTo>
                <a:lnTo>
                  <a:pt x="38100" y="453390"/>
                </a:lnTo>
                <a:lnTo>
                  <a:pt x="38100" y="472440"/>
                </a:lnTo>
                <a:lnTo>
                  <a:pt x="374141" y="472440"/>
                </a:lnTo>
                <a:lnTo>
                  <a:pt x="374141" y="453390"/>
                </a:lnTo>
                <a:lnTo>
                  <a:pt x="393191" y="434340"/>
                </a:lnTo>
                <a:close/>
              </a:path>
              <a:path w="412750" h="472439">
                <a:moveTo>
                  <a:pt x="38100" y="472440"/>
                </a:moveTo>
                <a:lnTo>
                  <a:pt x="38100" y="453390"/>
                </a:lnTo>
                <a:lnTo>
                  <a:pt x="19050" y="434340"/>
                </a:lnTo>
                <a:lnTo>
                  <a:pt x="19050" y="472440"/>
                </a:lnTo>
                <a:lnTo>
                  <a:pt x="38100" y="472440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40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40"/>
                </a:lnTo>
                <a:lnTo>
                  <a:pt x="393191" y="434340"/>
                </a:lnTo>
                <a:close/>
              </a:path>
              <a:path w="412750" h="472439">
                <a:moveTo>
                  <a:pt x="393191" y="472440"/>
                </a:moveTo>
                <a:lnTo>
                  <a:pt x="393191" y="434340"/>
                </a:lnTo>
                <a:lnTo>
                  <a:pt x="374141" y="453390"/>
                </a:lnTo>
                <a:lnTo>
                  <a:pt x="374141" y="472440"/>
                </a:lnTo>
                <a:lnTo>
                  <a:pt x="393191" y="472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38007" y="2020421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40"/>
                </a:moveTo>
                <a:lnTo>
                  <a:pt x="412241" y="0"/>
                </a:lnTo>
                <a:lnTo>
                  <a:pt x="0" y="0"/>
                </a:lnTo>
                <a:lnTo>
                  <a:pt x="0" y="472440"/>
                </a:lnTo>
                <a:lnTo>
                  <a:pt x="19050" y="472440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40"/>
                </a:lnTo>
                <a:lnTo>
                  <a:pt x="412241" y="472440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4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40"/>
                </a:lnTo>
                <a:lnTo>
                  <a:pt x="38100" y="434340"/>
                </a:lnTo>
                <a:close/>
              </a:path>
              <a:path w="412750" h="472439">
                <a:moveTo>
                  <a:pt x="393191" y="434340"/>
                </a:moveTo>
                <a:lnTo>
                  <a:pt x="19050" y="434340"/>
                </a:lnTo>
                <a:lnTo>
                  <a:pt x="38100" y="453390"/>
                </a:lnTo>
                <a:lnTo>
                  <a:pt x="38100" y="472440"/>
                </a:lnTo>
                <a:lnTo>
                  <a:pt x="374141" y="472440"/>
                </a:lnTo>
                <a:lnTo>
                  <a:pt x="374141" y="453390"/>
                </a:lnTo>
                <a:lnTo>
                  <a:pt x="393191" y="434340"/>
                </a:lnTo>
                <a:close/>
              </a:path>
              <a:path w="412750" h="472439">
                <a:moveTo>
                  <a:pt x="38100" y="472440"/>
                </a:moveTo>
                <a:lnTo>
                  <a:pt x="38100" y="453390"/>
                </a:lnTo>
                <a:lnTo>
                  <a:pt x="19050" y="434340"/>
                </a:lnTo>
                <a:lnTo>
                  <a:pt x="19050" y="472440"/>
                </a:lnTo>
                <a:lnTo>
                  <a:pt x="38100" y="472440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40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40"/>
                </a:lnTo>
                <a:lnTo>
                  <a:pt x="393191" y="434340"/>
                </a:lnTo>
                <a:close/>
              </a:path>
              <a:path w="412750" h="472439">
                <a:moveTo>
                  <a:pt x="393191" y="472440"/>
                </a:moveTo>
                <a:lnTo>
                  <a:pt x="393191" y="434340"/>
                </a:lnTo>
                <a:lnTo>
                  <a:pt x="374141" y="453390"/>
                </a:lnTo>
                <a:lnTo>
                  <a:pt x="374141" y="472440"/>
                </a:lnTo>
                <a:lnTo>
                  <a:pt x="393191" y="472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98917" y="2020421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40"/>
                </a:moveTo>
                <a:lnTo>
                  <a:pt x="412241" y="0"/>
                </a:lnTo>
                <a:lnTo>
                  <a:pt x="0" y="0"/>
                </a:lnTo>
                <a:lnTo>
                  <a:pt x="0" y="472440"/>
                </a:lnTo>
                <a:lnTo>
                  <a:pt x="19050" y="472440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40"/>
                </a:lnTo>
                <a:lnTo>
                  <a:pt x="412241" y="472440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4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40"/>
                </a:lnTo>
                <a:lnTo>
                  <a:pt x="38100" y="434340"/>
                </a:lnTo>
                <a:close/>
              </a:path>
              <a:path w="412750" h="472439">
                <a:moveTo>
                  <a:pt x="393191" y="434340"/>
                </a:moveTo>
                <a:lnTo>
                  <a:pt x="19050" y="434340"/>
                </a:lnTo>
                <a:lnTo>
                  <a:pt x="38100" y="453390"/>
                </a:lnTo>
                <a:lnTo>
                  <a:pt x="38100" y="472440"/>
                </a:lnTo>
                <a:lnTo>
                  <a:pt x="374141" y="472440"/>
                </a:lnTo>
                <a:lnTo>
                  <a:pt x="374141" y="453390"/>
                </a:lnTo>
                <a:lnTo>
                  <a:pt x="393191" y="434340"/>
                </a:lnTo>
                <a:close/>
              </a:path>
              <a:path w="412750" h="472439">
                <a:moveTo>
                  <a:pt x="38100" y="472440"/>
                </a:moveTo>
                <a:lnTo>
                  <a:pt x="38100" y="453390"/>
                </a:lnTo>
                <a:lnTo>
                  <a:pt x="19050" y="434340"/>
                </a:lnTo>
                <a:lnTo>
                  <a:pt x="19050" y="472440"/>
                </a:lnTo>
                <a:lnTo>
                  <a:pt x="38100" y="472440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40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40"/>
                </a:lnTo>
                <a:lnTo>
                  <a:pt x="393191" y="434340"/>
                </a:lnTo>
                <a:close/>
              </a:path>
              <a:path w="412750" h="472439">
                <a:moveTo>
                  <a:pt x="393191" y="472440"/>
                </a:moveTo>
                <a:lnTo>
                  <a:pt x="393191" y="434340"/>
                </a:lnTo>
                <a:lnTo>
                  <a:pt x="374141" y="453390"/>
                </a:lnTo>
                <a:lnTo>
                  <a:pt x="374141" y="472440"/>
                </a:lnTo>
                <a:lnTo>
                  <a:pt x="393191" y="472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45280" y="2020421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40"/>
                </a:moveTo>
                <a:lnTo>
                  <a:pt x="412241" y="0"/>
                </a:lnTo>
                <a:lnTo>
                  <a:pt x="0" y="0"/>
                </a:lnTo>
                <a:lnTo>
                  <a:pt x="0" y="472440"/>
                </a:lnTo>
                <a:lnTo>
                  <a:pt x="19050" y="472440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40"/>
                </a:lnTo>
                <a:lnTo>
                  <a:pt x="412241" y="472440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4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40"/>
                </a:lnTo>
                <a:lnTo>
                  <a:pt x="38100" y="434340"/>
                </a:lnTo>
                <a:close/>
              </a:path>
              <a:path w="412750" h="472439">
                <a:moveTo>
                  <a:pt x="393191" y="434340"/>
                </a:moveTo>
                <a:lnTo>
                  <a:pt x="19050" y="434340"/>
                </a:lnTo>
                <a:lnTo>
                  <a:pt x="38100" y="453390"/>
                </a:lnTo>
                <a:lnTo>
                  <a:pt x="38100" y="472440"/>
                </a:lnTo>
                <a:lnTo>
                  <a:pt x="374141" y="472440"/>
                </a:lnTo>
                <a:lnTo>
                  <a:pt x="374141" y="453390"/>
                </a:lnTo>
                <a:lnTo>
                  <a:pt x="393191" y="434340"/>
                </a:lnTo>
                <a:close/>
              </a:path>
              <a:path w="412750" h="472439">
                <a:moveTo>
                  <a:pt x="38100" y="472440"/>
                </a:moveTo>
                <a:lnTo>
                  <a:pt x="38100" y="453390"/>
                </a:lnTo>
                <a:lnTo>
                  <a:pt x="19050" y="434340"/>
                </a:lnTo>
                <a:lnTo>
                  <a:pt x="19050" y="472440"/>
                </a:lnTo>
                <a:lnTo>
                  <a:pt x="38100" y="472440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40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40"/>
                </a:lnTo>
                <a:lnTo>
                  <a:pt x="393191" y="434340"/>
                </a:lnTo>
                <a:close/>
              </a:path>
              <a:path w="412750" h="472439">
                <a:moveTo>
                  <a:pt x="393191" y="472440"/>
                </a:moveTo>
                <a:lnTo>
                  <a:pt x="393191" y="434340"/>
                </a:lnTo>
                <a:lnTo>
                  <a:pt x="374141" y="453390"/>
                </a:lnTo>
                <a:lnTo>
                  <a:pt x="374141" y="472440"/>
                </a:lnTo>
                <a:lnTo>
                  <a:pt x="393191" y="472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06189" y="2020421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40"/>
                </a:moveTo>
                <a:lnTo>
                  <a:pt x="412241" y="0"/>
                </a:lnTo>
                <a:lnTo>
                  <a:pt x="0" y="0"/>
                </a:lnTo>
                <a:lnTo>
                  <a:pt x="0" y="472440"/>
                </a:lnTo>
                <a:lnTo>
                  <a:pt x="19050" y="472440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40"/>
                </a:lnTo>
                <a:lnTo>
                  <a:pt x="412241" y="472440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4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40"/>
                </a:lnTo>
                <a:lnTo>
                  <a:pt x="38100" y="434340"/>
                </a:lnTo>
                <a:close/>
              </a:path>
              <a:path w="412750" h="472439">
                <a:moveTo>
                  <a:pt x="393191" y="434340"/>
                </a:moveTo>
                <a:lnTo>
                  <a:pt x="19050" y="434340"/>
                </a:lnTo>
                <a:lnTo>
                  <a:pt x="38100" y="453390"/>
                </a:lnTo>
                <a:lnTo>
                  <a:pt x="38100" y="472440"/>
                </a:lnTo>
                <a:lnTo>
                  <a:pt x="374141" y="472440"/>
                </a:lnTo>
                <a:lnTo>
                  <a:pt x="374141" y="453390"/>
                </a:lnTo>
                <a:lnTo>
                  <a:pt x="393191" y="434340"/>
                </a:lnTo>
                <a:close/>
              </a:path>
              <a:path w="412750" h="472439">
                <a:moveTo>
                  <a:pt x="38100" y="472440"/>
                </a:moveTo>
                <a:lnTo>
                  <a:pt x="38100" y="453390"/>
                </a:lnTo>
                <a:lnTo>
                  <a:pt x="19050" y="434340"/>
                </a:lnTo>
                <a:lnTo>
                  <a:pt x="19050" y="472440"/>
                </a:lnTo>
                <a:lnTo>
                  <a:pt x="38100" y="472440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40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40"/>
                </a:lnTo>
                <a:lnTo>
                  <a:pt x="393191" y="434340"/>
                </a:lnTo>
                <a:close/>
              </a:path>
              <a:path w="412750" h="472439">
                <a:moveTo>
                  <a:pt x="393191" y="472440"/>
                </a:moveTo>
                <a:lnTo>
                  <a:pt x="393191" y="434340"/>
                </a:lnTo>
                <a:lnTo>
                  <a:pt x="374141" y="453390"/>
                </a:lnTo>
                <a:lnTo>
                  <a:pt x="374141" y="472440"/>
                </a:lnTo>
                <a:lnTo>
                  <a:pt x="393191" y="472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52553" y="2020421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40"/>
                </a:moveTo>
                <a:lnTo>
                  <a:pt x="412241" y="0"/>
                </a:lnTo>
                <a:lnTo>
                  <a:pt x="0" y="0"/>
                </a:lnTo>
                <a:lnTo>
                  <a:pt x="0" y="472440"/>
                </a:lnTo>
                <a:lnTo>
                  <a:pt x="19050" y="472440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40"/>
                </a:lnTo>
                <a:lnTo>
                  <a:pt x="412241" y="472440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4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40"/>
                </a:lnTo>
                <a:lnTo>
                  <a:pt x="38100" y="434340"/>
                </a:lnTo>
                <a:close/>
              </a:path>
              <a:path w="412750" h="472439">
                <a:moveTo>
                  <a:pt x="393191" y="434340"/>
                </a:moveTo>
                <a:lnTo>
                  <a:pt x="19050" y="434340"/>
                </a:lnTo>
                <a:lnTo>
                  <a:pt x="38100" y="453390"/>
                </a:lnTo>
                <a:lnTo>
                  <a:pt x="38100" y="472440"/>
                </a:lnTo>
                <a:lnTo>
                  <a:pt x="374141" y="472440"/>
                </a:lnTo>
                <a:lnTo>
                  <a:pt x="374141" y="453390"/>
                </a:lnTo>
                <a:lnTo>
                  <a:pt x="393191" y="434340"/>
                </a:lnTo>
                <a:close/>
              </a:path>
              <a:path w="412750" h="472439">
                <a:moveTo>
                  <a:pt x="38100" y="472440"/>
                </a:moveTo>
                <a:lnTo>
                  <a:pt x="38100" y="453390"/>
                </a:lnTo>
                <a:lnTo>
                  <a:pt x="19050" y="434340"/>
                </a:lnTo>
                <a:lnTo>
                  <a:pt x="19050" y="472440"/>
                </a:lnTo>
                <a:lnTo>
                  <a:pt x="38100" y="472440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40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40"/>
                </a:lnTo>
                <a:lnTo>
                  <a:pt x="393191" y="434340"/>
                </a:lnTo>
                <a:close/>
              </a:path>
              <a:path w="412750" h="472439">
                <a:moveTo>
                  <a:pt x="393191" y="472440"/>
                </a:moveTo>
                <a:lnTo>
                  <a:pt x="393191" y="434340"/>
                </a:lnTo>
                <a:lnTo>
                  <a:pt x="374141" y="453390"/>
                </a:lnTo>
                <a:lnTo>
                  <a:pt x="374141" y="472440"/>
                </a:lnTo>
                <a:lnTo>
                  <a:pt x="393191" y="472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13461" y="2020421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40"/>
                </a:moveTo>
                <a:lnTo>
                  <a:pt x="412242" y="0"/>
                </a:lnTo>
                <a:lnTo>
                  <a:pt x="0" y="0"/>
                </a:lnTo>
                <a:lnTo>
                  <a:pt x="0" y="472440"/>
                </a:lnTo>
                <a:lnTo>
                  <a:pt x="19050" y="472440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40"/>
                </a:lnTo>
                <a:lnTo>
                  <a:pt x="412242" y="472440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4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40"/>
                </a:lnTo>
                <a:lnTo>
                  <a:pt x="38100" y="434340"/>
                </a:lnTo>
                <a:close/>
              </a:path>
              <a:path w="412750" h="472439">
                <a:moveTo>
                  <a:pt x="393192" y="434340"/>
                </a:moveTo>
                <a:lnTo>
                  <a:pt x="19050" y="434340"/>
                </a:lnTo>
                <a:lnTo>
                  <a:pt x="38100" y="453390"/>
                </a:lnTo>
                <a:lnTo>
                  <a:pt x="38100" y="472440"/>
                </a:lnTo>
                <a:lnTo>
                  <a:pt x="374142" y="472440"/>
                </a:lnTo>
                <a:lnTo>
                  <a:pt x="374142" y="453390"/>
                </a:lnTo>
                <a:lnTo>
                  <a:pt x="393192" y="434340"/>
                </a:lnTo>
                <a:close/>
              </a:path>
              <a:path w="412750" h="472439">
                <a:moveTo>
                  <a:pt x="38100" y="472440"/>
                </a:moveTo>
                <a:lnTo>
                  <a:pt x="38100" y="453390"/>
                </a:lnTo>
                <a:lnTo>
                  <a:pt x="19050" y="434340"/>
                </a:lnTo>
                <a:lnTo>
                  <a:pt x="19050" y="472440"/>
                </a:lnTo>
                <a:lnTo>
                  <a:pt x="38100" y="472440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40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40"/>
                </a:lnTo>
                <a:lnTo>
                  <a:pt x="393192" y="434340"/>
                </a:lnTo>
                <a:close/>
              </a:path>
              <a:path w="412750" h="472439">
                <a:moveTo>
                  <a:pt x="393192" y="472440"/>
                </a:moveTo>
                <a:lnTo>
                  <a:pt x="393192" y="434340"/>
                </a:lnTo>
                <a:lnTo>
                  <a:pt x="374142" y="453390"/>
                </a:lnTo>
                <a:lnTo>
                  <a:pt x="374142" y="472440"/>
                </a:lnTo>
                <a:lnTo>
                  <a:pt x="393192" y="472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59825" y="2020421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40"/>
                </a:moveTo>
                <a:lnTo>
                  <a:pt x="412242" y="0"/>
                </a:lnTo>
                <a:lnTo>
                  <a:pt x="0" y="0"/>
                </a:lnTo>
                <a:lnTo>
                  <a:pt x="0" y="472440"/>
                </a:lnTo>
                <a:lnTo>
                  <a:pt x="19050" y="472440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40"/>
                </a:lnTo>
                <a:lnTo>
                  <a:pt x="412242" y="472440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4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40"/>
                </a:lnTo>
                <a:lnTo>
                  <a:pt x="38100" y="434340"/>
                </a:lnTo>
                <a:close/>
              </a:path>
              <a:path w="412750" h="472439">
                <a:moveTo>
                  <a:pt x="393192" y="434340"/>
                </a:moveTo>
                <a:lnTo>
                  <a:pt x="19050" y="434340"/>
                </a:lnTo>
                <a:lnTo>
                  <a:pt x="38100" y="453390"/>
                </a:lnTo>
                <a:lnTo>
                  <a:pt x="38100" y="472440"/>
                </a:lnTo>
                <a:lnTo>
                  <a:pt x="374142" y="472440"/>
                </a:lnTo>
                <a:lnTo>
                  <a:pt x="374142" y="453390"/>
                </a:lnTo>
                <a:lnTo>
                  <a:pt x="393192" y="434340"/>
                </a:lnTo>
                <a:close/>
              </a:path>
              <a:path w="412750" h="472439">
                <a:moveTo>
                  <a:pt x="38100" y="472440"/>
                </a:moveTo>
                <a:lnTo>
                  <a:pt x="38100" y="453390"/>
                </a:lnTo>
                <a:lnTo>
                  <a:pt x="19050" y="434340"/>
                </a:lnTo>
                <a:lnTo>
                  <a:pt x="19050" y="472440"/>
                </a:lnTo>
                <a:lnTo>
                  <a:pt x="38100" y="472440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40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40"/>
                </a:lnTo>
                <a:lnTo>
                  <a:pt x="393192" y="434340"/>
                </a:lnTo>
                <a:close/>
              </a:path>
              <a:path w="412750" h="472439">
                <a:moveTo>
                  <a:pt x="393192" y="472440"/>
                </a:moveTo>
                <a:lnTo>
                  <a:pt x="393192" y="434340"/>
                </a:lnTo>
                <a:lnTo>
                  <a:pt x="374142" y="453390"/>
                </a:lnTo>
                <a:lnTo>
                  <a:pt x="374142" y="472440"/>
                </a:lnTo>
                <a:lnTo>
                  <a:pt x="393192" y="472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20734" y="2020421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39"/>
                </a:moveTo>
                <a:lnTo>
                  <a:pt x="412242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39"/>
                </a:lnTo>
                <a:lnTo>
                  <a:pt x="412242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2" y="472439"/>
                </a:lnTo>
                <a:lnTo>
                  <a:pt x="374142" y="45338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3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93192" y="472439"/>
                </a:moveTo>
                <a:lnTo>
                  <a:pt x="393192" y="434339"/>
                </a:lnTo>
                <a:lnTo>
                  <a:pt x="374142" y="453389"/>
                </a:lnTo>
                <a:lnTo>
                  <a:pt x="374142" y="472439"/>
                </a:lnTo>
                <a:lnTo>
                  <a:pt x="393192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67097" y="2020421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39"/>
                </a:moveTo>
                <a:lnTo>
                  <a:pt x="412242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39"/>
                </a:lnTo>
                <a:lnTo>
                  <a:pt x="412242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2" y="472439"/>
                </a:lnTo>
                <a:lnTo>
                  <a:pt x="374142" y="45338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3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93192" y="472439"/>
                </a:moveTo>
                <a:lnTo>
                  <a:pt x="393192" y="434339"/>
                </a:lnTo>
                <a:lnTo>
                  <a:pt x="374142" y="453389"/>
                </a:lnTo>
                <a:lnTo>
                  <a:pt x="374142" y="472439"/>
                </a:lnTo>
                <a:lnTo>
                  <a:pt x="393192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60371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39"/>
                </a:moveTo>
                <a:lnTo>
                  <a:pt x="412241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39"/>
                </a:lnTo>
                <a:lnTo>
                  <a:pt x="412241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1" y="472439"/>
                </a:lnTo>
                <a:lnTo>
                  <a:pt x="374141" y="45338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3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93191" y="472439"/>
                </a:moveTo>
                <a:lnTo>
                  <a:pt x="393191" y="434339"/>
                </a:lnTo>
                <a:lnTo>
                  <a:pt x="374141" y="453389"/>
                </a:lnTo>
                <a:lnTo>
                  <a:pt x="374141" y="472439"/>
                </a:lnTo>
                <a:lnTo>
                  <a:pt x="393191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06735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39"/>
                </a:moveTo>
                <a:lnTo>
                  <a:pt x="412241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39"/>
                </a:lnTo>
                <a:lnTo>
                  <a:pt x="412241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1" y="472439"/>
                </a:lnTo>
                <a:lnTo>
                  <a:pt x="374141" y="45338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3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93191" y="472439"/>
                </a:moveTo>
                <a:lnTo>
                  <a:pt x="393191" y="434339"/>
                </a:lnTo>
                <a:lnTo>
                  <a:pt x="374141" y="453389"/>
                </a:lnTo>
                <a:lnTo>
                  <a:pt x="374141" y="472439"/>
                </a:lnTo>
                <a:lnTo>
                  <a:pt x="393191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67644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39"/>
                </a:moveTo>
                <a:lnTo>
                  <a:pt x="412241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39"/>
                </a:lnTo>
                <a:lnTo>
                  <a:pt x="412241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1" y="472439"/>
                </a:lnTo>
                <a:lnTo>
                  <a:pt x="374141" y="45338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3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93191" y="472439"/>
                </a:moveTo>
                <a:lnTo>
                  <a:pt x="393191" y="434339"/>
                </a:lnTo>
                <a:lnTo>
                  <a:pt x="374141" y="453389"/>
                </a:lnTo>
                <a:lnTo>
                  <a:pt x="374141" y="472439"/>
                </a:lnTo>
                <a:lnTo>
                  <a:pt x="393191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14007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39"/>
                </a:moveTo>
                <a:lnTo>
                  <a:pt x="412241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39"/>
                </a:lnTo>
                <a:lnTo>
                  <a:pt x="412241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1" y="472439"/>
                </a:lnTo>
                <a:lnTo>
                  <a:pt x="374141" y="45338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3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93191" y="472439"/>
                </a:moveTo>
                <a:lnTo>
                  <a:pt x="393191" y="434339"/>
                </a:lnTo>
                <a:lnTo>
                  <a:pt x="374141" y="453389"/>
                </a:lnTo>
                <a:lnTo>
                  <a:pt x="374141" y="472439"/>
                </a:lnTo>
                <a:lnTo>
                  <a:pt x="393191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74916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39"/>
                </a:moveTo>
                <a:lnTo>
                  <a:pt x="412242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39"/>
                </a:lnTo>
                <a:lnTo>
                  <a:pt x="412242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2" y="472439"/>
                </a:lnTo>
                <a:lnTo>
                  <a:pt x="374142" y="45338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3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93192" y="472439"/>
                </a:moveTo>
                <a:lnTo>
                  <a:pt x="393192" y="434339"/>
                </a:lnTo>
                <a:lnTo>
                  <a:pt x="374142" y="453389"/>
                </a:lnTo>
                <a:lnTo>
                  <a:pt x="374142" y="472439"/>
                </a:lnTo>
                <a:lnTo>
                  <a:pt x="393192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21279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39"/>
                </a:moveTo>
                <a:lnTo>
                  <a:pt x="412241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39"/>
                </a:lnTo>
                <a:lnTo>
                  <a:pt x="412241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1" y="472439"/>
                </a:lnTo>
                <a:lnTo>
                  <a:pt x="374141" y="45338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3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93191" y="472439"/>
                </a:moveTo>
                <a:lnTo>
                  <a:pt x="393191" y="434339"/>
                </a:lnTo>
                <a:lnTo>
                  <a:pt x="374141" y="453389"/>
                </a:lnTo>
                <a:lnTo>
                  <a:pt x="374141" y="472439"/>
                </a:lnTo>
                <a:lnTo>
                  <a:pt x="393191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82188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39"/>
                </a:moveTo>
                <a:lnTo>
                  <a:pt x="412242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39"/>
                </a:lnTo>
                <a:lnTo>
                  <a:pt x="412242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2" y="472439"/>
                </a:lnTo>
                <a:lnTo>
                  <a:pt x="374142" y="45338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3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93192" y="472439"/>
                </a:moveTo>
                <a:lnTo>
                  <a:pt x="393192" y="434339"/>
                </a:lnTo>
                <a:lnTo>
                  <a:pt x="374142" y="453389"/>
                </a:lnTo>
                <a:lnTo>
                  <a:pt x="374142" y="472439"/>
                </a:lnTo>
                <a:lnTo>
                  <a:pt x="393192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28552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39"/>
                </a:moveTo>
                <a:lnTo>
                  <a:pt x="412242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39"/>
                </a:lnTo>
                <a:lnTo>
                  <a:pt x="412242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2" y="472439"/>
                </a:lnTo>
                <a:lnTo>
                  <a:pt x="374142" y="45338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3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93192" y="472439"/>
                </a:moveTo>
                <a:lnTo>
                  <a:pt x="393192" y="434339"/>
                </a:lnTo>
                <a:lnTo>
                  <a:pt x="374142" y="453389"/>
                </a:lnTo>
                <a:lnTo>
                  <a:pt x="374142" y="472439"/>
                </a:lnTo>
                <a:lnTo>
                  <a:pt x="393192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670395" y="2913529"/>
            <a:ext cx="2586182" cy="291353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  <a:tabLst>
                <a:tab pos="352737" algn="l"/>
                <a:tab pos="694646" algn="l"/>
                <a:tab pos="1036555" algn="l"/>
                <a:tab pos="1378465" algn="l"/>
                <a:tab pos="1720373" algn="l"/>
                <a:tab pos="2062284" algn="l"/>
                <a:tab pos="2404193" algn="l"/>
              </a:tabLst>
            </a:pPr>
            <a:r>
              <a:rPr sz="1800" b="1" spc="-4" dirty="0">
                <a:latin typeface="Courier New"/>
                <a:cs typeface="Courier New"/>
              </a:rPr>
              <a:t>H	E	M	G	B	K	A	Q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708370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39"/>
                </a:moveTo>
                <a:lnTo>
                  <a:pt x="412242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39"/>
                </a:lnTo>
                <a:lnTo>
                  <a:pt x="412242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2" y="472439"/>
                </a:lnTo>
                <a:lnTo>
                  <a:pt x="374142" y="45338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3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93192" y="472439"/>
                </a:moveTo>
                <a:lnTo>
                  <a:pt x="393192" y="434339"/>
                </a:lnTo>
                <a:lnTo>
                  <a:pt x="374142" y="453389"/>
                </a:lnTo>
                <a:lnTo>
                  <a:pt x="374142" y="472439"/>
                </a:lnTo>
                <a:lnTo>
                  <a:pt x="393192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54734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39"/>
                </a:moveTo>
                <a:lnTo>
                  <a:pt x="412242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39"/>
                </a:lnTo>
                <a:lnTo>
                  <a:pt x="412242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2" y="472439"/>
                </a:lnTo>
                <a:lnTo>
                  <a:pt x="374142" y="45338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3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93192" y="472439"/>
                </a:moveTo>
                <a:lnTo>
                  <a:pt x="393192" y="434339"/>
                </a:lnTo>
                <a:lnTo>
                  <a:pt x="374142" y="453389"/>
                </a:lnTo>
                <a:lnTo>
                  <a:pt x="374142" y="472439"/>
                </a:lnTo>
                <a:lnTo>
                  <a:pt x="393192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15643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39"/>
                </a:moveTo>
                <a:lnTo>
                  <a:pt x="412242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39"/>
                </a:lnTo>
                <a:lnTo>
                  <a:pt x="412242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2" y="472439"/>
                </a:lnTo>
                <a:lnTo>
                  <a:pt x="374142" y="45338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3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93192" y="472439"/>
                </a:moveTo>
                <a:lnTo>
                  <a:pt x="393192" y="434339"/>
                </a:lnTo>
                <a:lnTo>
                  <a:pt x="374142" y="453389"/>
                </a:lnTo>
                <a:lnTo>
                  <a:pt x="374142" y="472439"/>
                </a:lnTo>
                <a:lnTo>
                  <a:pt x="393192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62007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39"/>
                </a:moveTo>
                <a:lnTo>
                  <a:pt x="412242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39"/>
                </a:lnTo>
                <a:lnTo>
                  <a:pt x="412242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2" y="472439"/>
                </a:lnTo>
                <a:lnTo>
                  <a:pt x="374142" y="45338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3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93192" y="472439"/>
                </a:moveTo>
                <a:lnTo>
                  <a:pt x="393192" y="434339"/>
                </a:lnTo>
                <a:lnTo>
                  <a:pt x="374142" y="453389"/>
                </a:lnTo>
                <a:lnTo>
                  <a:pt x="374142" y="472439"/>
                </a:lnTo>
                <a:lnTo>
                  <a:pt x="393192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22916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39"/>
                </a:moveTo>
                <a:lnTo>
                  <a:pt x="412241" y="0"/>
                </a:lnTo>
                <a:lnTo>
                  <a:pt x="0" y="0"/>
                </a:lnTo>
                <a:lnTo>
                  <a:pt x="0" y="472440"/>
                </a:lnTo>
                <a:lnTo>
                  <a:pt x="19050" y="472440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39"/>
                </a:lnTo>
                <a:lnTo>
                  <a:pt x="412241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4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40"/>
                </a:lnTo>
                <a:lnTo>
                  <a:pt x="38100" y="434340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19050" y="434340"/>
                </a:lnTo>
                <a:lnTo>
                  <a:pt x="38100" y="453390"/>
                </a:lnTo>
                <a:lnTo>
                  <a:pt x="38100" y="472440"/>
                </a:lnTo>
                <a:lnTo>
                  <a:pt x="374141" y="472439"/>
                </a:lnTo>
                <a:lnTo>
                  <a:pt x="374141" y="45338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8100" y="472440"/>
                </a:moveTo>
                <a:lnTo>
                  <a:pt x="38100" y="453390"/>
                </a:lnTo>
                <a:lnTo>
                  <a:pt x="19050" y="434340"/>
                </a:lnTo>
                <a:lnTo>
                  <a:pt x="19050" y="472440"/>
                </a:lnTo>
                <a:lnTo>
                  <a:pt x="38100" y="472440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3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93191" y="472439"/>
                </a:moveTo>
                <a:lnTo>
                  <a:pt x="393191" y="434339"/>
                </a:lnTo>
                <a:lnTo>
                  <a:pt x="374141" y="453389"/>
                </a:lnTo>
                <a:lnTo>
                  <a:pt x="374141" y="472439"/>
                </a:lnTo>
                <a:lnTo>
                  <a:pt x="393191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69280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39"/>
                </a:moveTo>
                <a:lnTo>
                  <a:pt x="412241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39"/>
                </a:lnTo>
                <a:lnTo>
                  <a:pt x="412241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1" y="472439"/>
                </a:lnTo>
                <a:lnTo>
                  <a:pt x="374141" y="45338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3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93191" y="472439"/>
                </a:moveTo>
                <a:lnTo>
                  <a:pt x="393191" y="434339"/>
                </a:lnTo>
                <a:lnTo>
                  <a:pt x="374141" y="453389"/>
                </a:lnTo>
                <a:lnTo>
                  <a:pt x="374141" y="472439"/>
                </a:lnTo>
                <a:lnTo>
                  <a:pt x="393191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30189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39"/>
                </a:moveTo>
                <a:lnTo>
                  <a:pt x="412241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39"/>
                </a:lnTo>
                <a:lnTo>
                  <a:pt x="412241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1" y="472439"/>
                </a:lnTo>
                <a:lnTo>
                  <a:pt x="374141" y="45338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3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93191" y="472439"/>
                </a:moveTo>
                <a:lnTo>
                  <a:pt x="393191" y="434339"/>
                </a:lnTo>
                <a:lnTo>
                  <a:pt x="374141" y="453389"/>
                </a:lnTo>
                <a:lnTo>
                  <a:pt x="374141" y="472439"/>
                </a:lnTo>
                <a:lnTo>
                  <a:pt x="393191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76553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39"/>
                </a:moveTo>
                <a:lnTo>
                  <a:pt x="412241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39"/>
                </a:lnTo>
                <a:lnTo>
                  <a:pt x="412241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1" y="472439"/>
                </a:lnTo>
                <a:lnTo>
                  <a:pt x="374141" y="45338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3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93191" y="472439"/>
                </a:moveTo>
                <a:lnTo>
                  <a:pt x="393191" y="434339"/>
                </a:lnTo>
                <a:lnTo>
                  <a:pt x="374141" y="453389"/>
                </a:lnTo>
                <a:lnTo>
                  <a:pt x="374141" y="472439"/>
                </a:lnTo>
                <a:lnTo>
                  <a:pt x="393191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718395" y="2913529"/>
            <a:ext cx="2586182" cy="291353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  <a:tabLst>
                <a:tab pos="352737" algn="l"/>
                <a:tab pos="694646" algn="l"/>
                <a:tab pos="1036555" algn="l"/>
                <a:tab pos="1378465" algn="l"/>
                <a:tab pos="1720373" algn="l"/>
                <a:tab pos="2062284" algn="l"/>
                <a:tab pos="2404193" algn="l"/>
              </a:tabLst>
            </a:pPr>
            <a:r>
              <a:rPr sz="1800" b="1" spc="-4" dirty="0">
                <a:latin typeface="Courier New"/>
                <a:cs typeface="Courier New"/>
              </a:rPr>
              <a:t>F	L	P	D	R	C	J	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078182" y="3852582"/>
            <a:ext cx="341168" cy="383241"/>
          </a:xfrm>
          <a:custGeom>
            <a:avLst/>
            <a:gdLst/>
            <a:ahLst/>
            <a:cxnLst/>
            <a:rect l="l" t="t" r="r" b="b"/>
            <a:pathLst>
              <a:path w="375285" h="434339">
                <a:moveTo>
                  <a:pt x="0" y="0"/>
                </a:moveTo>
                <a:lnTo>
                  <a:pt x="0" y="434339"/>
                </a:lnTo>
                <a:lnTo>
                  <a:pt x="374904" y="434339"/>
                </a:lnTo>
                <a:lnTo>
                  <a:pt x="3749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060863" y="3835773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4" y="472439"/>
                </a:moveTo>
                <a:lnTo>
                  <a:pt x="413004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4" y="38100"/>
                </a:lnTo>
                <a:lnTo>
                  <a:pt x="374904" y="19050"/>
                </a:lnTo>
                <a:lnTo>
                  <a:pt x="393954" y="38100"/>
                </a:lnTo>
                <a:lnTo>
                  <a:pt x="393954" y="472439"/>
                </a:lnTo>
                <a:lnTo>
                  <a:pt x="413004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4" y="472439"/>
                </a:lnTo>
                <a:lnTo>
                  <a:pt x="374904" y="45338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4" y="38100"/>
                </a:moveTo>
                <a:lnTo>
                  <a:pt x="374904" y="19050"/>
                </a:lnTo>
                <a:lnTo>
                  <a:pt x="374904" y="38100"/>
                </a:lnTo>
                <a:lnTo>
                  <a:pt x="393954" y="38100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393954" y="38100"/>
                </a:lnTo>
                <a:lnTo>
                  <a:pt x="374904" y="38100"/>
                </a:lnTo>
                <a:lnTo>
                  <a:pt x="374904" y="43433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93954" y="472439"/>
                </a:moveTo>
                <a:lnTo>
                  <a:pt x="393954" y="434339"/>
                </a:lnTo>
                <a:lnTo>
                  <a:pt x="374904" y="453389"/>
                </a:lnTo>
                <a:lnTo>
                  <a:pt x="374904" y="472439"/>
                </a:lnTo>
                <a:lnTo>
                  <a:pt x="393954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24546" y="3852582"/>
            <a:ext cx="341168" cy="383241"/>
          </a:xfrm>
          <a:custGeom>
            <a:avLst/>
            <a:gdLst/>
            <a:ahLst/>
            <a:cxnLst/>
            <a:rect l="l" t="t" r="r" b="b"/>
            <a:pathLst>
              <a:path w="375285" h="434339">
                <a:moveTo>
                  <a:pt x="0" y="0"/>
                </a:moveTo>
                <a:lnTo>
                  <a:pt x="0" y="434339"/>
                </a:lnTo>
                <a:lnTo>
                  <a:pt x="374904" y="434339"/>
                </a:lnTo>
                <a:lnTo>
                  <a:pt x="3749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407227" y="3835773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4" y="472439"/>
                </a:moveTo>
                <a:lnTo>
                  <a:pt x="413004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4" y="38100"/>
                </a:lnTo>
                <a:lnTo>
                  <a:pt x="374904" y="19050"/>
                </a:lnTo>
                <a:lnTo>
                  <a:pt x="393954" y="38100"/>
                </a:lnTo>
                <a:lnTo>
                  <a:pt x="393954" y="472439"/>
                </a:lnTo>
                <a:lnTo>
                  <a:pt x="413004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4" y="472439"/>
                </a:lnTo>
                <a:lnTo>
                  <a:pt x="374904" y="45338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4" y="38100"/>
                </a:moveTo>
                <a:lnTo>
                  <a:pt x="374904" y="19050"/>
                </a:lnTo>
                <a:lnTo>
                  <a:pt x="374904" y="38100"/>
                </a:lnTo>
                <a:lnTo>
                  <a:pt x="393954" y="38100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393954" y="38100"/>
                </a:lnTo>
                <a:lnTo>
                  <a:pt x="374904" y="38100"/>
                </a:lnTo>
                <a:lnTo>
                  <a:pt x="374904" y="43433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93954" y="472439"/>
                </a:moveTo>
                <a:lnTo>
                  <a:pt x="393954" y="434339"/>
                </a:lnTo>
                <a:lnTo>
                  <a:pt x="374904" y="453389"/>
                </a:lnTo>
                <a:lnTo>
                  <a:pt x="374904" y="472439"/>
                </a:lnTo>
                <a:lnTo>
                  <a:pt x="393954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85455" y="3852582"/>
            <a:ext cx="341168" cy="383241"/>
          </a:xfrm>
          <a:custGeom>
            <a:avLst/>
            <a:gdLst/>
            <a:ahLst/>
            <a:cxnLst/>
            <a:rect l="l" t="t" r="r" b="b"/>
            <a:pathLst>
              <a:path w="375285" h="434339">
                <a:moveTo>
                  <a:pt x="0" y="0"/>
                </a:moveTo>
                <a:lnTo>
                  <a:pt x="0" y="434339"/>
                </a:lnTo>
                <a:lnTo>
                  <a:pt x="374904" y="434339"/>
                </a:lnTo>
                <a:lnTo>
                  <a:pt x="3749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368136" y="3835773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4" y="472439"/>
                </a:moveTo>
                <a:lnTo>
                  <a:pt x="413004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4" y="38100"/>
                </a:lnTo>
                <a:lnTo>
                  <a:pt x="374904" y="19050"/>
                </a:lnTo>
                <a:lnTo>
                  <a:pt x="393954" y="38100"/>
                </a:lnTo>
                <a:lnTo>
                  <a:pt x="393954" y="472439"/>
                </a:lnTo>
                <a:lnTo>
                  <a:pt x="413004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4" y="472439"/>
                </a:lnTo>
                <a:lnTo>
                  <a:pt x="374904" y="45338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4" y="38100"/>
                </a:moveTo>
                <a:lnTo>
                  <a:pt x="374904" y="19050"/>
                </a:lnTo>
                <a:lnTo>
                  <a:pt x="374904" y="38100"/>
                </a:lnTo>
                <a:lnTo>
                  <a:pt x="393954" y="38100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393954" y="38100"/>
                </a:lnTo>
                <a:lnTo>
                  <a:pt x="374904" y="38100"/>
                </a:lnTo>
                <a:lnTo>
                  <a:pt x="374904" y="43433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93954" y="472439"/>
                </a:moveTo>
                <a:lnTo>
                  <a:pt x="393954" y="434339"/>
                </a:lnTo>
                <a:lnTo>
                  <a:pt x="374904" y="453389"/>
                </a:lnTo>
                <a:lnTo>
                  <a:pt x="374904" y="472439"/>
                </a:lnTo>
                <a:lnTo>
                  <a:pt x="393954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731819" y="3852582"/>
            <a:ext cx="341168" cy="383241"/>
          </a:xfrm>
          <a:custGeom>
            <a:avLst/>
            <a:gdLst/>
            <a:ahLst/>
            <a:cxnLst/>
            <a:rect l="l" t="t" r="r" b="b"/>
            <a:pathLst>
              <a:path w="375285" h="434339">
                <a:moveTo>
                  <a:pt x="0" y="0"/>
                </a:moveTo>
                <a:lnTo>
                  <a:pt x="0" y="434339"/>
                </a:lnTo>
                <a:lnTo>
                  <a:pt x="374904" y="434339"/>
                </a:lnTo>
                <a:lnTo>
                  <a:pt x="3749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714500" y="3835773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4" y="472439"/>
                </a:moveTo>
                <a:lnTo>
                  <a:pt x="413004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4" y="38100"/>
                </a:lnTo>
                <a:lnTo>
                  <a:pt x="374904" y="19050"/>
                </a:lnTo>
                <a:lnTo>
                  <a:pt x="393954" y="38100"/>
                </a:lnTo>
                <a:lnTo>
                  <a:pt x="393954" y="472439"/>
                </a:lnTo>
                <a:lnTo>
                  <a:pt x="413004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4" y="472439"/>
                </a:lnTo>
                <a:lnTo>
                  <a:pt x="374904" y="45338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4" y="38100"/>
                </a:moveTo>
                <a:lnTo>
                  <a:pt x="374904" y="19050"/>
                </a:lnTo>
                <a:lnTo>
                  <a:pt x="374904" y="38100"/>
                </a:lnTo>
                <a:lnTo>
                  <a:pt x="393954" y="38100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393954" y="38100"/>
                </a:lnTo>
                <a:lnTo>
                  <a:pt x="374904" y="38100"/>
                </a:lnTo>
                <a:lnTo>
                  <a:pt x="374904" y="43433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93954" y="472439"/>
                </a:moveTo>
                <a:lnTo>
                  <a:pt x="393954" y="434339"/>
                </a:lnTo>
                <a:lnTo>
                  <a:pt x="374904" y="453389"/>
                </a:lnTo>
                <a:lnTo>
                  <a:pt x="374904" y="472439"/>
                </a:lnTo>
                <a:lnTo>
                  <a:pt x="393954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71455" y="3852582"/>
            <a:ext cx="341168" cy="383241"/>
          </a:xfrm>
          <a:custGeom>
            <a:avLst/>
            <a:gdLst/>
            <a:ahLst/>
            <a:cxnLst/>
            <a:rect l="l" t="t" r="r" b="b"/>
            <a:pathLst>
              <a:path w="375285" h="434339">
                <a:moveTo>
                  <a:pt x="0" y="0"/>
                </a:moveTo>
                <a:lnTo>
                  <a:pt x="0" y="434339"/>
                </a:lnTo>
                <a:lnTo>
                  <a:pt x="374903" y="434339"/>
                </a:lnTo>
                <a:lnTo>
                  <a:pt x="3749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54136" y="3835773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3" y="472439"/>
                </a:moveTo>
                <a:lnTo>
                  <a:pt x="413003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2439"/>
                </a:lnTo>
                <a:lnTo>
                  <a:pt x="413003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3" y="472439"/>
                </a:lnTo>
                <a:lnTo>
                  <a:pt x="374903" y="45338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433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93953" y="472439"/>
                </a:moveTo>
                <a:lnTo>
                  <a:pt x="393953" y="434339"/>
                </a:lnTo>
                <a:lnTo>
                  <a:pt x="374903" y="453389"/>
                </a:lnTo>
                <a:lnTo>
                  <a:pt x="374903" y="472439"/>
                </a:lnTo>
                <a:lnTo>
                  <a:pt x="393953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017819" y="3852582"/>
            <a:ext cx="341168" cy="383241"/>
          </a:xfrm>
          <a:custGeom>
            <a:avLst/>
            <a:gdLst/>
            <a:ahLst/>
            <a:cxnLst/>
            <a:rect l="l" t="t" r="r" b="b"/>
            <a:pathLst>
              <a:path w="375285" h="434339">
                <a:moveTo>
                  <a:pt x="0" y="0"/>
                </a:moveTo>
                <a:lnTo>
                  <a:pt x="0" y="434339"/>
                </a:lnTo>
                <a:lnTo>
                  <a:pt x="374903" y="434339"/>
                </a:lnTo>
                <a:lnTo>
                  <a:pt x="3749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000500" y="3835773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3" y="472439"/>
                </a:moveTo>
                <a:lnTo>
                  <a:pt x="413003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2439"/>
                </a:lnTo>
                <a:lnTo>
                  <a:pt x="413003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3" y="472439"/>
                </a:lnTo>
                <a:lnTo>
                  <a:pt x="374903" y="45338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433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93953" y="472439"/>
                </a:moveTo>
                <a:lnTo>
                  <a:pt x="393953" y="434339"/>
                </a:lnTo>
                <a:lnTo>
                  <a:pt x="374903" y="453389"/>
                </a:lnTo>
                <a:lnTo>
                  <a:pt x="374903" y="472439"/>
                </a:lnTo>
                <a:lnTo>
                  <a:pt x="393953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978728" y="3852582"/>
            <a:ext cx="341168" cy="383241"/>
          </a:xfrm>
          <a:custGeom>
            <a:avLst/>
            <a:gdLst/>
            <a:ahLst/>
            <a:cxnLst/>
            <a:rect l="l" t="t" r="r" b="b"/>
            <a:pathLst>
              <a:path w="375285" h="434339">
                <a:moveTo>
                  <a:pt x="0" y="0"/>
                </a:moveTo>
                <a:lnTo>
                  <a:pt x="0" y="434339"/>
                </a:lnTo>
                <a:lnTo>
                  <a:pt x="374903" y="434339"/>
                </a:lnTo>
                <a:lnTo>
                  <a:pt x="3749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961409" y="3835773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3" y="472439"/>
                </a:moveTo>
                <a:lnTo>
                  <a:pt x="413003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2439"/>
                </a:lnTo>
                <a:lnTo>
                  <a:pt x="413003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3" y="472439"/>
                </a:lnTo>
                <a:lnTo>
                  <a:pt x="374903" y="45338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433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93953" y="472439"/>
                </a:moveTo>
                <a:lnTo>
                  <a:pt x="393953" y="434339"/>
                </a:lnTo>
                <a:lnTo>
                  <a:pt x="374903" y="453389"/>
                </a:lnTo>
                <a:lnTo>
                  <a:pt x="374903" y="472439"/>
                </a:lnTo>
                <a:lnTo>
                  <a:pt x="393953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25091" y="3852582"/>
            <a:ext cx="341168" cy="383241"/>
          </a:xfrm>
          <a:custGeom>
            <a:avLst/>
            <a:gdLst/>
            <a:ahLst/>
            <a:cxnLst/>
            <a:rect l="l" t="t" r="r" b="b"/>
            <a:pathLst>
              <a:path w="375285" h="434339">
                <a:moveTo>
                  <a:pt x="0" y="0"/>
                </a:moveTo>
                <a:lnTo>
                  <a:pt x="0" y="434339"/>
                </a:lnTo>
                <a:lnTo>
                  <a:pt x="374903" y="434339"/>
                </a:lnTo>
                <a:lnTo>
                  <a:pt x="3749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07773" y="3835773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3" y="472439"/>
                </a:moveTo>
                <a:lnTo>
                  <a:pt x="413003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2439"/>
                </a:lnTo>
                <a:lnTo>
                  <a:pt x="413003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3" y="472439"/>
                </a:lnTo>
                <a:lnTo>
                  <a:pt x="374903" y="45338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433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93953" y="472439"/>
                </a:moveTo>
                <a:lnTo>
                  <a:pt x="393953" y="434339"/>
                </a:lnTo>
                <a:lnTo>
                  <a:pt x="374903" y="453389"/>
                </a:lnTo>
                <a:lnTo>
                  <a:pt x="374903" y="472439"/>
                </a:lnTo>
                <a:lnTo>
                  <a:pt x="393953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385455" y="3854824"/>
            <a:ext cx="2973532" cy="291353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82058">
              <a:spcBef>
                <a:spcPts val="85"/>
              </a:spcBef>
              <a:tabLst>
                <a:tab pos="423398" algn="l"/>
                <a:tab pos="765307" algn="l"/>
                <a:tab pos="1107217" algn="l"/>
                <a:tab pos="1654272" algn="l"/>
                <a:tab pos="1996181" algn="l"/>
                <a:tab pos="2338090" algn="l"/>
                <a:tab pos="2680000" algn="l"/>
              </a:tabLst>
            </a:pPr>
            <a:r>
              <a:rPr sz="1800" b="1" spc="-4" dirty="0">
                <a:latin typeface="Courier New"/>
                <a:cs typeface="Courier New"/>
              </a:rPr>
              <a:t>H	E	M	G	B	K	A	Q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334001" y="3852582"/>
            <a:ext cx="341168" cy="383241"/>
          </a:xfrm>
          <a:custGeom>
            <a:avLst/>
            <a:gdLst/>
            <a:ahLst/>
            <a:cxnLst/>
            <a:rect l="l" t="t" r="r" b="b"/>
            <a:pathLst>
              <a:path w="375285" h="434339">
                <a:moveTo>
                  <a:pt x="0" y="0"/>
                </a:moveTo>
                <a:lnTo>
                  <a:pt x="0" y="434340"/>
                </a:lnTo>
                <a:lnTo>
                  <a:pt x="374903" y="434339"/>
                </a:lnTo>
                <a:lnTo>
                  <a:pt x="3749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316682" y="3835773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3" y="472439"/>
                </a:moveTo>
                <a:lnTo>
                  <a:pt x="413003" y="0"/>
                </a:lnTo>
                <a:lnTo>
                  <a:pt x="0" y="0"/>
                </a:lnTo>
                <a:lnTo>
                  <a:pt x="0" y="472440"/>
                </a:lnTo>
                <a:lnTo>
                  <a:pt x="19050" y="472440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2439"/>
                </a:lnTo>
                <a:lnTo>
                  <a:pt x="413003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4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40"/>
                </a:lnTo>
                <a:lnTo>
                  <a:pt x="38100" y="434340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19050" y="434340"/>
                </a:lnTo>
                <a:lnTo>
                  <a:pt x="38100" y="453390"/>
                </a:lnTo>
                <a:lnTo>
                  <a:pt x="38100" y="472440"/>
                </a:lnTo>
                <a:lnTo>
                  <a:pt x="374903" y="472439"/>
                </a:lnTo>
                <a:lnTo>
                  <a:pt x="374903" y="45338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8100" y="472440"/>
                </a:moveTo>
                <a:lnTo>
                  <a:pt x="38100" y="453390"/>
                </a:lnTo>
                <a:lnTo>
                  <a:pt x="19050" y="434340"/>
                </a:lnTo>
                <a:lnTo>
                  <a:pt x="19050" y="472440"/>
                </a:lnTo>
                <a:lnTo>
                  <a:pt x="38100" y="472440"/>
                </a:lnTo>
                <a:close/>
              </a:path>
              <a:path w="413385" h="472439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433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93953" y="472439"/>
                </a:moveTo>
                <a:lnTo>
                  <a:pt x="393953" y="434339"/>
                </a:lnTo>
                <a:lnTo>
                  <a:pt x="374903" y="453389"/>
                </a:lnTo>
                <a:lnTo>
                  <a:pt x="374903" y="472439"/>
                </a:lnTo>
                <a:lnTo>
                  <a:pt x="393953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680364" y="3852582"/>
            <a:ext cx="341168" cy="383241"/>
          </a:xfrm>
          <a:custGeom>
            <a:avLst/>
            <a:gdLst/>
            <a:ahLst/>
            <a:cxnLst/>
            <a:rect l="l" t="t" r="r" b="b"/>
            <a:pathLst>
              <a:path w="375284" h="434339">
                <a:moveTo>
                  <a:pt x="0" y="0"/>
                </a:moveTo>
                <a:lnTo>
                  <a:pt x="0" y="434339"/>
                </a:lnTo>
                <a:lnTo>
                  <a:pt x="374903" y="434339"/>
                </a:lnTo>
                <a:lnTo>
                  <a:pt x="3749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663045" y="3835773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4" h="472439">
                <a:moveTo>
                  <a:pt x="413003" y="472439"/>
                </a:moveTo>
                <a:lnTo>
                  <a:pt x="413003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2439"/>
                </a:lnTo>
                <a:lnTo>
                  <a:pt x="413003" y="472439"/>
                </a:lnTo>
                <a:close/>
              </a:path>
              <a:path w="413384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4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4" h="472439">
                <a:moveTo>
                  <a:pt x="393953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3" y="472439"/>
                </a:lnTo>
                <a:lnTo>
                  <a:pt x="374903" y="453389"/>
                </a:lnTo>
                <a:lnTo>
                  <a:pt x="393953" y="434339"/>
                </a:lnTo>
                <a:close/>
              </a:path>
              <a:path w="413384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4" h="472439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4" h="472439">
                <a:moveTo>
                  <a:pt x="393953" y="434339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4339"/>
                </a:lnTo>
                <a:lnTo>
                  <a:pt x="393953" y="434339"/>
                </a:lnTo>
                <a:close/>
              </a:path>
              <a:path w="413384" h="472439">
                <a:moveTo>
                  <a:pt x="393953" y="472439"/>
                </a:moveTo>
                <a:lnTo>
                  <a:pt x="393953" y="434339"/>
                </a:lnTo>
                <a:lnTo>
                  <a:pt x="374903" y="453389"/>
                </a:lnTo>
                <a:lnTo>
                  <a:pt x="374903" y="472439"/>
                </a:lnTo>
                <a:lnTo>
                  <a:pt x="393953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641273" y="3852582"/>
            <a:ext cx="341168" cy="383241"/>
          </a:xfrm>
          <a:custGeom>
            <a:avLst/>
            <a:gdLst/>
            <a:ahLst/>
            <a:cxnLst/>
            <a:rect l="l" t="t" r="r" b="b"/>
            <a:pathLst>
              <a:path w="375285" h="434339">
                <a:moveTo>
                  <a:pt x="0" y="0"/>
                </a:moveTo>
                <a:lnTo>
                  <a:pt x="0" y="434339"/>
                </a:lnTo>
                <a:lnTo>
                  <a:pt x="374903" y="434339"/>
                </a:lnTo>
                <a:lnTo>
                  <a:pt x="3749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623954" y="3835773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3" y="472439"/>
                </a:moveTo>
                <a:lnTo>
                  <a:pt x="413003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2439"/>
                </a:lnTo>
                <a:lnTo>
                  <a:pt x="413003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3" y="472439"/>
                </a:lnTo>
                <a:lnTo>
                  <a:pt x="374903" y="45338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433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93953" y="472439"/>
                </a:moveTo>
                <a:lnTo>
                  <a:pt x="393953" y="434339"/>
                </a:lnTo>
                <a:lnTo>
                  <a:pt x="374903" y="453389"/>
                </a:lnTo>
                <a:lnTo>
                  <a:pt x="374903" y="472439"/>
                </a:lnTo>
                <a:lnTo>
                  <a:pt x="393953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987637" y="3852582"/>
            <a:ext cx="341168" cy="383241"/>
          </a:xfrm>
          <a:custGeom>
            <a:avLst/>
            <a:gdLst/>
            <a:ahLst/>
            <a:cxnLst/>
            <a:rect l="l" t="t" r="r" b="b"/>
            <a:pathLst>
              <a:path w="375285" h="434339">
                <a:moveTo>
                  <a:pt x="0" y="0"/>
                </a:moveTo>
                <a:lnTo>
                  <a:pt x="0" y="434339"/>
                </a:lnTo>
                <a:lnTo>
                  <a:pt x="374903" y="434339"/>
                </a:lnTo>
                <a:lnTo>
                  <a:pt x="3749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970318" y="3835773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3" y="472439"/>
                </a:moveTo>
                <a:lnTo>
                  <a:pt x="413003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2439"/>
                </a:lnTo>
                <a:lnTo>
                  <a:pt x="413003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3" y="472439"/>
                </a:lnTo>
                <a:lnTo>
                  <a:pt x="374903" y="45338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433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93953" y="472439"/>
                </a:moveTo>
                <a:lnTo>
                  <a:pt x="393953" y="434339"/>
                </a:lnTo>
                <a:lnTo>
                  <a:pt x="374903" y="453389"/>
                </a:lnTo>
                <a:lnTo>
                  <a:pt x="374903" y="472439"/>
                </a:lnTo>
                <a:lnTo>
                  <a:pt x="393953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933506" y="3852582"/>
            <a:ext cx="340591" cy="383241"/>
          </a:xfrm>
          <a:custGeom>
            <a:avLst/>
            <a:gdLst/>
            <a:ahLst/>
            <a:cxnLst/>
            <a:rect l="l" t="t" r="r" b="b"/>
            <a:pathLst>
              <a:path w="374650" h="434339">
                <a:moveTo>
                  <a:pt x="0" y="0"/>
                </a:moveTo>
                <a:lnTo>
                  <a:pt x="0" y="434339"/>
                </a:lnTo>
                <a:lnTo>
                  <a:pt x="374142" y="434339"/>
                </a:lnTo>
                <a:lnTo>
                  <a:pt x="37414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916188" y="3835773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39"/>
                </a:moveTo>
                <a:lnTo>
                  <a:pt x="412242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39"/>
                </a:lnTo>
                <a:lnTo>
                  <a:pt x="412242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2" y="472439"/>
                </a:lnTo>
                <a:lnTo>
                  <a:pt x="374142" y="45338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3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93192" y="472439"/>
                </a:moveTo>
                <a:lnTo>
                  <a:pt x="393192" y="434339"/>
                </a:lnTo>
                <a:lnTo>
                  <a:pt x="374142" y="453389"/>
                </a:lnTo>
                <a:lnTo>
                  <a:pt x="374142" y="472439"/>
                </a:lnTo>
                <a:lnTo>
                  <a:pt x="393192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279870" y="3852582"/>
            <a:ext cx="340591" cy="383241"/>
          </a:xfrm>
          <a:custGeom>
            <a:avLst/>
            <a:gdLst/>
            <a:ahLst/>
            <a:cxnLst/>
            <a:rect l="l" t="t" r="r" b="b"/>
            <a:pathLst>
              <a:path w="374650" h="434339">
                <a:moveTo>
                  <a:pt x="0" y="0"/>
                </a:moveTo>
                <a:lnTo>
                  <a:pt x="0" y="434339"/>
                </a:lnTo>
                <a:lnTo>
                  <a:pt x="374142" y="434339"/>
                </a:lnTo>
                <a:lnTo>
                  <a:pt x="37414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262552" y="3835773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39"/>
                </a:moveTo>
                <a:lnTo>
                  <a:pt x="412242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39"/>
                </a:lnTo>
                <a:lnTo>
                  <a:pt x="412242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2" y="472439"/>
                </a:lnTo>
                <a:lnTo>
                  <a:pt x="374142" y="45338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3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93192" y="472439"/>
                </a:moveTo>
                <a:lnTo>
                  <a:pt x="393192" y="434339"/>
                </a:lnTo>
                <a:lnTo>
                  <a:pt x="374142" y="453389"/>
                </a:lnTo>
                <a:lnTo>
                  <a:pt x="374142" y="472439"/>
                </a:lnTo>
                <a:lnTo>
                  <a:pt x="393192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240779" y="3852582"/>
            <a:ext cx="340591" cy="383241"/>
          </a:xfrm>
          <a:custGeom>
            <a:avLst/>
            <a:gdLst/>
            <a:ahLst/>
            <a:cxnLst/>
            <a:rect l="l" t="t" r="r" b="b"/>
            <a:pathLst>
              <a:path w="374650" h="434339">
                <a:moveTo>
                  <a:pt x="0" y="0"/>
                </a:moveTo>
                <a:lnTo>
                  <a:pt x="0" y="434339"/>
                </a:lnTo>
                <a:lnTo>
                  <a:pt x="374142" y="434339"/>
                </a:lnTo>
                <a:lnTo>
                  <a:pt x="37414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223461" y="3835773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39"/>
                </a:moveTo>
                <a:lnTo>
                  <a:pt x="412242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39"/>
                </a:lnTo>
                <a:lnTo>
                  <a:pt x="412242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2" y="472439"/>
                </a:lnTo>
                <a:lnTo>
                  <a:pt x="374142" y="45338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3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93192" y="472439"/>
                </a:moveTo>
                <a:lnTo>
                  <a:pt x="393192" y="434339"/>
                </a:lnTo>
                <a:lnTo>
                  <a:pt x="374142" y="453389"/>
                </a:lnTo>
                <a:lnTo>
                  <a:pt x="374142" y="472439"/>
                </a:lnTo>
                <a:lnTo>
                  <a:pt x="393192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587143" y="3852582"/>
            <a:ext cx="340591" cy="383241"/>
          </a:xfrm>
          <a:custGeom>
            <a:avLst/>
            <a:gdLst/>
            <a:ahLst/>
            <a:cxnLst/>
            <a:rect l="l" t="t" r="r" b="b"/>
            <a:pathLst>
              <a:path w="374650" h="434339">
                <a:moveTo>
                  <a:pt x="0" y="0"/>
                </a:moveTo>
                <a:lnTo>
                  <a:pt x="0" y="434339"/>
                </a:lnTo>
                <a:lnTo>
                  <a:pt x="374142" y="434339"/>
                </a:lnTo>
                <a:lnTo>
                  <a:pt x="37414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569825" y="3835773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39"/>
                </a:moveTo>
                <a:lnTo>
                  <a:pt x="412242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39"/>
                </a:lnTo>
                <a:lnTo>
                  <a:pt x="412242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2" y="472439"/>
                </a:lnTo>
                <a:lnTo>
                  <a:pt x="374142" y="45338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3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93192" y="472439"/>
                </a:moveTo>
                <a:lnTo>
                  <a:pt x="393192" y="434339"/>
                </a:lnTo>
                <a:lnTo>
                  <a:pt x="374142" y="453389"/>
                </a:lnTo>
                <a:lnTo>
                  <a:pt x="374142" y="472439"/>
                </a:lnTo>
                <a:lnTo>
                  <a:pt x="393192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641273" y="3854824"/>
            <a:ext cx="2978727" cy="291353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81488">
              <a:spcBef>
                <a:spcPts val="85"/>
              </a:spcBef>
              <a:tabLst>
                <a:tab pos="423398" algn="l"/>
                <a:tab pos="765307" algn="l"/>
                <a:tab pos="1107217" algn="l"/>
                <a:tab pos="1659970" algn="l"/>
                <a:tab pos="2001880" algn="l"/>
                <a:tab pos="2343789" algn="l"/>
                <a:tab pos="2685698" algn="l"/>
              </a:tabLst>
            </a:pPr>
            <a:r>
              <a:rPr sz="1800" b="1" spc="-4" dirty="0">
                <a:latin typeface="Courier New"/>
                <a:cs typeface="Courier New"/>
              </a:rPr>
              <a:t>F	L	P	D	R	C	J	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498109" y="6200607"/>
            <a:ext cx="564573" cy="150008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900" dirty="0">
                <a:latin typeface="Tahoma"/>
                <a:cs typeface="Tahoma"/>
              </a:rPr>
              <a:t>Lecture</a:t>
            </a:r>
            <a:r>
              <a:rPr sz="900" spc="-58" dirty="0">
                <a:latin typeface="Tahoma"/>
                <a:cs typeface="Tahoma"/>
              </a:rPr>
              <a:t> </a:t>
            </a:r>
            <a:r>
              <a:rPr sz="900" spc="-4" dirty="0">
                <a:latin typeface="Tahoma"/>
                <a:cs typeface="Tahoma"/>
              </a:rPr>
              <a:t>27</a:t>
            </a:r>
            <a:endParaRPr sz="900">
              <a:latin typeface="Tahoma"/>
              <a:cs typeface="Tahoma"/>
            </a:endParaRPr>
          </a:p>
        </p:txBody>
      </p:sp>
      <p:sp>
        <p:nvSpPr>
          <p:cNvPr id="72" name="object 72"/>
          <p:cNvSpPr txBox="1">
            <a:spLocks noGrp="1"/>
          </p:cNvSpPr>
          <p:nvPr>
            <p:ph type="sldNum" sz="quarter" idx="4294967295"/>
          </p:nvPr>
        </p:nvSpPr>
        <p:spPr>
          <a:xfrm>
            <a:off x="8079758" y="6200607"/>
            <a:ext cx="172605" cy="62706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22794">
              <a:spcBef>
                <a:spcPts val="90"/>
              </a:spcBef>
            </a:pPr>
            <a:r>
              <a:rPr dirty="0"/>
              <a:t>39</a:t>
            </a:r>
          </a:p>
        </p:txBody>
      </p:sp>
    </p:spTree>
    <p:extLst>
      <p:ext uri="{BB962C8B-B14F-4D97-AF65-F5344CB8AC3E}">
        <p14:creationId xmlns:p14="http://schemas.microsoft.com/office/powerpoint/2010/main" val="10401845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7560" y="643209"/>
            <a:ext cx="1485323" cy="457209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2900" b="0" spc="-18" dirty="0">
                <a:solidFill>
                  <a:srgbClr val="33339A"/>
                </a:solidFill>
                <a:latin typeface="Trebuchet MS"/>
                <a:cs typeface="Trebuchet MS"/>
              </a:rPr>
              <a:t>And</a:t>
            </a:r>
            <a:r>
              <a:rPr sz="2900" b="0" spc="-130" dirty="0">
                <a:solidFill>
                  <a:srgbClr val="33339A"/>
                </a:solidFill>
                <a:latin typeface="Trebuchet MS"/>
                <a:cs typeface="Trebuchet MS"/>
              </a:rPr>
              <a:t> </a:t>
            </a:r>
            <a:r>
              <a:rPr sz="2900" b="0" spc="-224" dirty="0">
                <a:solidFill>
                  <a:srgbClr val="33339A"/>
                </a:solidFill>
                <a:latin typeface="Trebuchet MS"/>
                <a:cs typeface="Trebuchet MS"/>
              </a:rPr>
              <a:t>again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69825" y="2020421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40"/>
                </a:moveTo>
                <a:lnTo>
                  <a:pt x="412242" y="0"/>
                </a:lnTo>
                <a:lnTo>
                  <a:pt x="0" y="0"/>
                </a:lnTo>
                <a:lnTo>
                  <a:pt x="0" y="472440"/>
                </a:lnTo>
                <a:lnTo>
                  <a:pt x="19050" y="472440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40"/>
                </a:lnTo>
                <a:lnTo>
                  <a:pt x="412242" y="472440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4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40"/>
                </a:lnTo>
                <a:lnTo>
                  <a:pt x="38100" y="434340"/>
                </a:lnTo>
                <a:close/>
              </a:path>
              <a:path w="412750" h="472439">
                <a:moveTo>
                  <a:pt x="393192" y="434340"/>
                </a:moveTo>
                <a:lnTo>
                  <a:pt x="19050" y="434340"/>
                </a:lnTo>
                <a:lnTo>
                  <a:pt x="38100" y="453390"/>
                </a:lnTo>
                <a:lnTo>
                  <a:pt x="38100" y="472440"/>
                </a:lnTo>
                <a:lnTo>
                  <a:pt x="374142" y="472440"/>
                </a:lnTo>
                <a:lnTo>
                  <a:pt x="374142" y="453390"/>
                </a:lnTo>
                <a:lnTo>
                  <a:pt x="393192" y="434340"/>
                </a:lnTo>
                <a:close/>
              </a:path>
              <a:path w="412750" h="472439">
                <a:moveTo>
                  <a:pt x="38100" y="472440"/>
                </a:moveTo>
                <a:lnTo>
                  <a:pt x="38100" y="453390"/>
                </a:lnTo>
                <a:lnTo>
                  <a:pt x="19050" y="434340"/>
                </a:lnTo>
                <a:lnTo>
                  <a:pt x="19050" y="472440"/>
                </a:lnTo>
                <a:lnTo>
                  <a:pt x="38100" y="472440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40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40"/>
                </a:lnTo>
                <a:lnTo>
                  <a:pt x="393192" y="434340"/>
                </a:lnTo>
                <a:close/>
              </a:path>
              <a:path w="412750" h="472439">
                <a:moveTo>
                  <a:pt x="393192" y="472440"/>
                </a:moveTo>
                <a:lnTo>
                  <a:pt x="393192" y="434340"/>
                </a:lnTo>
                <a:lnTo>
                  <a:pt x="374142" y="453390"/>
                </a:lnTo>
                <a:lnTo>
                  <a:pt x="374142" y="472440"/>
                </a:lnTo>
                <a:lnTo>
                  <a:pt x="393192" y="472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16188" y="2020421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40"/>
                </a:moveTo>
                <a:lnTo>
                  <a:pt x="412242" y="0"/>
                </a:lnTo>
                <a:lnTo>
                  <a:pt x="0" y="0"/>
                </a:lnTo>
                <a:lnTo>
                  <a:pt x="0" y="472440"/>
                </a:lnTo>
                <a:lnTo>
                  <a:pt x="19050" y="472440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40"/>
                </a:lnTo>
                <a:lnTo>
                  <a:pt x="412242" y="472440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4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40"/>
                </a:lnTo>
                <a:lnTo>
                  <a:pt x="38100" y="434340"/>
                </a:lnTo>
                <a:close/>
              </a:path>
              <a:path w="412750" h="472439">
                <a:moveTo>
                  <a:pt x="393192" y="434340"/>
                </a:moveTo>
                <a:lnTo>
                  <a:pt x="19050" y="434340"/>
                </a:lnTo>
                <a:lnTo>
                  <a:pt x="38100" y="453390"/>
                </a:lnTo>
                <a:lnTo>
                  <a:pt x="38100" y="472440"/>
                </a:lnTo>
                <a:lnTo>
                  <a:pt x="374142" y="472440"/>
                </a:lnTo>
                <a:lnTo>
                  <a:pt x="374142" y="453390"/>
                </a:lnTo>
                <a:lnTo>
                  <a:pt x="393192" y="434340"/>
                </a:lnTo>
                <a:close/>
              </a:path>
              <a:path w="412750" h="472439">
                <a:moveTo>
                  <a:pt x="38100" y="472440"/>
                </a:moveTo>
                <a:lnTo>
                  <a:pt x="38100" y="453390"/>
                </a:lnTo>
                <a:lnTo>
                  <a:pt x="19050" y="434340"/>
                </a:lnTo>
                <a:lnTo>
                  <a:pt x="19050" y="472440"/>
                </a:lnTo>
                <a:lnTo>
                  <a:pt x="38100" y="472440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40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40"/>
                </a:lnTo>
                <a:lnTo>
                  <a:pt x="393192" y="434340"/>
                </a:lnTo>
                <a:close/>
              </a:path>
              <a:path w="412750" h="472439">
                <a:moveTo>
                  <a:pt x="393192" y="472440"/>
                </a:moveTo>
                <a:lnTo>
                  <a:pt x="393192" y="434340"/>
                </a:lnTo>
                <a:lnTo>
                  <a:pt x="374142" y="453390"/>
                </a:lnTo>
                <a:lnTo>
                  <a:pt x="374142" y="472440"/>
                </a:lnTo>
                <a:lnTo>
                  <a:pt x="393192" y="472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77098" y="2020421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40"/>
                </a:moveTo>
                <a:lnTo>
                  <a:pt x="412241" y="0"/>
                </a:lnTo>
                <a:lnTo>
                  <a:pt x="0" y="0"/>
                </a:lnTo>
                <a:lnTo>
                  <a:pt x="0" y="472440"/>
                </a:lnTo>
                <a:lnTo>
                  <a:pt x="19050" y="472440"/>
                </a:lnTo>
                <a:lnTo>
                  <a:pt x="19050" y="38100"/>
                </a:lnTo>
                <a:lnTo>
                  <a:pt x="38099" y="19050"/>
                </a:lnTo>
                <a:lnTo>
                  <a:pt x="38099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40"/>
                </a:lnTo>
                <a:lnTo>
                  <a:pt x="412241" y="472440"/>
                </a:lnTo>
                <a:close/>
              </a:path>
              <a:path w="412750" h="472439">
                <a:moveTo>
                  <a:pt x="38099" y="38100"/>
                </a:moveTo>
                <a:lnTo>
                  <a:pt x="38099" y="19050"/>
                </a:lnTo>
                <a:lnTo>
                  <a:pt x="19050" y="38100"/>
                </a:lnTo>
                <a:lnTo>
                  <a:pt x="38099" y="38100"/>
                </a:lnTo>
                <a:close/>
              </a:path>
              <a:path w="412750" h="472439">
                <a:moveTo>
                  <a:pt x="38099" y="434340"/>
                </a:moveTo>
                <a:lnTo>
                  <a:pt x="38099" y="38100"/>
                </a:lnTo>
                <a:lnTo>
                  <a:pt x="19050" y="38100"/>
                </a:lnTo>
                <a:lnTo>
                  <a:pt x="19050" y="434340"/>
                </a:lnTo>
                <a:lnTo>
                  <a:pt x="38099" y="434340"/>
                </a:lnTo>
                <a:close/>
              </a:path>
              <a:path w="412750" h="472439">
                <a:moveTo>
                  <a:pt x="393191" y="434340"/>
                </a:moveTo>
                <a:lnTo>
                  <a:pt x="19050" y="434340"/>
                </a:lnTo>
                <a:lnTo>
                  <a:pt x="38099" y="453390"/>
                </a:lnTo>
                <a:lnTo>
                  <a:pt x="38099" y="472440"/>
                </a:lnTo>
                <a:lnTo>
                  <a:pt x="374141" y="472440"/>
                </a:lnTo>
                <a:lnTo>
                  <a:pt x="374141" y="453390"/>
                </a:lnTo>
                <a:lnTo>
                  <a:pt x="393191" y="434340"/>
                </a:lnTo>
                <a:close/>
              </a:path>
              <a:path w="412750" h="472439">
                <a:moveTo>
                  <a:pt x="38099" y="472440"/>
                </a:moveTo>
                <a:lnTo>
                  <a:pt x="38099" y="453390"/>
                </a:lnTo>
                <a:lnTo>
                  <a:pt x="19050" y="434340"/>
                </a:lnTo>
                <a:lnTo>
                  <a:pt x="19050" y="472440"/>
                </a:lnTo>
                <a:lnTo>
                  <a:pt x="38099" y="472440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40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40"/>
                </a:lnTo>
                <a:lnTo>
                  <a:pt x="393191" y="434340"/>
                </a:lnTo>
                <a:close/>
              </a:path>
              <a:path w="412750" h="472439">
                <a:moveTo>
                  <a:pt x="393191" y="472440"/>
                </a:moveTo>
                <a:lnTo>
                  <a:pt x="393191" y="434340"/>
                </a:lnTo>
                <a:lnTo>
                  <a:pt x="374141" y="453390"/>
                </a:lnTo>
                <a:lnTo>
                  <a:pt x="374141" y="472440"/>
                </a:lnTo>
                <a:lnTo>
                  <a:pt x="393191" y="472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23461" y="2020421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40"/>
                </a:moveTo>
                <a:lnTo>
                  <a:pt x="412242" y="0"/>
                </a:lnTo>
                <a:lnTo>
                  <a:pt x="0" y="0"/>
                </a:lnTo>
                <a:lnTo>
                  <a:pt x="0" y="472440"/>
                </a:lnTo>
                <a:lnTo>
                  <a:pt x="19050" y="472440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40"/>
                </a:lnTo>
                <a:lnTo>
                  <a:pt x="412242" y="472440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4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40"/>
                </a:lnTo>
                <a:lnTo>
                  <a:pt x="38100" y="434340"/>
                </a:lnTo>
                <a:close/>
              </a:path>
              <a:path w="412750" h="472439">
                <a:moveTo>
                  <a:pt x="393192" y="434340"/>
                </a:moveTo>
                <a:lnTo>
                  <a:pt x="19050" y="434340"/>
                </a:lnTo>
                <a:lnTo>
                  <a:pt x="38100" y="453390"/>
                </a:lnTo>
                <a:lnTo>
                  <a:pt x="38100" y="472440"/>
                </a:lnTo>
                <a:lnTo>
                  <a:pt x="374142" y="472440"/>
                </a:lnTo>
                <a:lnTo>
                  <a:pt x="374142" y="453390"/>
                </a:lnTo>
                <a:lnTo>
                  <a:pt x="393192" y="434340"/>
                </a:lnTo>
                <a:close/>
              </a:path>
              <a:path w="412750" h="472439">
                <a:moveTo>
                  <a:pt x="38100" y="472440"/>
                </a:moveTo>
                <a:lnTo>
                  <a:pt x="38100" y="453390"/>
                </a:lnTo>
                <a:lnTo>
                  <a:pt x="19050" y="434340"/>
                </a:lnTo>
                <a:lnTo>
                  <a:pt x="19050" y="472440"/>
                </a:lnTo>
                <a:lnTo>
                  <a:pt x="38100" y="472440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40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40"/>
                </a:lnTo>
                <a:lnTo>
                  <a:pt x="393192" y="434340"/>
                </a:lnTo>
                <a:close/>
              </a:path>
              <a:path w="412750" h="472439">
                <a:moveTo>
                  <a:pt x="393192" y="472440"/>
                </a:moveTo>
                <a:lnTo>
                  <a:pt x="393192" y="434340"/>
                </a:lnTo>
                <a:lnTo>
                  <a:pt x="374142" y="453390"/>
                </a:lnTo>
                <a:lnTo>
                  <a:pt x="374142" y="472440"/>
                </a:lnTo>
                <a:lnTo>
                  <a:pt x="393192" y="472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84371" y="2020421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40"/>
                </a:moveTo>
                <a:lnTo>
                  <a:pt x="412241" y="0"/>
                </a:lnTo>
                <a:lnTo>
                  <a:pt x="0" y="0"/>
                </a:lnTo>
                <a:lnTo>
                  <a:pt x="0" y="472440"/>
                </a:lnTo>
                <a:lnTo>
                  <a:pt x="19050" y="472440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40"/>
                </a:lnTo>
                <a:lnTo>
                  <a:pt x="412241" y="472440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4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40"/>
                </a:lnTo>
                <a:lnTo>
                  <a:pt x="38100" y="434340"/>
                </a:lnTo>
                <a:close/>
              </a:path>
              <a:path w="412750" h="472439">
                <a:moveTo>
                  <a:pt x="393191" y="434340"/>
                </a:moveTo>
                <a:lnTo>
                  <a:pt x="19050" y="434340"/>
                </a:lnTo>
                <a:lnTo>
                  <a:pt x="38100" y="453390"/>
                </a:lnTo>
                <a:lnTo>
                  <a:pt x="38100" y="472440"/>
                </a:lnTo>
                <a:lnTo>
                  <a:pt x="374141" y="472440"/>
                </a:lnTo>
                <a:lnTo>
                  <a:pt x="374141" y="453390"/>
                </a:lnTo>
                <a:lnTo>
                  <a:pt x="393191" y="434340"/>
                </a:lnTo>
                <a:close/>
              </a:path>
              <a:path w="412750" h="472439">
                <a:moveTo>
                  <a:pt x="38100" y="472440"/>
                </a:moveTo>
                <a:lnTo>
                  <a:pt x="38100" y="453390"/>
                </a:lnTo>
                <a:lnTo>
                  <a:pt x="19050" y="434340"/>
                </a:lnTo>
                <a:lnTo>
                  <a:pt x="19050" y="472440"/>
                </a:lnTo>
                <a:lnTo>
                  <a:pt x="38100" y="472440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40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40"/>
                </a:lnTo>
                <a:lnTo>
                  <a:pt x="393191" y="434340"/>
                </a:lnTo>
                <a:close/>
              </a:path>
              <a:path w="412750" h="472439">
                <a:moveTo>
                  <a:pt x="393191" y="472440"/>
                </a:moveTo>
                <a:lnTo>
                  <a:pt x="393191" y="434340"/>
                </a:lnTo>
                <a:lnTo>
                  <a:pt x="374141" y="453390"/>
                </a:lnTo>
                <a:lnTo>
                  <a:pt x="374141" y="472440"/>
                </a:lnTo>
                <a:lnTo>
                  <a:pt x="393191" y="472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30735" y="2020421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40"/>
                </a:moveTo>
                <a:lnTo>
                  <a:pt x="412241" y="0"/>
                </a:lnTo>
                <a:lnTo>
                  <a:pt x="0" y="0"/>
                </a:lnTo>
                <a:lnTo>
                  <a:pt x="0" y="472440"/>
                </a:lnTo>
                <a:lnTo>
                  <a:pt x="19050" y="472440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40"/>
                </a:lnTo>
                <a:lnTo>
                  <a:pt x="412241" y="472440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4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40"/>
                </a:lnTo>
                <a:lnTo>
                  <a:pt x="38100" y="434340"/>
                </a:lnTo>
                <a:close/>
              </a:path>
              <a:path w="412750" h="472439">
                <a:moveTo>
                  <a:pt x="393191" y="434340"/>
                </a:moveTo>
                <a:lnTo>
                  <a:pt x="19050" y="434340"/>
                </a:lnTo>
                <a:lnTo>
                  <a:pt x="38100" y="453390"/>
                </a:lnTo>
                <a:lnTo>
                  <a:pt x="38100" y="472440"/>
                </a:lnTo>
                <a:lnTo>
                  <a:pt x="374141" y="472440"/>
                </a:lnTo>
                <a:lnTo>
                  <a:pt x="374141" y="453390"/>
                </a:lnTo>
                <a:lnTo>
                  <a:pt x="393191" y="434340"/>
                </a:lnTo>
                <a:close/>
              </a:path>
              <a:path w="412750" h="472439">
                <a:moveTo>
                  <a:pt x="38100" y="472440"/>
                </a:moveTo>
                <a:lnTo>
                  <a:pt x="38100" y="453390"/>
                </a:lnTo>
                <a:lnTo>
                  <a:pt x="19050" y="434340"/>
                </a:lnTo>
                <a:lnTo>
                  <a:pt x="19050" y="472440"/>
                </a:lnTo>
                <a:lnTo>
                  <a:pt x="38100" y="472440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40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40"/>
                </a:lnTo>
                <a:lnTo>
                  <a:pt x="393191" y="434340"/>
                </a:lnTo>
                <a:close/>
              </a:path>
              <a:path w="412750" h="472439">
                <a:moveTo>
                  <a:pt x="393191" y="472440"/>
                </a:moveTo>
                <a:lnTo>
                  <a:pt x="393191" y="434340"/>
                </a:lnTo>
                <a:lnTo>
                  <a:pt x="374141" y="453390"/>
                </a:lnTo>
                <a:lnTo>
                  <a:pt x="374141" y="472440"/>
                </a:lnTo>
                <a:lnTo>
                  <a:pt x="393191" y="472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91644" y="2020421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40"/>
                </a:moveTo>
                <a:lnTo>
                  <a:pt x="412241" y="0"/>
                </a:lnTo>
                <a:lnTo>
                  <a:pt x="0" y="0"/>
                </a:lnTo>
                <a:lnTo>
                  <a:pt x="0" y="472440"/>
                </a:lnTo>
                <a:lnTo>
                  <a:pt x="19050" y="472440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40"/>
                </a:lnTo>
                <a:lnTo>
                  <a:pt x="412241" y="472440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4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40"/>
                </a:lnTo>
                <a:lnTo>
                  <a:pt x="38100" y="434340"/>
                </a:lnTo>
                <a:close/>
              </a:path>
              <a:path w="412750" h="472439">
                <a:moveTo>
                  <a:pt x="393191" y="434340"/>
                </a:moveTo>
                <a:lnTo>
                  <a:pt x="19050" y="434340"/>
                </a:lnTo>
                <a:lnTo>
                  <a:pt x="38100" y="453390"/>
                </a:lnTo>
                <a:lnTo>
                  <a:pt x="38100" y="472440"/>
                </a:lnTo>
                <a:lnTo>
                  <a:pt x="374141" y="472440"/>
                </a:lnTo>
                <a:lnTo>
                  <a:pt x="374141" y="453390"/>
                </a:lnTo>
                <a:lnTo>
                  <a:pt x="393191" y="434340"/>
                </a:lnTo>
                <a:close/>
              </a:path>
              <a:path w="412750" h="472439">
                <a:moveTo>
                  <a:pt x="38100" y="472440"/>
                </a:moveTo>
                <a:lnTo>
                  <a:pt x="38100" y="453390"/>
                </a:lnTo>
                <a:lnTo>
                  <a:pt x="19050" y="434340"/>
                </a:lnTo>
                <a:lnTo>
                  <a:pt x="19050" y="472440"/>
                </a:lnTo>
                <a:lnTo>
                  <a:pt x="38100" y="472440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40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40"/>
                </a:lnTo>
                <a:lnTo>
                  <a:pt x="393191" y="434340"/>
                </a:lnTo>
                <a:close/>
              </a:path>
              <a:path w="412750" h="472439">
                <a:moveTo>
                  <a:pt x="393191" y="472440"/>
                </a:moveTo>
                <a:lnTo>
                  <a:pt x="393191" y="434340"/>
                </a:lnTo>
                <a:lnTo>
                  <a:pt x="374141" y="453390"/>
                </a:lnTo>
                <a:lnTo>
                  <a:pt x="374141" y="472440"/>
                </a:lnTo>
                <a:lnTo>
                  <a:pt x="393191" y="472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38007" y="2020421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40"/>
                </a:moveTo>
                <a:lnTo>
                  <a:pt x="412241" y="0"/>
                </a:lnTo>
                <a:lnTo>
                  <a:pt x="0" y="0"/>
                </a:lnTo>
                <a:lnTo>
                  <a:pt x="0" y="472440"/>
                </a:lnTo>
                <a:lnTo>
                  <a:pt x="19050" y="472440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40"/>
                </a:lnTo>
                <a:lnTo>
                  <a:pt x="412241" y="472440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4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40"/>
                </a:lnTo>
                <a:lnTo>
                  <a:pt x="38100" y="434340"/>
                </a:lnTo>
                <a:close/>
              </a:path>
              <a:path w="412750" h="472439">
                <a:moveTo>
                  <a:pt x="393191" y="434340"/>
                </a:moveTo>
                <a:lnTo>
                  <a:pt x="19050" y="434340"/>
                </a:lnTo>
                <a:lnTo>
                  <a:pt x="38100" y="453390"/>
                </a:lnTo>
                <a:lnTo>
                  <a:pt x="38100" y="472440"/>
                </a:lnTo>
                <a:lnTo>
                  <a:pt x="374141" y="472440"/>
                </a:lnTo>
                <a:lnTo>
                  <a:pt x="374141" y="453390"/>
                </a:lnTo>
                <a:lnTo>
                  <a:pt x="393191" y="434340"/>
                </a:lnTo>
                <a:close/>
              </a:path>
              <a:path w="412750" h="472439">
                <a:moveTo>
                  <a:pt x="38100" y="472440"/>
                </a:moveTo>
                <a:lnTo>
                  <a:pt x="38100" y="453390"/>
                </a:lnTo>
                <a:lnTo>
                  <a:pt x="19050" y="434340"/>
                </a:lnTo>
                <a:lnTo>
                  <a:pt x="19050" y="472440"/>
                </a:lnTo>
                <a:lnTo>
                  <a:pt x="38100" y="472440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40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40"/>
                </a:lnTo>
                <a:lnTo>
                  <a:pt x="393191" y="434340"/>
                </a:lnTo>
                <a:close/>
              </a:path>
              <a:path w="412750" h="472439">
                <a:moveTo>
                  <a:pt x="393191" y="472440"/>
                </a:moveTo>
                <a:lnTo>
                  <a:pt x="393191" y="434340"/>
                </a:lnTo>
                <a:lnTo>
                  <a:pt x="374141" y="453390"/>
                </a:lnTo>
                <a:lnTo>
                  <a:pt x="374141" y="472440"/>
                </a:lnTo>
                <a:lnTo>
                  <a:pt x="393191" y="472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98917" y="2020421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40"/>
                </a:moveTo>
                <a:lnTo>
                  <a:pt x="412241" y="0"/>
                </a:lnTo>
                <a:lnTo>
                  <a:pt x="0" y="0"/>
                </a:lnTo>
                <a:lnTo>
                  <a:pt x="0" y="472440"/>
                </a:lnTo>
                <a:lnTo>
                  <a:pt x="19050" y="472440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40"/>
                </a:lnTo>
                <a:lnTo>
                  <a:pt x="412241" y="472440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4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40"/>
                </a:lnTo>
                <a:lnTo>
                  <a:pt x="38100" y="434340"/>
                </a:lnTo>
                <a:close/>
              </a:path>
              <a:path w="412750" h="472439">
                <a:moveTo>
                  <a:pt x="393191" y="434340"/>
                </a:moveTo>
                <a:lnTo>
                  <a:pt x="19050" y="434340"/>
                </a:lnTo>
                <a:lnTo>
                  <a:pt x="38100" y="453390"/>
                </a:lnTo>
                <a:lnTo>
                  <a:pt x="38100" y="472440"/>
                </a:lnTo>
                <a:lnTo>
                  <a:pt x="374141" y="472440"/>
                </a:lnTo>
                <a:lnTo>
                  <a:pt x="374141" y="453390"/>
                </a:lnTo>
                <a:lnTo>
                  <a:pt x="393191" y="434340"/>
                </a:lnTo>
                <a:close/>
              </a:path>
              <a:path w="412750" h="472439">
                <a:moveTo>
                  <a:pt x="38100" y="472440"/>
                </a:moveTo>
                <a:lnTo>
                  <a:pt x="38100" y="453390"/>
                </a:lnTo>
                <a:lnTo>
                  <a:pt x="19050" y="434340"/>
                </a:lnTo>
                <a:lnTo>
                  <a:pt x="19050" y="472440"/>
                </a:lnTo>
                <a:lnTo>
                  <a:pt x="38100" y="472440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40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40"/>
                </a:lnTo>
                <a:lnTo>
                  <a:pt x="393191" y="434340"/>
                </a:lnTo>
                <a:close/>
              </a:path>
              <a:path w="412750" h="472439">
                <a:moveTo>
                  <a:pt x="393191" y="472440"/>
                </a:moveTo>
                <a:lnTo>
                  <a:pt x="393191" y="434340"/>
                </a:lnTo>
                <a:lnTo>
                  <a:pt x="374141" y="453390"/>
                </a:lnTo>
                <a:lnTo>
                  <a:pt x="374141" y="472440"/>
                </a:lnTo>
                <a:lnTo>
                  <a:pt x="393191" y="472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45280" y="2020421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40"/>
                </a:moveTo>
                <a:lnTo>
                  <a:pt x="412241" y="0"/>
                </a:lnTo>
                <a:lnTo>
                  <a:pt x="0" y="0"/>
                </a:lnTo>
                <a:lnTo>
                  <a:pt x="0" y="472440"/>
                </a:lnTo>
                <a:lnTo>
                  <a:pt x="19050" y="472440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40"/>
                </a:lnTo>
                <a:lnTo>
                  <a:pt x="412241" y="472440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4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40"/>
                </a:lnTo>
                <a:lnTo>
                  <a:pt x="38100" y="434340"/>
                </a:lnTo>
                <a:close/>
              </a:path>
              <a:path w="412750" h="472439">
                <a:moveTo>
                  <a:pt x="393191" y="434340"/>
                </a:moveTo>
                <a:lnTo>
                  <a:pt x="19050" y="434340"/>
                </a:lnTo>
                <a:lnTo>
                  <a:pt x="38100" y="453390"/>
                </a:lnTo>
                <a:lnTo>
                  <a:pt x="38100" y="472440"/>
                </a:lnTo>
                <a:lnTo>
                  <a:pt x="374141" y="472440"/>
                </a:lnTo>
                <a:lnTo>
                  <a:pt x="374141" y="453390"/>
                </a:lnTo>
                <a:lnTo>
                  <a:pt x="393191" y="434340"/>
                </a:lnTo>
                <a:close/>
              </a:path>
              <a:path w="412750" h="472439">
                <a:moveTo>
                  <a:pt x="38100" y="472440"/>
                </a:moveTo>
                <a:lnTo>
                  <a:pt x="38100" y="453390"/>
                </a:lnTo>
                <a:lnTo>
                  <a:pt x="19050" y="434340"/>
                </a:lnTo>
                <a:lnTo>
                  <a:pt x="19050" y="472440"/>
                </a:lnTo>
                <a:lnTo>
                  <a:pt x="38100" y="472440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40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40"/>
                </a:lnTo>
                <a:lnTo>
                  <a:pt x="393191" y="434340"/>
                </a:lnTo>
                <a:close/>
              </a:path>
              <a:path w="412750" h="472439">
                <a:moveTo>
                  <a:pt x="393191" y="472440"/>
                </a:moveTo>
                <a:lnTo>
                  <a:pt x="393191" y="434340"/>
                </a:lnTo>
                <a:lnTo>
                  <a:pt x="374141" y="453390"/>
                </a:lnTo>
                <a:lnTo>
                  <a:pt x="374141" y="472440"/>
                </a:lnTo>
                <a:lnTo>
                  <a:pt x="393191" y="472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06189" y="2020421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40"/>
                </a:moveTo>
                <a:lnTo>
                  <a:pt x="412241" y="0"/>
                </a:lnTo>
                <a:lnTo>
                  <a:pt x="0" y="0"/>
                </a:lnTo>
                <a:lnTo>
                  <a:pt x="0" y="472440"/>
                </a:lnTo>
                <a:lnTo>
                  <a:pt x="19050" y="472440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40"/>
                </a:lnTo>
                <a:lnTo>
                  <a:pt x="412241" y="472440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4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40"/>
                </a:lnTo>
                <a:lnTo>
                  <a:pt x="38100" y="434340"/>
                </a:lnTo>
                <a:close/>
              </a:path>
              <a:path w="412750" h="472439">
                <a:moveTo>
                  <a:pt x="393191" y="434340"/>
                </a:moveTo>
                <a:lnTo>
                  <a:pt x="19050" y="434340"/>
                </a:lnTo>
                <a:lnTo>
                  <a:pt x="38100" y="453390"/>
                </a:lnTo>
                <a:lnTo>
                  <a:pt x="38100" y="472440"/>
                </a:lnTo>
                <a:lnTo>
                  <a:pt x="374141" y="472440"/>
                </a:lnTo>
                <a:lnTo>
                  <a:pt x="374141" y="453390"/>
                </a:lnTo>
                <a:lnTo>
                  <a:pt x="393191" y="434340"/>
                </a:lnTo>
                <a:close/>
              </a:path>
              <a:path w="412750" h="472439">
                <a:moveTo>
                  <a:pt x="38100" y="472440"/>
                </a:moveTo>
                <a:lnTo>
                  <a:pt x="38100" y="453390"/>
                </a:lnTo>
                <a:lnTo>
                  <a:pt x="19050" y="434340"/>
                </a:lnTo>
                <a:lnTo>
                  <a:pt x="19050" y="472440"/>
                </a:lnTo>
                <a:lnTo>
                  <a:pt x="38100" y="472440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40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40"/>
                </a:lnTo>
                <a:lnTo>
                  <a:pt x="393191" y="434340"/>
                </a:lnTo>
                <a:close/>
              </a:path>
              <a:path w="412750" h="472439">
                <a:moveTo>
                  <a:pt x="393191" y="472440"/>
                </a:moveTo>
                <a:lnTo>
                  <a:pt x="393191" y="434340"/>
                </a:lnTo>
                <a:lnTo>
                  <a:pt x="374141" y="453390"/>
                </a:lnTo>
                <a:lnTo>
                  <a:pt x="374141" y="472440"/>
                </a:lnTo>
                <a:lnTo>
                  <a:pt x="393191" y="472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52553" y="2020421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40"/>
                </a:moveTo>
                <a:lnTo>
                  <a:pt x="412241" y="0"/>
                </a:lnTo>
                <a:lnTo>
                  <a:pt x="0" y="0"/>
                </a:lnTo>
                <a:lnTo>
                  <a:pt x="0" y="472440"/>
                </a:lnTo>
                <a:lnTo>
                  <a:pt x="19050" y="472440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40"/>
                </a:lnTo>
                <a:lnTo>
                  <a:pt x="412241" y="472440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4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40"/>
                </a:lnTo>
                <a:lnTo>
                  <a:pt x="38100" y="434340"/>
                </a:lnTo>
                <a:close/>
              </a:path>
              <a:path w="412750" h="472439">
                <a:moveTo>
                  <a:pt x="393191" y="434340"/>
                </a:moveTo>
                <a:lnTo>
                  <a:pt x="19050" y="434340"/>
                </a:lnTo>
                <a:lnTo>
                  <a:pt x="38100" y="453390"/>
                </a:lnTo>
                <a:lnTo>
                  <a:pt x="38100" y="472440"/>
                </a:lnTo>
                <a:lnTo>
                  <a:pt x="374141" y="472440"/>
                </a:lnTo>
                <a:lnTo>
                  <a:pt x="374141" y="453390"/>
                </a:lnTo>
                <a:lnTo>
                  <a:pt x="393191" y="434340"/>
                </a:lnTo>
                <a:close/>
              </a:path>
              <a:path w="412750" h="472439">
                <a:moveTo>
                  <a:pt x="38100" y="472440"/>
                </a:moveTo>
                <a:lnTo>
                  <a:pt x="38100" y="453390"/>
                </a:lnTo>
                <a:lnTo>
                  <a:pt x="19050" y="434340"/>
                </a:lnTo>
                <a:lnTo>
                  <a:pt x="19050" y="472440"/>
                </a:lnTo>
                <a:lnTo>
                  <a:pt x="38100" y="472440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40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40"/>
                </a:lnTo>
                <a:lnTo>
                  <a:pt x="393191" y="434340"/>
                </a:lnTo>
                <a:close/>
              </a:path>
              <a:path w="412750" h="472439">
                <a:moveTo>
                  <a:pt x="393191" y="472440"/>
                </a:moveTo>
                <a:lnTo>
                  <a:pt x="393191" y="434340"/>
                </a:lnTo>
                <a:lnTo>
                  <a:pt x="374141" y="453390"/>
                </a:lnTo>
                <a:lnTo>
                  <a:pt x="374141" y="472440"/>
                </a:lnTo>
                <a:lnTo>
                  <a:pt x="393191" y="472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13461" y="2020421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40"/>
                </a:moveTo>
                <a:lnTo>
                  <a:pt x="412242" y="0"/>
                </a:lnTo>
                <a:lnTo>
                  <a:pt x="0" y="0"/>
                </a:lnTo>
                <a:lnTo>
                  <a:pt x="0" y="472440"/>
                </a:lnTo>
                <a:lnTo>
                  <a:pt x="19050" y="472440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40"/>
                </a:lnTo>
                <a:lnTo>
                  <a:pt x="412242" y="472440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4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40"/>
                </a:lnTo>
                <a:lnTo>
                  <a:pt x="38100" y="434340"/>
                </a:lnTo>
                <a:close/>
              </a:path>
              <a:path w="412750" h="472439">
                <a:moveTo>
                  <a:pt x="393192" y="434340"/>
                </a:moveTo>
                <a:lnTo>
                  <a:pt x="19050" y="434340"/>
                </a:lnTo>
                <a:lnTo>
                  <a:pt x="38100" y="453390"/>
                </a:lnTo>
                <a:lnTo>
                  <a:pt x="38100" y="472440"/>
                </a:lnTo>
                <a:lnTo>
                  <a:pt x="374142" y="472440"/>
                </a:lnTo>
                <a:lnTo>
                  <a:pt x="374142" y="453390"/>
                </a:lnTo>
                <a:lnTo>
                  <a:pt x="393192" y="434340"/>
                </a:lnTo>
                <a:close/>
              </a:path>
              <a:path w="412750" h="472439">
                <a:moveTo>
                  <a:pt x="38100" y="472440"/>
                </a:moveTo>
                <a:lnTo>
                  <a:pt x="38100" y="453390"/>
                </a:lnTo>
                <a:lnTo>
                  <a:pt x="19050" y="434340"/>
                </a:lnTo>
                <a:lnTo>
                  <a:pt x="19050" y="472440"/>
                </a:lnTo>
                <a:lnTo>
                  <a:pt x="38100" y="472440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40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40"/>
                </a:lnTo>
                <a:lnTo>
                  <a:pt x="393192" y="434340"/>
                </a:lnTo>
                <a:close/>
              </a:path>
              <a:path w="412750" h="472439">
                <a:moveTo>
                  <a:pt x="393192" y="472440"/>
                </a:moveTo>
                <a:lnTo>
                  <a:pt x="393192" y="434340"/>
                </a:lnTo>
                <a:lnTo>
                  <a:pt x="374142" y="453390"/>
                </a:lnTo>
                <a:lnTo>
                  <a:pt x="374142" y="472440"/>
                </a:lnTo>
                <a:lnTo>
                  <a:pt x="393192" y="472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59825" y="2020421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40"/>
                </a:moveTo>
                <a:lnTo>
                  <a:pt x="412242" y="0"/>
                </a:lnTo>
                <a:lnTo>
                  <a:pt x="0" y="0"/>
                </a:lnTo>
                <a:lnTo>
                  <a:pt x="0" y="472440"/>
                </a:lnTo>
                <a:lnTo>
                  <a:pt x="19050" y="472440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40"/>
                </a:lnTo>
                <a:lnTo>
                  <a:pt x="412242" y="472440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4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40"/>
                </a:lnTo>
                <a:lnTo>
                  <a:pt x="38100" y="434340"/>
                </a:lnTo>
                <a:close/>
              </a:path>
              <a:path w="412750" h="472439">
                <a:moveTo>
                  <a:pt x="393192" y="434340"/>
                </a:moveTo>
                <a:lnTo>
                  <a:pt x="19050" y="434340"/>
                </a:lnTo>
                <a:lnTo>
                  <a:pt x="38100" y="453390"/>
                </a:lnTo>
                <a:lnTo>
                  <a:pt x="38100" y="472440"/>
                </a:lnTo>
                <a:lnTo>
                  <a:pt x="374142" y="472440"/>
                </a:lnTo>
                <a:lnTo>
                  <a:pt x="374142" y="453390"/>
                </a:lnTo>
                <a:lnTo>
                  <a:pt x="393192" y="434340"/>
                </a:lnTo>
                <a:close/>
              </a:path>
              <a:path w="412750" h="472439">
                <a:moveTo>
                  <a:pt x="38100" y="472440"/>
                </a:moveTo>
                <a:lnTo>
                  <a:pt x="38100" y="453390"/>
                </a:lnTo>
                <a:lnTo>
                  <a:pt x="19050" y="434340"/>
                </a:lnTo>
                <a:lnTo>
                  <a:pt x="19050" y="472440"/>
                </a:lnTo>
                <a:lnTo>
                  <a:pt x="38100" y="472440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40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40"/>
                </a:lnTo>
                <a:lnTo>
                  <a:pt x="393192" y="434340"/>
                </a:lnTo>
                <a:close/>
              </a:path>
              <a:path w="412750" h="472439">
                <a:moveTo>
                  <a:pt x="393192" y="472440"/>
                </a:moveTo>
                <a:lnTo>
                  <a:pt x="393192" y="434340"/>
                </a:lnTo>
                <a:lnTo>
                  <a:pt x="374142" y="453390"/>
                </a:lnTo>
                <a:lnTo>
                  <a:pt x="374142" y="472440"/>
                </a:lnTo>
                <a:lnTo>
                  <a:pt x="393192" y="472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20734" y="2020421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39"/>
                </a:moveTo>
                <a:lnTo>
                  <a:pt x="412242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39"/>
                </a:lnTo>
                <a:lnTo>
                  <a:pt x="412242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2" y="472439"/>
                </a:lnTo>
                <a:lnTo>
                  <a:pt x="374142" y="45338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3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93192" y="472439"/>
                </a:moveTo>
                <a:lnTo>
                  <a:pt x="393192" y="434339"/>
                </a:lnTo>
                <a:lnTo>
                  <a:pt x="374142" y="453389"/>
                </a:lnTo>
                <a:lnTo>
                  <a:pt x="374142" y="472439"/>
                </a:lnTo>
                <a:lnTo>
                  <a:pt x="393192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67097" y="2020421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39"/>
                </a:moveTo>
                <a:lnTo>
                  <a:pt x="412242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39"/>
                </a:lnTo>
                <a:lnTo>
                  <a:pt x="412242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2" y="472439"/>
                </a:lnTo>
                <a:lnTo>
                  <a:pt x="374142" y="45338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3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93192" y="472439"/>
                </a:moveTo>
                <a:lnTo>
                  <a:pt x="393192" y="434339"/>
                </a:lnTo>
                <a:lnTo>
                  <a:pt x="374142" y="453389"/>
                </a:lnTo>
                <a:lnTo>
                  <a:pt x="374142" y="472439"/>
                </a:lnTo>
                <a:lnTo>
                  <a:pt x="393192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60371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39"/>
                </a:moveTo>
                <a:lnTo>
                  <a:pt x="412241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39"/>
                </a:lnTo>
                <a:lnTo>
                  <a:pt x="412241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1" y="472439"/>
                </a:lnTo>
                <a:lnTo>
                  <a:pt x="374141" y="45338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3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93191" y="472439"/>
                </a:moveTo>
                <a:lnTo>
                  <a:pt x="393191" y="434339"/>
                </a:lnTo>
                <a:lnTo>
                  <a:pt x="374141" y="453389"/>
                </a:lnTo>
                <a:lnTo>
                  <a:pt x="374141" y="472439"/>
                </a:lnTo>
                <a:lnTo>
                  <a:pt x="393191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06735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39"/>
                </a:moveTo>
                <a:lnTo>
                  <a:pt x="412241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39"/>
                </a:lnTo>
                <a:lnTo>
                  <a:pt x="412241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1" y="472439"/>
                </a:lnTo>
                <a:lnTo>
                  <a:pt x="374141" y="45338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3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93191" y="472439"/>
                </a:moveTo>
                <a:lnTo>
                  <a:pt x="393191" y="434339"/>
                </a:lnTo>
                <a:lnTo>
                  <a:pt x="374141" y="453389"/>
                </a:lnTo>
                <a:lnTo>
                  <a:pt x="374141" y="472439"/>
                </a:lnTo>
                <a:lnTo>
                  <a:pt x="393191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67644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39"/>
                </a:moveTo>
                <a:lnTo>
                  <a:pt x="412241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39"/>
                </a:lnTo>
                <a:lnTo>
                  <a:pt x="412241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1" y="472439"/>
                </a:lnTo>
                <a:lnTo>
                  <a:pt x="374141" y="45338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3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93191" y="472439"/>
                </a:moveTo>
                <a:lnTo>
                  <a:pt x="393191" y="434339"/>
                </a:lnTo>
                <a:lnTo>
                  <a:pt x="374141" y="453389"/>
                </a:lnTo>
                <a:lnTo>
                  <a:pt x="374141" y="472439"/>
                </a:lnTo>
                <a:lnTo>
                  <a:pt x="393191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14007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39"/>
                </a:moveTo>
                <a:lnTo>
                  <a:pt x="412241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39"/>
                </a:lnTo>
                <a:lnTo>
                  <a:pt x="412241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1" y="472439"/>
                </a:lnTo>
                <a:lnTo>
                  <a:pt x="374141" y="45338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3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93191" y="472439"/>
                </a:moveTo>
                <a:lnTo>
                  <a:pt x="393191" y="434339"/>
                </a:lnTo>
                <a:lnTo>
                  <a:pt x="374141" y="453389"/>
                </a:lnTo>
                <a:lnTo>
                  <a:pt x="374141" y="472439"/>
                </a:lnTo>
                <a:lnTo>
                  <a:pt x="393191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74916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39"/>
                </a:moveTo>
                <a:lnTo>
                  <a:pt x="412242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39"/>
                </a:lnTo>
                <a:lnTo>
                  <a:pt x="412242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2" y="472439"/>
                </a:lnTo>
                <a:lnTo>
                  <a:pt x="374142" y="45338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3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93192" y="472439"/>
                </a:moveTo>
                <a:lnTo>
                  <a:pt x="393192" y="434339"/>
                </a:lnTo>
                <a:lnTo>
                  <a:pt x="374142" y="453389"/>
                </a:lnTo>
                <a:lnTo>
                  <a:pt x="374142" y="472439"/>
                </a:lnTo>
                <a:lnTo>
                  <a:pt x="393192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21279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39"/>
                </a:moveTo>
                <a:lnTo>
                  <a:pt x="412241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39"/>
                </a:lnTo>
                <a:lnTo>
                  <a:pt x="412241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1" y="472439"/>
                </a:lnTo>
                <a:lnTo>
                  <a:pt x="374141" y="45338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3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93191" y="472439"/>
                </a:moveTo>
                <a:lnTo>
                  <a:pt x="393191" y="434339"/>
                </a:lnTo>
                <a:lnTo>
                  <a:pt x="374141" y="453389"/>
                </a:lnTo>
                <a:lnTo>
                  <a:pt x="374141" y="472439"/>
                </a:lnTo>
                <a:lnTo>
                  <a:pt x="393191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82188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39"/>
                </a:moveTo>
                <a:lnTo>
                  <a:pt x="412242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39"/>
                </a:lnTo>
                <a:lnTo>
                  <a:pt x="412242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2" y="472439"/>
                </a:lnTo>
                <a:lnTo>
                  <a:pt x="374142" y="45338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3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93192" y="472439"/>
                </a:moveTo>
                <a:lnTo>
                  <a:pt x="393192" y="434339"/>
                </a:lnTo>
                <a:lnTo>
                  <a:pt x="374142" y="453389"/>
                </a:lnTo>
                <a:lnTo>
                  <a:pt x="374142" y="472439"/>
                </a:lnTo>
                <a:lnTo>
                  <a:pt x="393192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28552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39"/>
                </a:moveTo>
                <a:lnTo>
                  <a:pt x="412242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39"/>
                </a:lnTo>
                <a:lnTo>
                  <a:pt x="412242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2" y="472439"/>
                </a:lnTo>
                <a:lnTo>
                  <a:pt x="374142" y="45338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3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93192" y="472439"/>
                </a:moveTo>
                <a:lnTo>
                  <a:pt x="393192" y="434339"/>
                </a:lnTo>
                <a:lnTo>
                  <a:pt x="374142" y="453389"/>
                </a:lnTo>
                <a:lnTo>
                  <a:pt x="374142" y="472439"/>
                </a:lnTo>
                <a:lnTo>
                  <a:pt x="393192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708370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39"/>
                </a:moveTo>
                <a:lnTo>
                  <a:pt x="412242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39"/>
                </a:lnTo>
                <a:lnTo>
                  <a:pt x="412242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2" y="472439"/>
                </a:lnTo>
                <a:lnTo>
                  <a:pt x="374142" y="45338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3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93192" y="472439"/>
                </a:moveTo>
                <a:lnTo>
                  <a:pt x="393192" y="434339"/>
                </a:lnTo>
                <a:lnTo>
                  <a:pt x="374142" y="453389"/>
                </a:lnTo>
                <a:lnTo>
                  <a:pt x="374142" y="472439"/>
                </a:lnTo>
                <a:lnTo>
                  <a:pt x="393192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54734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39"/>
                </a:moveTo>
                <a:lnTo>
                  <a:pt x="412242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39"/>
                </a:lnTo>
                <a:lnTo>
                  <a:pt x="412242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2" y="472439"/>
                </a:lnTo>
                <a:lnTo>
                  <a:pt x="374142" y="45338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3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93192" y="472439"/>
                </a:moveTo>
                <a:lnTo>
                  <a:pt x="393192" y="434339"/>
                </a:lnTo>
                <a:lnTo>
                  <a:pt x="374142" y="453389"/>
                </a:lnTo>
                <a:lnTo>
                  <a:pt x="374142" y="472439"/>
                </a:lnTo>
                <a:lnTo>
                  <a:pt x="393192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15643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39"/>
                </a:moveTo>
                <a:lnTo>
                  <a:pt x="412242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39"/>
                </a:lnTo>
                <a:lnTo>
                  <a:pt x="412242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2" y="472439"/>
                </a:lnTo>
                <a:lnTo>
                  <a:pt x="374142" y="45338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3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93192" y="472439"/>
                </a:moveTo>
                <a:lnTo>
                  <a:pt x="393192" y="434339"/>
                </a:lnTo>
                <a:lnTo>
                  <a:pt x="374142" y="453389"/>
                </a:lnTo>
                <a:lnTo>
                  <a:pt x="374142" y="472439"/>
                </a:lnTo>
                <a:lnTo>
                  <a:pt x="393192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62007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39"/>
                </a:moveTo>
                <a:lnTo>
                  <a:pt x="412242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39"/>
                </a:lnTo>
                <a:lnTo>
                  <a:pt x="412242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2" y="472439"/>
                </a:lnTo>
                <a:lnTo>
                  <a:pt x="374142" y="45338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3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93192" y="472439"/>
                </a:moveTo>
                <a:lnTo>
                  <a:pt x="393192" y="434339"/>
                </a:lnTo>
                <a:lnTo>
                  <a:pt x="374142" y="453389"/>
                </a:lnTo>
                <a:lnTo>
                  <a:pt x="374142" y="472439"/>
                </a:lnTo>
                <a:lnTo>
                  <a:pt x="393192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22916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39"/>
                </a:moveTo>
                <a:lnTo>
                  <a:pt x="412241" y="0"/>
                </a:lnTo>
                <a:lnTo>
                  <a:pt x="0" y="0"/>
                </a:lnTo>
                <a:lnTo>
                  <a:pt x="0" y="472440"/>
                </a:lnTo>
                <a:lnTo>
                  <a:pt x="19050" y="472440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39"/>
                </a:lnTo>
                <a:lnTo>
                  <a:pt x="412241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4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40"/>
                </a:lnTo>
                <a:lnTo>
                  <a:pt x="38100" y="434340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19050" y="434340"/>
                </a:lnTo>
                <a:lnTo>
                  <a:pt x="38100" y="453390"/>
                </a:lnTo>
                <a:lnTo>
                  <a:pt x="38100" y="472440"/>
                </a:lnTo>
                <a:lnTo>
                  <a:pt x="374141" y="472439"/>
                </a:lnTo>
                <a:lnTo>
                  <a:pt x="374141" y="45338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8100" y="472440"/>
                </a:moveTo>
                <a:lnTo>
                  <a:pt x="38100" y="453390"/>
                </a:lnTo>
                <a:lnTo>
                  <a:pt x="19050" y="434340"/>
                </a:lnTo>
                <a:lnTo>
                  <a:pt x="19050" y="472440"/>
                </a:lnTo>
                <a:lnTo>
                  <a:pt x="38100" y="472440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3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93191" y="472439"/>
                </a:moveTo>
                <a:lnTo>
                  <a:pt x="393191" y="434339"/>
                </a:lnTo>
                <a:lnTo>
                  <a:pt x="374141" y="453389"/>
                </a:lnTo>
                <a:lnTo>
                  <a:pt x="374141" y="472439"/>
                </a:lnTo>
                <a:lnTo>
                  <a:pt x="393191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669280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39"/>
                </a:moveTo>
                <a:lnTo>
                  <a:pt x="412241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39"/>
                </a:lnTo>
                <a:lnTo>
                  <a:pt x="412241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1" y="472439"/>
                </a:lnTo>
                <a:lnTo>
                  <a:pt x="374141" y="45338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3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93191" y="472439"/>
                </a:moveTo>
                <a:lnTo>
                  <a:pt x="393191" y="434339"/>
                </a:lnTo>
                <a:lnTo>
                  <a:pt x="374141" y="453389"/>
                </a:lnTo>
                <a:lnTo>
                  <a:pt x="374141" y="472439"/>
                </a:lnTo>
                <a:lnTo>
                  <a:pt x="393191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30189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39"/>
                </a:moveTo>
                <a:lnTo>
                  <a:pt x="412241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39"/>
                </a:lnTo>
                <a:lnTo>
                  <a:pt x="412241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1" y="472439"/>
                </a:lnTo>
                <a:lnTo>
                  <a:pt x="374141" y="45338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3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93191" y="472439"/>
                </a:moveTo>
                <a:lnTo>
                  <a:pt x="393191" y="434339"/>
                </a:lnTo>
                <a:lnTo>
                  <a:pt x="374141" y="453389"/>
                </a:lnTo>
                <a:lnTo>
                  <a:pt x="374141" y="472439"/>
                </a:lnTo>
                <a:lnTo>
                  <a:pt x="393191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76553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39"/>
                </a:moveTo>
                <a:lnTo>
                  <a:pt x="412241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39"/>
                </a:lnTo>
                <a:lnTo>
                  <a:pt x="412241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1" y="472439"/>
                </a:lnTo>
                <a:lnTo>
                  <a:pt x="374141" y="45338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3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93191" y="472439"/>
                </a:moveTo>
                <a:lnTo>
                  <a:pt x="393191" y="434339"/>
                </a:lnTo>
                <a:lnTo>
                  <a:pt x="374141" y="453389"/>
                </a:lnTo>
                <a:lnTo>
                  <a:pt x="374141" y="472439"/>
                </a:lnTo>
                <a:lnTo>
                  <a:pt x="393191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60863" y="3835773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4" y="472439"/>
                </a:moveTo>
                <a:lnTo>
                  <a:pt x="413004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4" y="38100"/>
                </a:lnTo>
                <a:lnTo>
                  <a:pt x="374904" y="19050"/>
                </a:lnTo>
                <a:lnTo>
                  <a:pt x="393954" y="38100"/>
                </a:lnTo>
                <a:lnTo>
                  <a:pt x="393954" y="472439"/>
                </a:lnTo>
                <a:lnTo>
                  <a:pt x="413004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4" y="472439"/>
                </a:lnTo>
                <a:lnTo>
                  <a:pt x="374904" y="45338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4" y="38100"/>
                </a:moveTo>
                <a:lnTo>
                  <a:pt x="374904" y="19050"/>
                </a:lnTo>
                <a:lnTo>
                  <a:pt x="374904" y="38100"/>
                </a:lnTo>
                <a:lnTo>
                  <a:pt x="393954" y="38100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393954" y="38100"/>
                </a:lnTo>
                <a:lnTo>
                  <a:pt x="374904" y="38100"/>
                </a:lnTo>
                <a:lnTo>
                  <a:pt x="374904" y="43433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93954" y="472439"/>
                </a:moveTo>
                <a:lnTo>
                  <a:pt x="393954" y="434339"/>
                </a:lnTo>
                <a:lnTo>
                  <a:pt x="374904" y="453389"/>
                </a:lnTo>
                <a:lnTo>
                  <a:pt x="374904" y="472439"/>
                </a:lnTo>
                <a:lnTo>
                  <a:pt x="393954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407227" y="3835773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4" y="472439"/>
                </a:moveTo>
                <a:lnTo>
                  <a:pt x="413004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4" y="38100"/>
                </a:lnTo>
                <a:lnTo>
                  <a:pt x="374904" y="19050"/>
                </a:lnTo>
                <a:lnTo>
                  <a:pt x="393954" y="38100"/>
                </a:lnTo>
                <a:lnTo>
                  <a:pt x="393954" y="472439"/>
                </a:lnTo>
                <a:lnTo>
                  <a:pt x="413004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4" y="472439"/>
                </a:lnTo>
                <a:lnTo>
                  <a:pt x="374904" y="45338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4" y="38100"/>
                </a:moveTo>
                <a:lnTo>
                  <a:pt x="374904" y="19050"/>
                </a:lnTo>
                <a:lnTo>
                  <a:pt x="374904" y="38100"/>
                </a:lnTo>
                <a:lnTo>
                  <a:pt x="393954" y="38100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393954" y="38100"/>
                </a:lnTo>
                <a:lnTo>
                  <a:pt x="374904" y="38100"/>
                </a:lnTo>
                <a:lnTo>
                  <a:pt x="374904" y="43433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93954" y="472439"/>
                </a:moveTo>
                <a:lnTo>
                  <a:pt x="393954" y="434339"/>
                </a:lnTo>
                <a:lnTo>
                  <a:pt x="374904" y="453389"/>
                </a:lnTo>
                <a:lnTo>
                  <a:pt x="374904" y="472439"/>
                </a:lnTo>
                <a:lnTo>
                  <a:pt x="393954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68136" y="3835773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4" y="472439"/>
                </a:moveTo>
                <a:lnTo>
                  <a:pt x="413004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4" y="38100"/>
                </a:lnTo>
                <a:lnTo>
                  <a:pt x="374904" y="19050"/>
                </a:lnTo>
                <a:lnTo>
                  <a:pt x="393954" y="38100"/>
                </a:lnTo>
                <a:lnTo>
                  <a:pt x="393954" y="472439"/>
                </a:lnTo>
                <a:lnTo>
                  <a:pt x="413004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4" y="472439"/>
                </a:lnTo>
                <a:lnTo>
                  <a:pt x="374904" y="45338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4" y="38100"/>
                </a:moveTo>
                <a:lnTo>
                  <a:pt x="374904" y="19050"/>
                </a:lnTo>
                <a:lnTo>
                  <a:pt x="374904" y="38100"/>
                </a:lnTo>
                <a:lnTo>
                  <a:pt x="393954" y="38100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393954" y="38100"/>
                </a:lnTo>
                <a:lnTo>
                  <a:pt x="374904" y="38100"/>
                </a:lnTo>
                <a:lnTo>
                  <a:pt x="374904" y="43433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93954" y="472439"/>
                </a:moveTo>
                <a:lnTo>
                  <a:pt x="393954" y="434339"/>
                </a:lnTo>
                <a:lnTo>
                  <a:pt x="374904" y="453389"/>
                </a:lnTo>
                <a:lnTo>
                  <a:pt x="374904" y="472439"/>
                </a:lnTo>
                <a:lnTo>
                  <a:pt x="393954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14500" y="3835773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4" y="472439"/>
                </a:moveTo>
                <a:lnTo>
                  <a:pt x="413004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4" y="38100"/>
                </a:lnTo>
                <a:lnTo>
                  <a:pt x="374904" y="19050"/>
                </a:lnTo>
                <a:lnTo>
                  <a:pt x="393954" y="38100"/>
                </a:lnTo>
                <a:lnTo>
                  <a:pt x="393954" y="472439"/>
                </a:lnTo>
                <a:lnTo>
                  <a:pt x="413004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4" y="472439"/>
                </a:lnTo>
                <a:lnTo>
                  <a:pt x="374904" y="45338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4" y="38100"/>
                </a:moveTo>
                <a:lnTo>
                  <a:pt x="374904" y="19050"/>
                </a:lnTo>
                <a:lnTo>
                  <a:pt x="374904" y="38100"/>
                </a:lnTo>
                <a:lnTo>
                  <a:pt x="393954" y="38100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393954" y="38100"/>
                </a:lnTo>
                <a:lnTo>
                  <a:pt x="374904" y="38100"/>
                </a:lnTo>
                <a:lnTo>
                  <a:pt x="374904" y="43433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93954" y="472439"/>
                </a:moveTo>
                <a:lnTo>
                  <a:pt x="393954" y="434339"/>
                </a:lnTo>
                <a:lnTo>
                  <a:pt x="374904" y="453389"/>
                </a:lnTo>
                <a:lnTo>
                  <a:pt x="374904" y="472439"/>
                </a:lnTo>
                <a:lnTo>
                  <a:pt x="393954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54136" y="3835773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3" y="472439"/>
                </a:moveTo>
                <a:lnTo>
                  <a:pt x="413003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2439"/>
                </a:lnTo>
                <a:lnTo>
                  <a:pt x="413003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3" y="472439"/>
                </a:lnTo>
                <a:lnTo>
                  <a:pt x="374903" y="45338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433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93953" y="472439"/>
                </a:moveTo>
                <a:lnTo>
                  <a:pt x="393953" y="434339"/>
                </a:lnTo>
                <a:lnTo>
                  <a:pt x="374903" y="453389"/>
                </a:lnTo>
                <a:lnTo>
                  <a:pt x="374903" y="472439"/>
                </a:lnTo>
                <a:lnTo>
                  <a:pt x="393953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00500" y="3835773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3" y="472439"/>
                </a:moveTo>
                <a:lnTo>
                  <a:pt x="413003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2439"/>
                </a:lnTo>
                <a:lnTo>
                  <a:pt x="413003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3" y="472439"/>
                </a:lnTo>
                <a:lnTo>
                  <a:pt x="374903" y="45338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433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93953" y="472439"/>
                </a:moveTo>
                <a:lnTo>
                  <a:pt x="393953" y="434339"/>
                </a:lnTo>
                <a:lnTo>
                  <a:pt x="374903" y="453389"/>
                </a:lnTo>
                <a:lnTo>
                  <a:pt x="374903" y="472439"/>
                </a:lnTo>
                <a:lnTo>
                  <a:pt x="393953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61409" y="3835773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3" y="472439"/>
                </a:moveTo>
                <a:lnTo>
                  <a:pt x="413003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2439"/>
                </a:lnTo>
                <a:lnTo>
                  <a:pt x="413003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3" y="472439"/>
                </a:lnTo>
                <a:lnTo>
                  <a:pt x="374903" y="45338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433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93953" y="472439"/>
                </a:moveTo>
                <a:lnTo>
                  <a:pt x="393953" y="434339"/>
                </a:lnTo>
                <a:lnTo>
                  <a:pt x="374903" y="453389"/>
                </a:lnTo>
                <a:lnTo>
                  <a:pt x="374903" y="472439"/>
                </a:lnTo>
                <a:lnTo>
                  <a:pt x="393953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307773" y="3835773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3" y="472439"/>
                </a:moveTo>
                <a:lnTo>
                  <a:pt x="413003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2439"/>
                </a:lnTo>
                <a:lnTo>
                  <a:pt x="413003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3" y="472439"/>
                </a:lnTo>
                <a:lnTo>
                  <a:pt x="374903" y="45338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433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93953" y="472439"/>
                </a:moveTo>
                <a:lnTo>
                  <a:pt x="393953" y="434339"/>
                </a:lnTo>
                <a:lnTo>
                  <a:pt x="374903" y="453389"/>
                </a:lnTo>
                <a:lnTo>
                  <a:pt x="374903" y="472439"/>
                </a:lnTo>
                <a:lnTo>
                  <a:pt x="393953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457035" y="3854824"/>
            <a:ext cx="2794000" cy="291353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  <a:tabLst>
                <a:tab pos="352737" algn="l"/>
                <a:tab pos="694646" algn="l"/>
                <a:tab pos="1036555" algn="l"/>
                <a:tab pos="1583609" algn="l"/>
                <a:tab pos="1925520" algn="l"/>
                <a:tab pos="2267429" algn="l"/>
                <a:tab pos="2609339" algn="l"/>
              </a:tabLst>
            </a:pPr>
            <a:r>
              <a:rPr sz="1800" b="1" spc="-4" dirty="0">
                <a:latin typeface="Courier New"/>
                <a:cs typeface="Courier New"/>
              </a:rPr>
              <a:t>H	E	M	G	B	K	A	Q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316682" y="3835773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3" y="472439"/>
                </a:moveTo>
                <a:lnTo>
                  <a:pt x="413003" y="0"/>
                </a:lnTo>
                <a:lnTo>
                  <a:pt x="0" y="0"/>
                </a:lnTo>
                <a:lnTo>
                  <a:pt x="0" y="472440"/>
                </a:lnTo>
                <a:lnTo>
                  <a:pt x="19050" y="472440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2439"/>
                </a:lnTo>
                <a:lnTo>
                  <a:pt x="413003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4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40"/>
                </a:lnTo>
                <a:lnTo>
                  <a:pt x="38100" y="434340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19050" y="434340"/>
                </a:lnTo>
                <a:lnTo>
                  <a:pt x="38100" y="453390"/>
                </a:lnTo>
                <a:lnTo>
                  <a:pt x="38100" y="472440"/>
                </a:lnTo>
                <a:lnTo>
                  <a:pt x="374903" y="472439"/>
                </a:lnTo>
                <a:lnTo>
                  <a:pt x="374903" y="45338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8100" y="472440"/>
                </a:moveTo>
                <a:lnTo>
                  <a:pt x="38100" y="453390"/>
                </a:lnTo>
                <a:lnTo>
                  <a:pt x="19050" y="434340"/>
                </a:lnTo>
                <a:lnTo>
                  <a:pt x="19050" y="472440"/>
                </a:lnTo>
                <a:lnTo>
                  <a:pt x="38100" y="472440"/>
                </a:lnTo>
                <a:close/>
              </a:path>
              <a:path w="413385" h="472439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433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93953" y="472439"/>
                </a:moveTo>
                <a:lnTo>
                  <a:pt x="393953" y="434339"/>
                </a:lnTo>
                <a:lnTo>
                  <a:pt x="374903" y="453389"/>
                </a:lnTo>
                <a:lnTo>
                  <a:pt x="374903" y="472439"/>
                </a:lnTo>
                <a:lnTo>
                  <a:pt x="393953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663045" y="3835773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4" h="472439">
                <a:moveTo>
                  <a:pt x="413003" y="472439"/>
                </a:moveTo>
                <a:lnTo>
                  <a:pt x="413003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2439"/>
                </a:lnTo>
                <a:lnTo>
                  <a:pt x="413003" y="472439"/>
                </a:lnTo>
                <a:close/>
              </a:path>
              <a:path w="413384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4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4" h="472439">
                <a:moveTo>
                  <a:pt x="393953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3" y="472439"/>
                </a:lnTo>
                <a:lnTo>
                  <a:pt x="374903" y="453389"/>
                </a:lnTo>
                <a:lnTo>
                  <a:pt x="393953" y="434339"/>
                </a:lnTo>
                <a:close/>
              </a:path>
              <a:path w="413384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4" h="472439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4" h="472439">
                <a:moveTo>
                  <a:pt x="393953" y="434339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4339"/>
                </a:lnTo>
                <a:lnTo>
                  <a:pt x="393953" y="434339"/>
                </a:lnTo>
                <a:close/>
              </a:path>
              <a:path w="413384" h="472439">
                <a:moveTo>
                  <a:pt x="393953" y="472439"/>
                </a:moveTo>
                <a:lnTo>
                  <a:pt x="393953" y="434339"/>
                </a:lnTo>
                <a:lnTo>
                  <a:pt x="374903" y="453389"/>
                </a:lnTo>
                <a:lnTo>
                  <a:pt x="374903" y="472439"/>
                </a:lnTo>
                <a:lnTo>
                  <a:pt x="393953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623954" y="3835773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3" y="472439"/>
                </a:moveTo>
                <a:lnTo>
                  <a:pt x="413003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2439"/>
                </a:lnTo>
                <a:lnTo>
                  <a:pt x="413003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3" y="472439"/>
                </a:lnTo>
                <a:lnTo>
                  <a:pt x="374903" y="45338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433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93953" y="472439"/>
                </a:moveTo>
                <a:lnTo>
                  <a:pt x="393953" y="434339"/>
                </a:lnTo>
                <a:lnTo>
                  <a:pt x="374903" y="453389"/>
                </a:lnTo>
                <a:lnTo>
                  <a:pt x="374903" y="472439"/>
                </a:lnTo>
                <a:lnTo>
                  <a:pt x="393953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970318" y="3835773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3" y="472439"/>
                </a:moveTo>
                <a:lnTo>
                  <a:pt x="413003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2439"/>
                </a:lnTo>
                <a:lnTo>
                  <a:pt x="413003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3" y="472439"/>
                </a:lnTo>
                <a:lnTo>
                  <a:pt x="374903" y="45338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433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93953" y="472439"/>
                </a:moveTo>
                <a:lnTo>
                  <a:pt x="393953" y="434339"/>
                </a:lnTo>
                <a:lnTo>
                  <a:pt x="374903" y="453389"/>
                </a:lnTo>
                <a:lnTo>
                  <a:pt x="374903" y="472439"/>
                </a:lnTo>
                <a:lnTo>
                  <a:pt x="393953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16188" y="3835773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39"/>
                </a:moveTo>
                <a:lnTo>
                  <a:pt x="412242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39"/>
                </a:lnTo>
                <a:lnTo>
                  <a:pt x="412242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2" y="472439"/>
                </a:lnTo>
                <a:lnTo>
                  <a:pt x="374142" y="45338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3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93192" y="472439"/>
                </a:moveTo>
                <a:lnTo>
                  <a:pt x="393192" y="434339"/>
                </a:lnTo>
                <a:lnTo>
                  <a:pt x="374142" y="453389"/>
                </a:lnTo>
                <a:lnTo>
                  <a:pt x="374142" y="472439"/>
                </a:lnTo>
                <a:lnTo>
                  <a:pt x="393192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262552" y="3835773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39"/>
                </a:moveTo>
                <a:lnTo>
                  <a:pt x="412242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39"/>
                </a:lnTo>
                <a:lnTo>
                  <a:pt x="412242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2" y="472439"/>
                </a:lnTo>
                <a:lnTo>
                  <a:pt x="374142" y="45338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3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93192" y="472439"/>
                </a:moveTo>
                <a:lnTo>
                  <a:pt x="393192" y="434339"/>
                </a:lnTo>
                <a:lnTo>
                  <a:pt x="374142" y="453389"/>
                </a:lnTo>
                <a:lnTo>
                  <a:pt x="374142" y="472439"/>
                </a:lnTo>
                <a:lnTo>
                  <a:pt x="393192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223461" y="3835773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39"/>
                </a:moveTo>
                <a:lnTo>
                  <a:pt x="412242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39"/>
                </a:lnTo>
                <a:lnTo>
                  <a:pt x="412242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2" y="472439"/>
                </a:lnTo>
                <a:lnTo>
                  <a:pt x="374142" y="45338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3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93192" y="472439"/>
                </a:moveTo>
                <a:lnTo>
                  <a:pt x="393192" y="434339"/>
                </a:lnTo>
                <a:lnTo>
                  <a:pt x="374142" y="453389"/>
                </a:lnTo>
                <a:lnTo>
                  <a:pt x="374142" y="472439"/>
                </a:lnTo>
                <a:lnTo>
                  <a:pt x="393192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569825" y="3835773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39"/>
                </a:moveTo>
                <a:lnTo>
                  <a:pt x="412242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39"/>
                </a:lnTo>
                <a:lnTo>
                  <a:pt x="412242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2" y="472439"/>
                </a:lnTo>
                <a:lnTo>
                  <a:pt x="374142" y="45338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3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93192" y="472439"/>
                </a:moveTo>
                <a:lnTo>
                  <a:pt x="393192" y="434339"/>
                </a:lnTo>
                <a:lnTo>
                  <a:pt x="374142" y="453389"/>
                </a:lnTo>
                <a:lnTo>
                  <a:pt x="374142" y="472439"/>
                </a:lnTo>
                <a:lnTo>
                  <a:pt x="393192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4712854" y="3854824"/>
            <a:ext cx="2799773" cy="291353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  <a:tabLst>
                <a:tab pos="352737" algn="l"/>
                <a:tab pos="694646" algn="l"/>
                <a:tab pos="1036555" algn="l"/>
                <a:tab pos="1589308" algn="l"/>
                <a:tab pos="1931218" algn="l"/>
                <a:tab pos="2273128" algn="l"/>
                <a:tab pos="2615037" algn="l"/>
              </a:tabLst>
            </a:pPr>
            <a:r>
              <a:rPr sz="1800" b="1" spc="-4" dirty="0">
                <a:latin typeface="Courier New"/>
                <a:cs typeface="Courier New"/>
              </a:rPr>
              <a:t>F	L	P	D	R	C	J	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876597" y="4908177"/>
            <a:ext cx="340591" cy="384361"/>
          </a:xfrm>
          <a:custGeom>
            <a:avLst/>
            <a:gdLst/>
            <a:ahLst/>
            <a:cxnLst/>
            <a:rect l="l" t="t" r="r" b="b"/>
            <a:pathLst>
              <a:path w="374650" h="435610">
                <a:moveTo>
                  <a:pt x="0" y="0"/>
                </a:moveTo>
                <a:lnTo>
                  <a:pt x="0" y="435101"/>
                </a:lnTo>
                <a:lnTo>
                  <a:pt x="374142" y="435101"/>
                </a:lnTo>
                <a:lnTo>
                  <a:pt x="37414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859279" y="4891368"/>
            <a:ext cx="375227" cy="417979"/>
          </a:xfrm>
          <a:custGeom>
            <a:avLst/>
            <a:gdLst/>
            <a:ahLst/>
            <a:cxnLst/>
            <a:rect l="l" t="t" r="r" b="b"/>
            <a:pathLst>
              <a:path w="412750" h="473710">
                <a:moveTo>
                  <a:pt x="412242" y="473201"/>
                </a:moveTo>
                <a:lnTo>
                  <a:pt x="412242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3201"/>
                </a:lnTo>
                <a:lnTo>
                  <a:pt x="412242" y="473201"/>
                </a:lnTo>
                <a:close/>
              </a:path>
              <a:path w="412750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2750" h="473710">
                <a:moveTo>
                  <a:pt x="393192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142" y="473201"/>
                </a:lnTo>
                <a:lnTo>
                  <a:pt x="374142" y="454151"/>
                </a:lnTo>
                <a:lnTo>
                  <a:pt x="393192" y="435101"/>
                </a:lnTo>
                <a:close/>
              </a:path>
              <a:path w="412750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2750" h="473710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3710">
                <a:moveTo>
                  <a:pt x="393192" y="435101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5101"/>
                </a:lnTo>
                <a:lnTo>
                  <a:pt x="393192" y="435101"/>
                </a:lnTo>
                <a:close/>
              </a:path>
              <a:path w="412750" h="473710">
                <a:moveTo>
                  <a:pt x="393192" y="473201"/>
                </a:moveTo>
                <a:lnTo>
                  <a:pt x="393192" y="435101"/>
                </a:lnTo>
                <a:lnTo>
                  <a:pt x="374142" y="454151"/>
                </a:lnTo>
                <a:lnTo>
                  <a:pt x="374142" y="473201"/>
                </a:lnTo>
                <a:lnTo>
                  <a:pt x="393192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222961" y="4908177"/>
            <a:ext cx="340591" cy="384361"/>
          </a:xfrm>
          <a:custGeom>
            <a:avLst/>
            <a:gdLst/>
            <a:ahLst/>
            <a:cxnLst/>
            <a:rect l="l" t="t" r="r" b="b"/>
            <a:pathLst>
              <a:path w="374650" h="435610">
                <a:moveTo>
                  <a:pt x="0" y="0"/>
                </a:moveTo>
                <a:lnTo>
                  <a:pt x="0" y="435101"/>
                </a:lnTo>
                <a:lnTo>
                  <a:pt x="374142" y="435101"/>
                </a:lnTo>
                <a:lnTo>
                  <a:pt x="37414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205643" y="4891368"/>
            <a:ext cx="375227" cy="417979"/>
          </a:xfrm>
          <a:custGeom>
            <a:avLst/>
            <a:gdLst/>
            <a:ahLst/>
            <a:cxnLst/>
            <a:rect l="l" t="t" r="r" b="b"/>
            <a:pathLst>
              <a:path w="412750" h="473710">
                <a:moveTo>
                  <a:pt x="412242" y="473201"/>
                </a:moveTo>
                <a:lnTo>
                  <a:pt x="412242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3201"/>
                </a:lnTo>
                <a:lnTo>
                  <a:pt x="412242" y="473201"/>
                </a:lnTo>
                <a:close/>
              </a:path>
              <a:path w="412750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2750" h="473710">
                <a:moveTo>
                  <a:pt x="393192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142" y="473201"/>
                </a:lnTo>
                <a:lnTo>
                  <a:pt x="374142" y="454151"/>
                </a:lnTo>
                <a:lnTo>
                  <a:pt x="393192" y="435101"/>
                </a:lnTo>
                <a:close/>
              </a:path>
              <a:path w="412750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2750" h="473710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3710">
                <a:moveTo>
                  <a:pt x="393192" y="435101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5101"/>
                </a:lnTo>
                <a:lnTo>
                  <a:pt x="393192" y="435101"/>
                </a:lnTo>
                <a:close/>
              </a:path>
              <a:path w="412750" h="473710">
                <a:moveTo>
                  <a:pt x="393192" y="473201"/>
                </a:moveTo>
                <a:lnTo>
                  <a:pt x="393192" y="435101"/>
                </a:lnTo>
                <a:lnTo>
                  <a:pt x="374142" y="454151"/>
                </a:lnTo>
                <a:lnTo>
                  <a:pt x="374142" y="473201"/>
                </a:lnTo>
                <a:lnTo>
                  <a:pt x="393192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69819" y="4908177"/>
            <a:ext cx="341168" cy="384361"/>
          </a:xfrm>
          <a:custGeom>
            <a:avLst/>
            <a:gdLst/>
            <a:ahLst/>
            <a:cxnLst/>
            <a:rect l="l" t="t" r="r" b="b"/>
            <a:pathLst>
              <a:path w="375284" h="435610">
                <a:moveTo>
                  <a:pt x="0" y="0"/>
                </a:moveTo>
                <a:lnTo>
                  <a:pt x="0" y="435101"/>
                </a:lnTo>
                <a:lnTo>
                  <a:pt x="374903" y="435101"/>
                </a:lnTo>
                <a:lnTo>
                  <a:pt x="3749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52500" y="4891368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4" h="473710">
                <a:moveTo>
                  <a:pt x="413004" y="473201"/>
                </a:moveTo>
                <a:lnTo>
                  <a:pt x="413004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3201"/>
                </a:lnTo>
                <a:lnTo>
                  <a:pt x="413004" y="473201"/>
                </a:lnTo>
                <a:close/>
              </a:path>
              <a:path w="413384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4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4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4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4" h="473710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4" h="473710">
                <a:moveTo>
                  <a:pt x="393953" y="435101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4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310640" y="4908177"/>
            <a:ext cx="341168" cy="384361"/>
          </a:xfrm>
          <a:custGeom>
            <a:avLst/>
            <a:gdLst/>
            <a:ahLst/>
            <a:cxnLst/>
            <a:rect l="l" t="t" r="r" b="b"/>
            <a:pathLst>
              <a:path w="375285" h="435610">
                <a:moveTo>
                  <a:pt x="0" y="0"/>
                </a:moveTo>
                <a:lnTo>
                  <a:pt x="0" y="435101"/>
                </a:lnTo>
                <a:lnTo>
                  <a:pt x="374903" y="435101"/>
                </a:lnTo>
                <a:lnTo>
                  <a:pt x="3749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293321" y="4891368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49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5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49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677689" y="4908177"/>
            <a:ext cx="340591" cy="384361"/>
          </a:xfrm>
          <a:custGeom>
            <a:avLst/>
            <a:gdLst/>
            <a:ahLst/>
            <a:cxnLst/>
            <a:rect l="l" t="t" r="r" b="b"/>
            <a:pathLst>
              <a:path w="374650" h="435610">
                <a:moveTo>
                  <a:pt x="0" y="0"/>
                </a:moveTo>
                <a:lnTo>
                  <a:pt x="0" y="435101"/>
                </a:lnTo>
                <a:lnTo>
                  <a:pt x="374142" y="435101"/>
                </a:lnTo>
                <a:lnTo>
                  <a:pt x="37414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660371" y="4891368"/>
            <a:ext cx="375227" cy="417979"/>
          </a:xfrm>
          <a:custGeom>
            <a:avLst/>
            <a:gdLst/>
            <a:ahLst/>
            <a:cxnLst/>
            <a:rect l="l" t="t" r="r" b="b"/>
            <a:pathLst>
              <a:path w="412750" h="473710">
                <a:moveTo>
                  <a:pt x="412242" y="473201"/>
                </a:moveTo>
                <a:lnTo>
                  <a:pt x="412241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2" y="473201"/>
                </a:lnTo>
                <a:lnTo>
                  <a:pt x="412242" y="473201"/>
                </a:lnTo>
                <a:close/>
              </a:path>
              <a:path w="412750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2750" h="473710">
                <a:moveTo>
                  <a:pt x="393192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142" y="473201"/>
                </a:lnTo>
                <a:lnTo>
                  <a:pt x="374142" y="454151"/>
                </a:lnTo>
                <a:lnTo>
                  <a:pt x="393192" y="435101"/>
                </a:lnTo>
                <a:close/>
              </a:path>
              <a:path w="412750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2750" h="473710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3710">
                <a:moveTo>
                  <a:pt x="393192" y="435101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2" y="435101"/>
                </a:lnTo>
                <a:lnTo>
                  <a:pt x="393192" y="435101"/>
                </a:lnTo>
                <a:close/>
              </a:path>
              <a:path w="412750" h="473710">
                <a:moveTo>
                  <a:pt x="393192" y="473201"/>
                </a:moveTo>
                <a:lnTo>
                  <a:pt x="393192" y="435101"/>
                </a:lnTo>
                <a:lnTo>
                  <a:pt x="374142" y="454151"/>
                </a:lnTo>
                <a:lnTo>
                  <a:pt x="374142" y="473201"/>
                </a:lnTo>
                <a:lnTo>
                  <a:pt x="393192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017819" y="4908177"/>
            <a:ext cx="341168" cy="384361"/>
          </a:xfrm>
          <a:custGeom>
            <a:avLst/>
            <a:gdLst/>
            <a:ahLst/>
            <a:cxnLst/>
            <a:rect l="l" t="t" r="r" b="b"/>
            <a:pathLst>
              <a:path w="375285" h="435610">
                <a:moveTo>
                  <a:pt x="0" y="0"/>
                </a:moveTo>
                <a:lnTo>
                  <a:pt x="0" y="435101"/>
                </a:lnTo>
                <a:lnTo>
                  <a:pt x="374904" y="435101"/>
                </a:lnTo>
                <a:lnTo>
                  <a:pt x="3749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000500" y="4891368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4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4" y="473201"/>
                </a:lnTo>
                <a:lnTo>
                  <a:pt x="413004" y="473201"/>
                </a:lnTo>
                <a:close/>
              </a:path>
              <a:path w="413385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4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4" y="473201"/>
                </a:lnTo>
                <a:lnTo>
                  <a:pt x="374904" y="454151"/>
                </a:lnTo>
                <a:lnTo>
                  <a:pt x="393954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3710">
                <a:moveTo>
                  <a:pt x="393954" y="435101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4" y="435101"/>
                </a:lnTo>
                <a:lnTo>
                  <a:pt x="393954" y="435101"/>
                </a:lnTo>
                <a:close/>
              </a:path>
              <a:path w="413385" h="473710">
                <a:moveTo>
                  <a:pt x="393954" y="473201"/>
                </a:moveTo>
                <a:lnTo>
                  <a:pt x="393954" y="435101"/>
                </a:lnTo>
                <a:lnTo>
                  <a:pt x="374904" y="454151"/>
                </a:lnTo>
                <a:lnTo>
                  <a:pt x="374904" y="473201"/>
                </a:lnTo>
                <a:lnTo>
                  <a:pt x="393954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770910" y="4908177"/>
            <a:ext cx="341168" cy="384361"/>
          </a:xfrm>
          <a:custGeom>
            <a:avLst/>
            <a:gdLst/>
            <a:ahLst/>
            <a:cxnLst/>
            <a:rect l="l" t="t" r="r" b="b"/>
            <a:pathLst>
              <a:path w="375285" h="435610">
                <a:moveTo>
                  <a:pt x="0" y="0"/>
                </a:moveTo>
                <a:lnTo>
                  <a:pt x="0" y="435101"/>
                </a:lnTo>
                <a:lnTo>
                  <a:pt x="374904" y="435101"/>
                </a:lnTo>
                <a:lnTo>
                  <a:pt x="3749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753591" y="4891368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4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4" y="473201"/>
                </a:lnTo>
                <a:lnTo>
                  <a:pt x="413004" y="473201"/>
                </a:lnTo>
                <a:close/>
              </a:path>
              <a:path w="413385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4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4" y="473201"/>
                </a:lnTo>
                <a:lnTo>
                  <a:pt x="374904" y="454151"/>
                </a:lnTo>
                <a:lnTo>
                  <a:pt x="393954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3710">
                <a:moveTo>
                  <a:pt x="393954" y="435101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4" y="435101"/>
                </a:lnTo>
                <a:lnTo>
                  <a:pt x="393954" y="435101"/>
                </a:lnTo>
                <a:close/>
              </a:path>
              <a:path w="413385" h="473710">
                <a:moveTo>
                  <a:pt x="393954" y="473201"/>
                </a:moveTo>
                <a:lnTo>
                  <a:pt x="393954" y="435101"/>
                </a:lnTo>
                <a:lnTo>
                  <a:pt x="374904" y="454151"/>
                </a:lnTo>
                <a:lnTo>
                  <a:pt x="374904" y="473201"/>
                </a:lnTo>
                <a:lnTo>
                  <a:pt x="393954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117273" y="4908177"/>
            <a:ext cx="341168" cy="384361"/>
          </a:xfrm>
          <a:custGeom>
            <a:avLst/>
            <a:gdLst/>
            <a:ahLst/>
            <a:cxnLst/>
            <a:rect l="l" t="t" r="r" b="b"/>
            <a:pathLst>
              <a:path w="375285" h="435610">
                <a:moveTo>
                  <a:pt x="0" y="0"/>
                </a:moveTo>
                <a:lnTo>
                  <a:pt x="0" y="435101"/>
                </a:lnTo>
                <a:lnTo>
                  <a:pt x="374904" y="435101"/>
                </a:lnTo>
                <a:lnTo>
                  <a:pt x="3749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099954" y="4891368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4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4" y="473201"/>
                </a:lnTo>
                <a:lnTo>
                  <a:pt x="413004" y="473201"/>
                </a:lnTo>
                <a:close/>
              </a:path>
              <a:path w="413385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4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4" y="473201"/>
                </a:lnTo>
                <a:lnTo>
                  <a:pt x="374904" y="454151"/>
                </a:lnTo>
                <a:lnTo>
                  <a:pt x="393954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3710">
                <a:moveTo>
                  <a:pt x="393954" y="435101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4" y="435101"/>
                </a:lnTo>
                <a:lnTo>
                  <a:pt x="393954" y="435101"/>
                </a:lnTo>
                <a:close/>
              </a:path>
              <a:path w="413385" h="473710">
                <a:moveTo>
                  <a:pt x="393954" y="473201"/>
                </a:moveTo>
                <a:lnTo>
                  <a:pt x="393954" y="435101"/>
                </a:lnTo>
                <a:lnTo>
                  <a:pt x="374904" y="454151"/>
                </a:lnTo>
                <a:lnTo>
                  <a:pt x="374904" y="473201"/>
                </a:lnTo>
                <a:lnTo>
                  <a:pt x="393954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969819" y="4911090"/>
            <a:ext cx="3389168" cy="291353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82058">
              <a:spcBef>
                <a:spcPts val="85"/>
              </a:spcBef>
              <a:tabLst>
                <a:tab pos="976151" algn="l"/>
                <a:tab pos="1318061" algn="l"/>
                <a:tab pos="1859417" algn="l"/>
                <a:tab pos="2201327" algn="l"/>
                <a:tab pos="2754080" algn="l"/>
              </a:tabLst>
            </a:pPr>
            <a:r>
              <a:rPr sz="1800" b="1" spc="-4" dirty="0">
                <a:latin typeface="Courier New"/>
                <a:cs typeface="Courier New"/>
              </a:rPr>
              <a:t>H</a:t>
            </a:r>
            <a:r>
              <a:rPr sz="1800" b="1" spc="494" dirty="0">
                <a:latin typeface="Courier New"/>
                <a:cs typeface="Courier New"/>
              </a:rPr>
              <a:t> </a:t>
            </a:r>
            <a:r>
              <a:rPr sz="1800" b="1" spc="-4" dirty="0">
                <a:latin typeface="Courier New"/>
                <a:cs typeface="Courier New"/>
              </a:rPr>
              <a:t>E	M	G	B	K	A</a:t>
            </a:r>
            <a:r>
              <a:rPr sz="1800" b="1" spc="444" dirty="0">
                <a:latin typeface="Courier New"/>
                <a:cs typeface="Courier New"/>
              </a:rPr>
              <a:t> </a:t>
            </a:r>
            <a:r>
              <a:rPr sz="1800" b="1" spc="-4" dirty="0">
                <a:latin typeface="Courier New"/>
                <a:cs typeface="Courier New"/>
              </a:rPr>
              <a:t>Q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5548053" y="4908177"/>
            <a:ext cx="340591" cy="384361"/>
          </a:xfrm>
          <a:custGeom>
            <a:avLst/>
            <a:gdLst/>
            <a:ahLst/>
            <a:cxnLst/>
            <a:rect l="l" t="t" r="r" b="b"/>
            <a:pathLst>
              <a:path w="374650" h="435610">
                <a:moveTo>
                  <a:pt x="0" y="0"/>
                </a:moveTo>
                <a:lnTo>
                  <a:pt x="0" y="435101"/>
                </a:lnTo>
                <a:lnTo>
                  <a:pt x="374142" y="435101"/>
                </a:lnTo>
                <a:lnTo>
                  <a:pt x="37414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530735" y="4891368"/>
            <a:ext cx="375227" cy="417979"/>
          </a:xfrm>
          <a:custGeom>
            <a:avLst/>
            <a:gdLst/>
            <a:ahLst/>
            <a:cxnLst/>
            <a:rect l="l" t="t" r="r" b="b"/>
            <a:pathLst>
              <a:path w="412750" h="473710">
                <a:moveTo>
                  <a:pt x="412242" y="473201"/>
                </a:moveTo>
                <a:lnTo>
                  <a:pt x="412241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2" y="473201"/>
                </a:lnTo>
                <a:lnTo>
                  <a:pt x="412242" y="473201"/>
                </a:lnTo>
                <a:close/>
              </a:path>
              <a:path w="412750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2750" h="473710">
                <a:moveTo>
                  <a:pt x="393192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142" y="473201"/>
                </a:lnTo>
                <a:lnTo>
                  <a:pt x="374142" y="454151"/>
                </a:lnTo>
                <a:lnTo>
                  <a:pt x="393192" y="435101"/>
                </a:lnTo>
                <a:close/>
              </a:path>
              <a:path w="412750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2750" h="473710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3710">
                <a:moveTo>
                  <a:pt x="393192" y="435101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2" y="435101"/>
                </a:lnTo>
                <a:lnTo>
                  <a:pt x="393192" y="435101"/>
                </a:lnTo>
                <a:close/>
              </a:path>
              <a:path w="412750" h="473710">
                <a:moveTo>
                  <a:pt x="393192" y="473201"/>
                </a:moveTo>
                <a:lnTo>
                  <a:pt x="393192" y="435101"/>
                </a:lnTo>
                <a:lnTo>
                  <a:pt x="374142" y="454151"/>
                </a:lnTo>
                <a:lnTo>
                  <a:pt x="374142" y="473201"/>
                </a:lnTo>
                <a:lnTo>
                  <a:pt x="393192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894416" y="4908177"/>
            <a:ext cx="340591" cy="384361"/>
          </a:xfrm>
          <a:custGeom>
            <a:avLst/>
            <a:gdLst/>
            <a:ahLst/>
            <a:cxnLst/>
            <a:rect l="l" t="t" r="r" b="b"/>
            <a:pathLst>
              <a:path w="374650" h="435610">
                <a:moveTo>
                  <a:pt x="0" y="0"/>
                </a:moveTo>
                <a:lnTo>
                  <a:pt x="0" y="435101"/>
                </a:lnTo>
                <a:lnTo>
                  <a:pt x="374141" y="435101"/>
                </a:lnTo>
                <a:lnTo>
                  <a:pt x="37414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877098" y="4891368"/>
            <a:ext cx="375227" cy="417979"/>
          </a:xfrm>
          <a:custGeom>
            <a:avLst/>
            <a:gdLst/>
            <a:ahLst/>
            <a:cxnLst/>
            <a:rect l="l" t="t" r="r" b="b"/>
            <a:pathLst>
              <a:path w="412750" h="473710">
                <a:moveTo>
                  <a:pt x="412241" y="473201"/>
                </a:moveTo>
                <a:lnTo>
                  <a:pt x="412241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099" y="19050"/>
                </a:lnTo>
                <a:lnTo>
                  <a:pt x="38099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3201"/>
                </a:lnTo>
                <a:lnTo>
                  <a:pt x="412241" y="473201"/>
                </a:lnTo>
                <a:close/>
              </a:path>
              <a:path w="412750" h="473710">
                <a:moveTo>
                  <a:pt x="38099" y="38100"/>
                </a:moveTo>
                <a:lnTo>
                  <a:pt x="38099" y="19050"/>
                </a:lnTo>
                <a:lnTo>
                  <a:pt x="19050" y="38100"/>
                </a:lnTo>
                <a:lnTo>
                  <a:pt x="38099" y="38100"/>
                </a:lnTo>
                <a:close/>
              </a:path>
              <a:path w="412750" h="473710">
                <a:moveTo>
                  <a:pt x="38099" y="435101"/>
                </a:moveTo>
                <a:lnTo>
                  <a:pt x="38099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099" y="435101"/>
                </a:lnTo>
                <a:close/>
              </a:path>
              <a:path w="412750" h="473710">
                <a:moveTo>
                  <a:pt x="393191" y="435101"/>
                </a:moveTo>
                <a:lnTo>
                  <a:pt x="19050" y="435101"/>
                </a:lnTo>
                <a:lnTo>
                  <a:pt x="38099" y="454151"/>
                </a:lnTo>
                <a:lnTo>
                  <a:pt x="38099" y="473201"/>
                </a:lnTo>
                <a:lnTo>
                  <a:pt x="374141" y="473201"/>
                </a:lnTo>
                <a:lnTo>
                  <a:pt x="374141" y="454151"/>
                </a:lnTo>
                <a:lnTo>
                  <a:pt x="393191" y="435101"/>
                </a:lnTo>
                <a:close/>
              </a:path>
              <a:path w="412750" h="473710">
                <a:moveTo>
                  <a:pt x="38099" y="473201"/>
                </a:moveTo>
                <a:lnTo>
                  <a:pt x="38099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099" y="473201"/>
                </a:lnTo>
                <a:close/>
              </a:path>
              <a:path w="412750" h="473710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3710">
                <a:moveTo>
                  <a:pt x="393191" y="435101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5101"/>
                </a:lnTo>
                <a:lnTo>
                  <a:pt x="393191" y="435101"/>
                </a:lnTo>
                <a:close/>
              </a:path>
              <a:path w="412750" h="473710">
                <a:moveTo>
                  <a:pt x="393191" y="473201"/>
                </a:moveTo>
                <a:lnTo>
                  <a:pt x="393191" y="435101"/>
                </a:lnTo>
                <a:lnTo>
                  <a:pt x="374141" y="454151"/>
                </a:lnTo>
                <a:lnTo>
                  <a:pt x="374141" y="473201"/>
                </a:lnTo>
                <a:lnTo>
                  <a:pt x="393191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641273" y="4908177"/>
            <a:ext cx="341168" cy="384361"/>
          </a:xfrm>
          <a:custGeom>
            <a:avLst/>
            <a:gdLst/>
            <a:ahLst/>
            <a:cxnLst/>
            <a:rect l="l" t="t" r="r" b="b"/>
            <a:pathLst>
              <a:path w="375285" h="435610">
                <a:moveTo>
                  <a:pt x="0" y="0"/>
                </a:moveTo>
                <a:lnTo>
                  <a:pt x="0" y="435101"/>
                </a:lnTo>
                <a:lnTo>
                  <a:pt x="374904" y="435101"/>
                </a:lnTo>
                <a:lnTo>
                  <a:pt x="3749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623954" y="4891368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4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4" y="473201"/>
                </a:lnTo>
                <a:lnTo>
                  <a:pt x="413004" y="473201"/>
                </a:lnTo>
                <a:close/>
              </a:path>
              <a:path w="413385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4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4" y="473201"/>
                </a:lnTo>
                <a:lnTo>
                  <a:pt x="374904" y="454151"/>
                </a:lnTo>
                <a:lnTo>
                  <a:pt x="393954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3710">
                <a:moveTo>
                  <a:pt x="393954" y="435101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4" y="435101"/>
                </a:lnTo>
                <a:lnTo>
                  <a:pt x="393954" y="435101"/>
                </a:lnTo>
                <a:close/>
              </a:path>
              <a:path w="413385" h="473710">
                <a:moveTo>
                  <a:pt x="393954" y="473201"/>
                </a:moveTo>
                <a:lnTo>
                  <a:pt x="393954" y="435101"/>
                </a:lnTo>
                <a:lnTo>
                  <a:pt x="374904" y="454151"/>
                </a:lnTo>
                <a:lnTo>
                  <a:pt x="374904" y="473201"/>
                </a:lnTo>
                <a:lnTo>
                  <a:pt x="393954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987637" y="4908177"/>
            <a:ext cx="341168" cy="384361"/>
          </a:xfrm>
          <a:custGeom>
            <a:avLst/>
            <a:gdLst/>
            <a:ahLst/>
            <a:cxnLst/>
            <a:rect l="l" t="t" r="r" b="b"/>
            <a:pathLst>
              <a:path w="375285" h="435610">
                <a:moveTo>
                  <a:pt x="0" y="0"/>
                </a:moveTo>
                <a:lnTo>
                  <a:pt x="0" y="435101"/>
                </a:lnTo>
                <a:lnTo>
                  <a:pt x="374904" y="435101"/>
                </a:lnTo>
                <a:lnTo>
                  <a:pt x="3749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970318" y="4891368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4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4" y="473201"/>
                </a:lnTo>
                <a:lnTo>
                  <a:pt x="413004" y="473201"/>
                </a:lnTo>
                <a:close/>
              </a:path>
              <a:path w="413385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4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4" y="473201"/>
                </a:lnTo>
                <a:lnTo>
                  <a:pt x="374904" y="454151"/>
                </a:lnTo>
                <a:lnTo>
                  <a:pt x="393954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3710">
                <a:moveTo>
                  <a:pt x="393954" y="435101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4" y="435101"/>
                </a:lnTo>
                <a:lnTo>
                  <a:pt x="393954" y="435101"/>
                </a:lnTo>
                <a:close/>
              </a:path>
              <a:path w="413385" h="473710">
                <a:moveTo>
                  <a:pt x="393954" y="473201"/>
                </a:moveTo>
                <a:lnTo>
                  <a:pt x="393954" y="435101"/>
                </a:lnTo>
                <a:lnTo>
                  <a:pt x="374904" y="454151"/>
                </a:lnTo>
                <a:lnTo>
                  <a:pt x="374904" y="473201"/>
                </a:lnTo>
                <a:lnTo>
                  <a:pt x="393954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4641273" y="4911090"/>
            <a:ext cx="1593273" cy="291353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81488">
              <a:spcBef>
                <a:spcPts val="85"/>
              </a:spcBef>
              <a:tabLst>
                <a:tab pos="423398" algn="l"/>
                <a:tab pos="976151" algn="l"/>
                <a:tab pos="1318061" algn="l"/>
              </a:tabLst>
            </a:pPr>
            <a:r>
              <a:rPr sz="1800" b="1" spc="-4" dirty="0">
                <a:latin typeface="Courier New"/>
                <a:cs typeface="Courier New"/>
              </a:rPr>
              <a:t>F	L	P	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7418415" y="4908177"/>
            <a:ext cx="340591" cy="384361"/>
          </a:xfrm>
          <a:custGeom>
            <a:avLst/>
            <a:gdLst/>
            <a:ahLst/>
            <a:cxnLst/>
            <a:rect l="l" t="t" r="r" b="b"/>
            <a:pathLst>
              <a:path w="374650" h="435610">
                <a:moveTo>
                  <a:pt x="0" y="0"/>
                </a:moveTo>
                <a:lnTo>
                  <a:pt x="0" y="435101"/>
                </a:lnTo>
                <a:lnTo>
                  <a:pt x="374142" y="435101"/>
                </a:lnTo>
                <a:lnTo>
                  <a:pt x="37414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401097" y="4891368"/>
            <a:ext cx="375227" cy="417979"/>
          </a:xfrm>
          <a:custGeom>
            <a:avLst/>
            <a:gdLst/>
            <a:ahLst/>
            <a:cxnLst/>
            <a:rect l="l" t="t" r="r" b="b"/>
            <a:pathLst>
              <a:path w="412750" h="473710">
                <a:moveTo>
                  <a:pt x="412242" y="473201"/>
                </a:moveTo>
                <a:lnTo>
                  <a:pt x="412242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3201"/>
                </a:lnTo>
                <a:lnTo>
                  <a:pt x="412242" y="473201"/>
                </a:lnTo>
                <a:close/>
              </a:path>
              <a:path w="412750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2750" h="473710">
                <a:moveTo>
                  <a:pt x="393192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142" y="473201"/>
                </a:lnTo>
                <a:lnTo>
                  <a:pt x="374142" y="454151"/>
                </a:lnTo>
                <a:lnTo>
                  <a:pt x="393192" y="435101"/>
                </a:lnTo>
                <a:close/>
              </a:path>
              <a:path w="412750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2750" h="473710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3710">
                <a:moveTo>
                  <a:pt x="393192" y="435101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5101"/>
                </a:lnTo>
                <a:lnTo>
                  <a:pt x="393192" y="435101"/>
                </a:lnTo>
                <a:close/>
              </a:path>
              <a:path w="412750" h="473710">
                <a:moveTo>
                  <a:pt x="393192" y="473201"/>
                </a:moveTo>
                <a:lnTo>
                  <a:pt x="393192" y="435101"/>
                </a:lnTo>
                <a:lnTo>
                  <a:pt x="374142" y="454151"/>
                </a:lnTo>
                <a:lnTo>
                  <a:pt x="374142" y="473201"/>
                </a:lnTo>
                <a:lnTo>
                  <a:pt x="393192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764779" y="4908177"/>
            <a:ext cx="340591" cy="384361"/>
          </a:xfrm>
          <a:custGeom>
            <a:avLst/>
            <a:gdLst/>
            <a:ahLst/>
            <a:cxnLst/>
            <a:rect l="l" t="t" r="r" b="b"/>
            <a:pathLst>
              <a:path w="374650" h="435610">
                <a:moveTo>
                  <a:pt x="0" y="0"/>
                </a:moveTo>
                <a:lnTo>
                  <a:pt x="0" y="435101"/>
                </a:lnTo>
                <a:lnTo>
                  <a:pt x="374142" y="435101"/>
                </a:lnTo>
                <a:lnTo>
                  <a:pt x="37414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747461" y="4891368"/>
            <a:ext cx="375227" cy="417979"/>
          </a:xfrm>
          <a:custGeom>
            <a:avLst/>
            <a:gdLst/>
            <a:ahLst/>
            <a:cxnLst/>
            <a:rect l="l" t="t" r="r" b="b"/>
            <a:pathLst>
              <a:path w="412750" h="473710">
                <a:moveTo>
                  <a:pt x="412242" y="473201"/>
                </a:moveTo>
                <a:lnTo>
                  <a:pt x="412242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3201"/>
                </a:lnTo>
                <a:lnTo>
                  <a:pt x="412242" y="473201"/>
                </a:lnTo>
                <a:close/>
              </a:path>
              <a:path w="412750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2750" h="473710">
                <a:moveTo>
                  <a:pt x="393192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142" y="473201"/>
                </a:lnTo>
                <a:lnTo>
                  <a:pt x="374142" y="454151"/>
                </a:lnTo>
                <a:lnTo>
                  <a:pt x="393192" y="435101"/>
                </a:lnTo>
                <a:close/>
              </a:path>
              <a:path w="412750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2750" h="473710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3710">
                <a:moveTo>
                  <a:pt x="393192" y="435101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5101"/>
                </a:lnTo>
                <a:lnTo>
                  <a:pt x="393192" y="435101"/>
                </a:lnTo>
                <a:close/>
              </a:path>
              <a:path w="412750" h="473710">
                <a:moveTo>
                  <a:pt x="393192" y="473201"/>
                </a:moveTo>
                <a:lnTo>
                  <a:pt x="393192" y="435101"/>
                </a:lnTo>
                <a:lnTo>
                  <a:pt x="374142" y="454151"/>
                </a:lnTo>
                <a:lnTo>
                  <a:pt x="374142" y="473201"/>
                </a:lnTo>
                <a:lnTo>
                  <a:pt x="393192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511637" y="4908177"/>
            <a:ext cx="341168" cy="384361"/>
          </a:xfrm>
          <a:custGeom>
            <a:avLst/>
            <a:gdLst/>
            <a:ahLst/>
            <a:cxnLst/>
            <a:rect l="l" t="t" r="r" b="b"/>
            <a:pathLst>
              <a:path w="375284" h="435610">
                <a:moveTo>
                  <a:pt x="0" y="0"/>
                </a:moveTo>
                <a:lnTo>
                  <a:pt x="0" y="435101"/>
                </a:lnTo>
                <a:lnTo>
                  <a:pt x="374903" y="435101"/>
                </a:lnTo>
                <a:lnTo>
                  <a:pt x="3749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494318" y="4891368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4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4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4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4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4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4" h="473710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4" h="473710">
                <a:moveTo>
                  <a:pt x="393953" y="435101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4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858001" y="4908177"/>
            <a:ext cx="341168" cy="384361"/>
          </a:xfrm>
          <a:custGeom>
            <a:avLst/>
            <a:gdLst/>
            <a:ahLst/>
            <a:cxnLst/>
            <a:rect l="l" t="t" r="r" b="b"/>
            <a:pathLst>
              <a:path w="375284" h="435610">
                <a:moveTo>
                  <a:pt x="0" y="0"/>
                </a:moveTo>
                <a:lnTo>
                  <a:pt x="0" y="435101"/>
                </a:lnTo>
                <a:lnTo>
                  <a:pt x="374903" y="435101"/>
                </a:lnTo>
                <a:lnTo>
                  <a:pt x="3749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840682" y="4891368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4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4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4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4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4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4" h="473710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4" h="473710">
                <a:moveTo>
                  <a:pt x="393953" y="435101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4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6511636" y="4911090"/>
            <a:ext cx="1593273" cy="291353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82058">
              <a:spcBef>
                <a:spcPts val="85"/>
              </a:spcBef>
              <a:tabLst>
                <a:tab pos="423398" algn="l"/>
                <a:tab pos="976151" algn="l"/>
                <a:tab pos="1318061" algn="l"/>
              </a:tabLst>
            </a:pPr>
            <a:r>
              <a:rPr sz="1800" b="1" spc="-4" dirty="0">
                <a:latin typeface="Courier New"/>
                <a:cs typeface="Courier New"/>
              </a:rPr>
              <a:t>R	C	J	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4498109" y="6200607"/>
            <a:ext cx="564573" cy="150008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900" dirty="0">
                <a:latin typeface="Tahoma"/>
                <a:cs typeface="Tahoma"/>
              </a:rPr>
              <a:t>Lecture</a:t>
            </a:r>
            <a:r>
              <a:rPr sz="900" spc="-58" dirty="0">
                <a:latin typeface="Tahoma"/>
                <a:cs typeface="Tahoma"/>
              </a:rPr>
              <a:t> </a:t>
            </a:r>
            <a:r>
              <a:rPr sz="900" spc="-4" dirty="0">
                <a:latin typeface="Tahoma"/>
                <a:cs typeface="Tahoma"/>
              </a:rPr>
              <a:t>27</a:t>
            </a:r>
            <a:endParaRPr sz="900">
              <a:latin typeface="Tahoma"/>
              <a:cs typeface="Tahoma"/>
            </a:endParaRPr>
          </a:p>
        </p:txBody>
      </p:sp>
      <p:sp>
        <p:nvSpPr>
          <p:cNvPr id="89" name="object 89"/>
          <p:cNvSpPr txBox="1">
            <a:spLocks noGrp="1"/>
          </p:cNvSpPr>
          <p:nvPr>
            <p:ph type="sldNum" sz="quarter" idx="4294967295"/>
          </p:nvPr>
        </p:nvSpPr>
        <p:spPr>
          <a:xfrm>
            <a:off x="8079758" y="6200607"/>
            <a:ext cx="172605" cy="62706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22794">
              <a:spcBef>
                <a:spcPts val="90"/>
              </a:spcBef>
            </a:pPr>
            <a:r>
              <a:rPr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438837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만일 우리가 </a:t>
            </a:r>
            <a:r>
              <a:rPr lang="en-US" altLang="ko-KR" sz="2400" dirty="0"/>
              <a:t>8</a:t>
            </a:r>
            <a:r>
              <a:rPr lang="ko-KR" altLang="en-US" sz="2400" dirty="0"/>
              <a:t>개의 카드가 있다고 하자</a:t>
            </a:r>
            <a:r>
              <a:rPr lang="en-US" altLang="ko-KR" sz="2400" dirty="0"/>
              <a:t>. </a:t>
            </a:r>
            <a:r>
              <a:rPr lang="ko-KR" altLang="en-US" sz="2400" dirty="0"/>
              <a:t>다음 이 </a:t>
            </a:r>
            <a:r>
              <a:rPr lang="en-US" altLang="ko-KR" sz="2400" dirty="0"/>
              <a:t>8</a:t>
            </a:r>
            <a:r>
              <a:rPr lang="ko-KR" altLang="en-US" sz="2400" dirty="0"/>
              <a:t>개의 카드를 반으로 나눠 </a:t>
            </a:r>
            <a:r>
              <a:rPr lang="en-US" altLang="ko-KR" sz="2400" dirty="0"/>
              <a:t>2</a:t>
            </a:r>
            <a:r>
              <a:rPr lang="ko-KR" altLang="en-US" sz="2400" dirty="0"/>
              <a:t>개의 그룹으로 나누었다고 하자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이 </a:t>
            </a:r>
            <a:r>
              <a:rPr lang="en-US" altLang="ko-KR" sz="2400" dirty="0"/>
              <a:t>2</a:t>
            </a:r>
            <a:r>
              <a:rPr lang="ko-KR" altLang="en-US" sz="2400" dirty="0"/>
              <a:t>개의 그룹에서 카드를 교대로 선택하면 </a:t>
            </a:r>
            <a:r>
              <a:rPr lang="en-US" altLang="ko-KR" sz="2400" dirty="0"/>
              <a:t>perfect shuffle</a:t>
            </a:r>
            <a:r>
              <a:rPr lang="ko-KR" altLang="en-US" sz="2400" dirty="0"/>
              <a:t>을 얻게 된다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3</a:t>
            </a:fld>
            <a:endParaRPr lang="en-US" altLang="ko-K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463" y="2335958"/>
            <a:ext cx="5824287" cy="1692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110162"/>
            <a:ext cx="57721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7817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7560" y="643209"/>
            <a:ext cx="2686627" cy="457209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2900" b="0" spc="-18" dirty="0">
                <a:solidFill>
                  <a:srgbClr val="33339A"/>
                </a:solidFill>
                <a:latin typeface="Trebuchet MS"/>
                <a:cs typeface="Trebuchet MS"/>
              </a:rPr>
              <a:t>And </a:t>
            </a:r>
            <a:r>
              <a:rPr sz="2900" b="0" spc="-99" dirty="0">
                <a:solidFill>
                  <a:srgbClr val="33339A"/>
                </a:solidFill>
                <a:latin typeface="Trebuchet MS"/>
                <a:cs typeface="Trebuchet MS"/>
              </a:rPr>
              <a:t>one </a:t>
            </a:r>
            <a:r>
              <a:rPr sz="2900" b="0" spc="-193" dirty="0">
                <a:solidFill>
                  <a:srgbClr val="33339A"/>
                </a:solidFill>
                <a:latin typeface="Trebuchet MS"/>
                <a:cs typeface="Trebuchet MS"/>
              </a:rPr>
              <a:t>last</a:t>
            </a:r>
            <a:r>
              <a:rPr sz="2900" b="0" spc="-139" dirty="0">
                <a:solidFill>
                  <a:srgbClr val="33339A"/>
                </a:solidFill>
                <a:latin typeface="Trebuchet MS"/>
                <a:cs typeface="Trebuchet MS"/>
              </a:rPr>
              <a:t> </a:t>
            </a:r>
            <a:r>
              <a:rPr sz="2900" b="0" spc="-183" dirty="0">
                <a:solidFill>
                  <a:srgbClr val="33339A"/>
                </a:solidFill>
                <a:latin typeface="Trebuchet MS"/>
                <a:cs typeface="Trebuchet MS"/>
              </a:rPr>
              <a:t>time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77045" y="2894478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3" y="472439"/>
                </a:moveTo>
                <a:lnTo>
                  <a:pt x="413003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2439"/>
                </a:lnTo>
                <a:lnTo>
                  <a:pt x="413003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3" y="472439"/>
                </a:lnTo>
                <a:lnTo>
                  <a:pt x="374903" y="45338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433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93953" y="472439"/>
                </a:moveTo>
                <a:lnTo>
                  <a:pt x="393953" y="434339"/>
                </a:lnTo>
                <a:lnTo>
                  <a:pt x="374903" y="453389"/>
                </a:lnTo>
                <a:lnTo>
                  <a:pt x="374903" y="472439"/>
                </a:lnTo>
                <a:lnTo>
                  <a:pt x="393953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23409" y="2894478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3" y="472439"/>
                </a:moveTo>
                <a:lnTo>
                  <a:pt x="413003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2439"/>
                </a:lnTo>
                <a:lnTo>
                  <a:pt x="413003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3" y="472439"/>
                </a:lnTo>
                <a:lnTo>
                  <a:pt x="374903" y="45338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433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93953" y="472439"/>
                </a:moveTo>
                <a:lnTo>
                  <a:pt x="393953" y="434339"/>
                </a:lnTo>
                <a:lnTo>
                  <a:pt x="374903" y="453389"/>
                </a:lnTo>
                <a:lnTo>
                  <a:pt x="374903" y="472439"/>
                </a:lnTo>
                <a:lnTo>
                  <a:pt x="393953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84318" y="2894478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3" y="472439"/>
                </a:moveTo>
                <a:lnTo>
                  <a:pt x="413003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2439"/>
                </a:lnTo>
                <a:lnTo>
                  <a:pt x="413003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3" y="472439"/>
                </a:lnTo>
                <a:lnTo>
                  <a:pt x="374903" y="45338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433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93953" y="472439"/>
                </a:moveTo>
                <a:lnTo>
                  <a:pt x="393953" y="434339"/>
                </a:lnTo>
                <a:lnTo>
                  <a:pt x="374903" y="453389"/>
                </a:lnTo>
                <a:lnTo>
                  <a:pt x="374903" y="472439"/>
                </a:lnTo>
                <a:lnTo>
                  <a:pt x="393953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30682" y="2894478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3" y="472439"/>
                </a:moveTo>
                <a:lnTo>
                  <a:pt x="413003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2439"/>
                </a:lnTo>
                <a:lnTo>
                  <a:pt x="413003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3" y="472439"/>
                </a:lnTo>
                <a:lnTo>
                  <a:pt x="374903" y="45338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433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93953" y="472439"/>
                </a:moveTo>
                <a:lnTo>
                  <a:pt x="393953" y="434339"/>
                </a:lnTo>
                <a:lnTo>
                  <a:pt x="374903" y="453389"/>
                </a:lnTo>
                <a:lnTo>
                  <a:pt x="374903" y="472439"/>
                </a:lnTo>
                <a:lnTo>
                  <a:pt x="393953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91591" y="2894478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4" y="472439"/>
                </a:moveTo>
                <a:lnTo>
                  <a:pt x="413004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4" y="38100"/>
                </a:lnTo>
                <a:lnTo>
                  <a:pt x="374904" y="19050"/>
                </a:lnTo>
                <a:lnTo>
                  <a:pt x="393954" y="38100"/>
                </a:lnTo>
                <a:lnTo>
                  <a:pt x="393954" y="472439"/>
                </a:lnTo>
                <a:lnTo>
                  <a:pt x="413004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4" y="472439"/>
                </a:lnTo>
                <a:lnTo>
                  <a:pt x="374904" y="45338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4" y="38100"/>
                </a:moveTo>
                <a:lnTo>
                  <a:pt x="374904" y="19050"/>
                </a:lnTo>
                <a:lnTo>
                  <a:pt x="374904" y="38100"/>
                </a:lnTo>
                <a:lnTo>
                  <a:pt x="393954" y="38100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393954" y="38100"/>
                </a:lnTo>
                <a:lnTo>
                  <a:pt x="374904" y="38100"/>
                </a:lnTo>
                <a:lnTo>
                  <a:pt x="374904" y="43433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93954" y="472439"/>
                </a:moveTo>
                <a:lnTo>
                  <a:pt x="393954" y="434339"/>
                </a:lnTo>
                <a:lnTo>
                  <a:pt x="374904" y="453389"/>
                </a:lnTo>
                <a:lnTo>
                  <a:pt x="374904" y="472439"/>
                </a:lnTo>
                <a:lnTo>
                  <a:pt x="393954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37954" y="2894478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4" y="472439"/>
                </a:moveTo>
                <a:lnTo>
                  <a:pt x="413004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4" y="38100"/>
                </a:lnTo>
                <a:lnTo>
                  <a:pt x="374904" y="19050"/>
                </a:lnTo>
                <a:lnTo>
                  <a:pt x="393954" y="38100"/>
                </a:lnTo>
                <a:lnTo>
                  <a:pt x="393954" y="472439"/>
                </a:lnTo>
                <a:lnTo>
                  <a:pt x="413004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4" y="472439"/>
                </a:lnTo>
                <a:lnTo>
                  <a:pt x="374904" y="45338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4" y="38100"/>
                </a:moveTo>
                <a:lnTo>
                  <a:pt x="374904" y="19050"/>
                </a:lnTo>
                <a:lnTo>
                  <a:pt x="374904" y="38100"/>
                </a:lnTo>
                <a:lnTo>
                  <a:pt x="393954" y="38100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393954" y="38100"/>
                </a:lnTo>
                <a:lnTo>
                  <a:pt x="374904" y="38100"/>
                </a:lnTo>
                <a:lnTo>
                  <a:pt x="374904" y="43433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93954" y="472439"/>
                </a:moveTo>
                <a:lnTo>
                  <a:pt x="393954" y="434339"/>
                </a:lnTo>
                <a:lnTo>
                  <a:pt x="374904" y="453389"/>
                </a:lnTo>
                <a:lnTo>
                  <a:pt x="374904" y="472439"/>
                </a:lnTo>
                <a:lnTo>
                  <a:pt x="393954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98863" y="2894478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4" y="472439"/>
                </a:moveTo>
                <a:lnTo>
                  <a:pt x="413004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4" y="38100"/>
                </a:lnTo>
                <a:lnTo>
                  <a:pt x="374904" y="19050"/>
                </a:lnTo>
                <a:lnTo>
                  <a:pt x="393954" y="38100"/>
                </a:lnTo>
                <a:lnTo>
                  <a:pt x="393954" y="472439"/>
                </a:lnTo>
                <a:lnTo>
                  <a:pt x="413004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4" y="472439"/>
                </a:lnTo>
                <a:lnTo>
                  <a:pt x="374904" y="45338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4" y="38100"/>
                </a:moveTo>
                <a:lnTo>
                  <a:pt x="374904" y="19050"/>
                </a:lnTo>
                <a:lnTo>
                  <a:pt x="374904" y="38100"/>
                </a:lnTo>
                <a:lnTo>
                  <a:pt x="393954" y="38100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393954" y="38100"/>
                </a:lnTo>
                <a:lnTo>
                  <a:pt x="374904" y="38100"/>
                </a:lnTo>
                <a:lnTo>
                  <a:pt x="374904" y="43433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93954" y="472439"/>
                </a:moveTo>
                <a:lnTo>
                  <a:pt x="393954" y="434339"/>
                </a:lnTo>
                <a:lnTo>
                  <a:pt x="374904" y="453389"/>
                </a:lnTo>
                <a:lnTo>
                  <a:pt x="374904" y="472439"/>
                </a:lnTo>
                <a:lnTo>
                  <a:pt x="393954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45227" y="2894478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4" y="472439"/>
                </a:moveTo>
                <a:lnTo>
                  <a:pt x="413004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4" y="38100"/>
                </a:lnTo>
                <a:lnTo>
                  <a:pt x="374904" y="19050"/>
                </a:lnTo>
                <a:lnTo>
                  <a:pt x="393954" y="38100"/>
                </a:lnTo>
                <a:lnTo>
                  <a:pt x="393954" y="472439"/>
                </a:lnTo>
                <a:lnTo>
                  <a:pt x="413004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4" y="472439"/>
                </a:lnTo>
                <a:lnTo>
                  <a:pt x="374904" y="45338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4" y="38100"/>
                </a:moveTo>
                <a:lnTo>
                  <a:pt x="374904" y="19050"/>
                </a:lnTo>
                <a:lnTo>
                  <a:pt x="374904" y="38100"/>
                </a:lnTo>
                <a:lnTo>
                  <a:pt x="393954" y="38100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393954" y="38100"/>
                </a:lnTo>
                <a:lnTo>
                  <a:pt x="374904" y="38100"/>
                </a:lnTo>
                <a:lnTo>
                  <a:pt x="374904" y="43433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93954" y="472439"/>
                </a:moveTo>
                <a:lnTo>
                  <a:pt x="393954" y="434339"/>
                </a:lnTo>
                <a:lnTo>
                  <a:pt x="374904" y="453389"/>
                </a:lnTo>
                <a:lnTo>
                  <a:pt x="374904" y="472439"/>
                </a:lnTo>
                <a:lnTo>
                  <a:pt x="393954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85461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39"/>
                </a:moveTo>
                <a:lnTo>
                  <a:pt x="412242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39"/>
                </a:lnTo>
                <a:lnTo>
                  <a:pt x="412242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2" y="472439"/>
                </a:lnTo>
                <a:lnTo>
                  <a:pt x="374142" y="45338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3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93192" y="472439"/>
                </a:moveTo>
                <a:lnTo>
                  <a:pt x="393192" y="434339"/>
                </a:lnTo>
                <a:lnTo>
                  <a:pt x="374142" y="453389"/>
                </a:lnTo>
                <a:lnTo>
                  <a:pt x="374142" y="472439"/>
                </a:lnTo>
                <a:lnTo>
                  <a:pt x="393192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31825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39"/>
                </a:moveTo>
                <a:lnTo>
                  <a:pt x="412242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39"/>
                </a:lnTo>
                <a:lnTo>
                  <a:pt x="412242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2" y="472439"/>
                </a:lnTo>
                <a:lnTo>
                  <a:pt x="374142" y="45338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3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93192" y="472439"/>
                </a:moveTo>
                <a:lnTo>
                  <a:pt x="393192" y="434339"/>
                </a:lnTo>
                <a:lnTo>
                  <a:pt x="374142" y="453389"/>
                </a:lnTo>
                <a:lnTo>
                  <a:pt x="374142" y="472439"/>
                </a:lnTo>
                <a:lnTo>
                  <a:pt x="393192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92734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39"/>
                </a:moveTo>
                <a:lnTo>
                  <a:pt x="412242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39"/>
                </a:lnTo>
                <a:lnTo>
                  <a:pt x="412242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2" y="472439"/>
                </a:lnTo>
                <a:lnTo>
                  <a:pt x="374142" y="45338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3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93192" y="472439"/>
                </a:moveTo>
                <a:lnTo>
                  <a:pt x="393192" y="434339"/>
                </a:lnTo>
                <a:lnTo>
                  <a:pt x="374142" y="453389"/>
                </a:lnTo>
                <a:lnTo>
                  <a:pt x="374142" y="472439"/>
                </a:lnTo>
                <a:lnTo>
                  <a:pt x="393192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39097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39"/>
                </a:moveTo>
                <a:lnTo>
                  <a:pt x="412242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39"/>
                </a:lnTo>
                <a:lnTo>
                  <a:pt x="412242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2" y="472439"/>
                </a:lnTo>
                <a:lnTo>
                  <a:pt x="374142" y="45338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3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93192" y="472439"/>
                </a:moveTo>
                <a:lnTo>
                  <a:pt x="393192" y="434339"/>
                </a:lnTo>
                <a:lnTo>
                  <a:pt x="374142" y="453389"/>
                </a:lnTo>
                <a:lnTo>
                  <a:pt x="374142" y="472439"/>
                </a:lnTo>
                <a:lnTo>
                  <a:pt x="393192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00007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39"/>
                </a:moveTo>
                <a:lnTo>
                  <a:pt x="412241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39"/>
                </a:lnTo>
                <a:lnTo>
                  <a:pt x="412241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1" y="472439"/>
                </a:lnTo>
                <a:lnTo>
                  <a:pt x="374141" y="45338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3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93191" y="472439"/>
                </a:moveTo>
                <a:lnTo>
                  <a:pt x="393191" y="434339"/>
                </a:lnTo>
                <a:lnTo>
                  <a:pt x="374141" y="453389"/>
                </a:lnTo>
                <a:lnTo>
                  <a:pt x="374141" y="472439"/>
                </a:lnTo>
                <a:lnTo>
                  <a:pt x="393191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46370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39"/>
                </a:moveTo>
                <a:lnTo>
                  <a:pt x="412242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39"/>
                </a:lnTo>
                <a:lnTo>
                  <a:pt x="412242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2" y="472439"/>
                </a:lnTo>
                <a:lnTo>
                  <a:pt x="374142" y="45338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3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93192" y="472439"/>
                </a:moveTo>
                <a:lnTo>
                  <a:pt x="393192" y="434339"/>
                </a:lnTo>
                <a:lnTo>
                  <a:pt x="374142" y="453389"/>
                </a:lnTo>
                <a:lnTo>
                  <a:pt x="374142" y="472439"/>
                </a:lnTo>
                <a:lnTo>
                  <a:pt x="393192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07280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39"/>
                </a:moveTo>
                <a:lnTo>
                  <a:pt x="412241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39"/>
                </a:lnTo>
                <a:lnTo>
                  <a:pt x="412241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1" y="472439"/>
                </a:lnTo>
                <a:lnTo>
                  <a:pt x="374141" y="45338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3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93191" y="472439"/>
                </a:moveTo>
                <a:lnTo>
                  <a:pt x="393191" y="434339"/>
                </a:lnTo>
                <a:lnTo>
                  <a:pt x="374141" y="453389"/>
                </a:lnTo>
                <a:lnTo>
                  <a:pt x="374141" y="472439"/>
                </a:lnTo>
                <a:lnTo>
                  <a:pt x="393191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53644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39"/>
                </a:moveTo>
                <a:lnTo>
                  <a:pt x="412241" y="0"/>
                </a:lnTo>
                <a:lnTo>
                  <a:pt x="0" y="0"/>
                </a:lnTo>
                <a:lnTo>
                  <a:pt x="0" y="472440"/>
                </a:lnTo>
                <a:lnTo>
                  <a:pt x="19050" y="472440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39"/>
                </a:lnTo>
                <a:lnTo>
                  <a:pt x="412241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4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40"/>
                </a:lnTo>
                <a:lnTo>
                  <a:pt x="38100" y="434340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19050" y="434340"/>
                </a:lnTo>
                <a:lnTo>
                  <a:pt x="38100" y="453390"/>
                </a:lnTo>
                <a:lnTo>
                  <a:pt x="38100" y="472440"/>
                </a:lnTo>
                <a:lnTo>
                  <a:pt x="374141" y="472439"/>
                </a:lnTo>
                <a:lnTo>
                  <a:pt x="374141" y="45338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8100" y="472440"/>
                </a:moveTo>
                <a:lnTo>
                  <a:pt x="38100" y="453390"/>
                </a:lnTo>
                <a:lnTo>
                  <a:pt x="19050" y="434340"/>
                </a:lnTo>
                <a:lnTo>
                  <a:pt x="19050" y="472440"/>
                </a:lnTo>
                <a:lnTo>
                  <a:pt x="38100" y="472440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3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93191" y="472439"/>
                </a:moveTo>
                <a:lnTo>
                  <a:pt x="393191" y="434339"/>
                </a:lnTo>
                <a:lnTo>
                  <a:pt x="374141" y="453389"/>
                </a:lnTo>
                <a:lnTo>
                  <a:pt x="374141" y="472439"/>
                </a:lnTo>
                <a:lnTo>
                  <a:pt x="393191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83773" y="3835773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4" y="472439"/>
                </a:moveTo>
                <a:lnTo>
                  <a:pt x="413004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4" y="38100"/>
                </a:lnTo>
                <a:lnTo>
                  <a:pt x="374904" y="19050"/>
                </a:lnTo>
                <a:lnTo>
                  <a:pt x="393954" y="38100"/>
                </a:lnTo>
                <a:lnTo>
                  <a:pt x="393954" y="472439"/>
                </a:lnTo>
                <a:lnTo>
                  <a:pt x="413004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4" y="472439"/>
                </a:lnTo>
                <a:lnTo>
                  <a:pt x="374904" y="45338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4" y="38100"/>
                </a:moveTo>
                <a:lnTo>
                  <a:pt x="374904" y="19050"/>
                </a:lnTo>
                <a:lnTo>
                  <a:pt x="374904" y="38100"/>
                </a:lnTo>
                <a:lnTo>
                  <a:pt x="393954" y="38100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393954" y="38100"/>
                </a:lnTo>
                <a:lnTo>
                  <a:pt x="374904" y="38100"/>
                </a:lnTo>
                <a:lnTo>
                  <a:pt x="374904" y="43433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93954" y="472439"/>
                </a:moveTo>
                <a:lnTo>
                  <a:pt x="393954" y="434339"/>
                </a:lnTo>
                <a:lnTo>
                  <a:pt x="374904" y="453389"/>
                </a:lnTo>
                <a:lnTo>
                  <a:pt x="374904" y="472439"/>
                </a:lnTo>
                <a:lnTo>
                  <a:pt x="393954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30136" y="3835773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4" y="472439"/>
                </a:moveTo>
                <a:lnTo>
                  <a:pt x="413004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4" y="38100"/>
                </a:lnTo>
                <a:lnTo>
                  <a:pt x="374904" y="19050"/>
                </a:lnTo>
                <a:lnTo>
                  <a:pt x="393954" y="38100"/>
                </a:lnTo>
                <a:lnTo>
                  <a:pt x="393954" y="472439"/>
                </a:lnTo>
                <a:lnTo>
                  <a:pt x="413004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4" y="472439"/>
                </a:lnTo>
                <a:lnTo>
                  <a:pt x="374904" y="45338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4" y="38100"/>
                </a:moveTo>
                <a:lnTo>
                  <a:pt x="374904" y="19050"/>
                </a:lnTo>
                <a:lnTo>
                  <a:pt x="374904" y="38100"/>
                </a:lnTo>
                <a:lnTo>
                  <a:pt x="393954" y="38100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393954" y="38100"/>
                </a:lnTo>
                <a:lnTo>
                  <a:pt x="374904" y="38100"/>
                </a:lnTo>
                <a:lnTo>
                  <a:pt x="374904" y="43433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93954" y="472439"/>
                </a:moveTo>
                <a:lnTo>
                  <a:pt x="393954" y="434339"/>
                </a:lnTo>
                <a:lnTo>
                  <a:pt x="374904" y="453389"/>
                </a:lnTo>
                <a:lnTo>
                  <a:pt x="374904" y="472439"/>
                </a:lnTo>
                <a:lnTo>
                  <a:pt x="393954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91045" y="3835773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4" h="472439">
                <a:moveTo>
                  <a:pt x="413004" y="472439"/>
                </a:moveTo>
                <a:lnTo>
                  <a:pt x="413004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4" y="472439"/>
                </a:lnTo>
                <a:lnTo>
                  <a:pt x="413004" y="472439"/>
                </a:lnTo>
                <a:close/>
              </a:path>
              <a:path w="413384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4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4" h="472439">
                <a:moveTo>
                  <a:pt x="393954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4" y="472439"/>
                </a:lnTo>
                <a:lnTo>
                  <a:pt x="374904" y="453389"/>
                </a:lnTo>
                <a:lnTo>
                  <a:pt x="393954" y="434339"/>
                </a:lnTo>
                <a:close/>
              </a:path>
              <a:path w="413384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4" h="472439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4" h="472439">
                <a:moveTo>
                  <a:pt x="393954" y="434339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4" y="434339"/>
                </a:lnTo>
                <a:lnTo>
                  <a:pt x="393954" y="434339"/>
                </a:lnTo>
                <a:close/>
              </a:path>
              <a:path w="413384" h="472439">
                <a:moveTo>
                  <a:pt x="393954" y="472439"/>
                </a:moveTo>
                <a:lnTo>
                  <a:pt x="393954" y="434339"/>
                </a:lnTo>
                <a:lnTo>
                  <a:pt x="374904" y="453389"/>
                </a:lnTo>
                <a:lnTo>
                  <a:pt x="374904" y="472439"/>
                </a:lnTo>
                <a:lnTo>
                  <a:pt x="393954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37409" y="3835773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4" y="472439"/>
                </a:moveTo>
                <a:lnTo>
                  <a:pt x="413004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4" y="38100"/>
                </a:lnTo>
                <a:lnTo>
                  <a:pt x="374904" y="19050"/>
                </a:lnTo>
                <a:lnTo>
                  <a:pt x="393954" y="38100"/>
                </a:lnTo>
                <a:lnTo>
                  <a:pt x="393954" y="472439"/>
                </a:lnTo>
                <a:lnTo>
                  <a:pt x="413004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4" y="472439"/>
                </a:lnTo>
                <a:lnTo>
                  <a:pt x="374904" y="45338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4" y="38100"/>
                </a:moveTo>
                <a:lnTo>
                  <a:pt x="374904" y="19050"/>
                </a:lnTo>
                <a:lnTo>
                  <a:pt x="374904" y="38100"/>
                </a:lnTo>
                <a:lnTo>
                  <a:pt x="393954" y="38100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393954" y="38100"/>
                </a:lnTo>
                <a:lnTo>
                  <a:pt x="374904" y="38100"/>
                </a:lnTo>
                <a:lnTo>
                  <a:pt x="374904" y="43433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93954" y="472439"/>
                </a:moveTo>
                <a:lnTo>
                  <a:pt x="393954" y="434339"/>
                </a:lnTo>
                <a:lnTo>
                  <a:pt x="374904" y="453389"/>
                </a:lnTo>
                <a:lnTo>
                  <a:pt x="374904" y="472439"/>
                </a:lnTo>
                <a:lnTo>
                  <a:pt x="393954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46318" y="3835773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3" y="472439"/>
                </a:moveTo>
                <a:lnTo>
                  <a:pt x="413003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2439"/>
                </a:lnTo>
                <a:lnTo>
                  <a:pt x="413003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3" y="472439"/>
                </a:lnTo>
                <a:lnTo>
                  <a:pt x="374903" y="45338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433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93953" y="472439"/>
                </a:moveTo>
                <a:lnTo>
                  <a:pt x="393953" y="434339"/>
                </a:lnTo>
                <a:lnTo>
                  <a:pt x="374903" y="453389"/>
                </a:lnTo>
                <a:lnTo>
                  <a:pt x="374903" y="472439"/>
                </a:lnTo>
                <a:lnTo>
                  <a:pt x="393953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92682" y="3835773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3" y="472439"/>
                </a:moveTo>
                <a:lnTo>
                  <a:pt x="413003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2439"/>
                </a:lnTo>
                <a:lnTo>
                  <a:pt x="413003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3" y="472439"/>
                </a:lnTo>
                <a:lnTo>
                  <a:pt x="374903" y="45338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433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93953" y="472439"/>
                </a:moveTo>
                <a:lnTo>
                  <a:pt x="393953" y="434339"/>
                </a:lnTo>
                <a:lnTo>
                  <a:pt x="374903" y="453389"/>
                </a:lnTo>
                <a:lnTo>
                  <a:pt x="374903" y="472439"/>
                </a:lnTo>
                <a:lnTo>
                  <a:pt x="393953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53591" y="3835773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3" y="472439"/>
                </a:moveTo>
                <a:lnTo>
                  <a:pt x="413003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2439"/>
                </a:lnTo>
                <a:lnTo>
                  <a:pt x="413003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3" y="472439"/>
                </a:lnTo>
                <a:lnTo>
                  <a:pt x="374903" y="45338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433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93953" y="472439"/>
                </a:moveTo>
                <a:lnTo>
                  <a:pt x="393953" y="434339"/>
                </a:lnTo>
                <a:lnTo>
                  <a:pt x="374903" y="453389"/>
                </a:lnTo>
                <a:lnTo>
                  <a:pt x="374903" y="472439"/>
                </a:lnTo>
                <a:lnTo>
                  <a:pt x="393953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99954" y="3835773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3" y="472439"/>
                </a:moveTo>
                <a:lnTo>
                  <a:pt x="413003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2439"/>
                </a:lnTo>
                <a:lnTo>
                  <a:pt x="413003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3" y="472439"/>
                </a:lnTo>
                <a:lnTo>
                  <a:pt x="374903" y="45338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433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93953" y="472439"/>
                </a:moveTo>
                <a:lnTo>
                  <a:pt x="393953" y="434339"/>
                </a:lnTo>
                <a:lnTo>
                  <a:pt x="374903" y="453389"/>
                </a:lnTo>
                <a:lnTo>
                  <a:pt x="374903" y="472439"/>
                </a:lnTo>
                <a:lnTo>
                  <a:pt x="393953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61462" y="3835773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39"/>
                </a:moveTo>
                <a:lnTo>
                  <a:pt x="412241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39"/>
                </a:lnTo>
                <a:lnTo>
                  <a:pt x="412241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1" y="472439"/>
                </a:lnTo>
                <a:lnTo>
                  <a:pt x="374141" y="45338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3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93191" y="472439"/>
                </a:moveTo>
                <a:lnTo>
                  <a:pt x="393191" y="434339"/>
                </a:lnTo>
                <a:lnTo>
                  <a:pt x="374141" y="453389"/>
                </a:lnTo>
                <a:lnTo>
                  <a:pt x="374141" y="472439"/>
                </a:lnTo>
                <a:lnTo>
                  <a:pt x="393191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07826" y="3835773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39"/>
                </a:moveTo>
                <a:lnTo>
                  <a:pt x="412241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39"/>
                </a:lnTo>
                <a:lnTo>
                  <a:pt x="412241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1" y="472439"/>
                </a:lnTo>
                <a:lnTo>
                  <a:pt x="374141" y="45338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3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93191" y="472439"/>
                </a:moveTo>
                <a:lnTo>
                  <a:pt x="393191" y="434339"/>
                </a:lnTo>
                <a:lnTo>
                  <a:pt x="374141" y="453389"/>
                </a:lnTo>
                <a:lnTo>
                  <a:pt x="374141" y="472439"/>
                </a:lnTo>
                <a:lnTo>
                  <a:pt x="393191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8735" y="3835773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39"/>
                </a:moveTo>
                <a:lnTo>
                  <a:pt x="412241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39"/>
                </a:lnTo>
                <a:lnTo>
                  <a:pt x="412241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1" y="472439"/>
                </a:lnTo>
                <a:lnTo>
                  <a:pt x="374141" y="45338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3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93191" y="472439"/>
                </a:moveTo>
                <a:lnTo>
                  <a:pt x="393191" y="434339"/>
                </a:lnTo>
                <a:lnTo>
                  <a:pt x="374141" y="453389"/>
                </a:lnTo>
                <a:lnTo>
                  <a:pt x="374141" y="472439"/>
                </a:lnTo>
                <a:lnTo>
                  <a:pt x="393191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15098" y="3835773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39"/>
                </a:moveTo>
                <a:lnTo>
                  <a:pt x="412241" y="0"/>
                </a:lnTo>
                <a:lnTo>
                  <a:pt x="0" y="0"/>
                </a:lnTo>
                <a:lnTo>
                  <a:pt x="0" y="472440"/>
                </a:lnTo>
                <a:lnTo>
                  <a:pt x="19050" y="472440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39"/>
                </a:lnTo>
                <a:lnTo>
                  <a:pt x="412241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4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40"/>
                </a:lnTo>
                <a:lnTo>
                  <a:pt x="38100" y="434340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19050" y="434340"/>
                </a:lnTo>
                <a:lnTo>
                  <a:pt x="38100" y="453390"/>
                </a:lnTo>
                <a:lnTo>
                  <a:pt x="38100" y="472440"/>
                </a:lnTo>
                <a:lnTo>
                  <a:pt x="374141" y="472439"/>
                </a:lnTo>
                <a:lnTo>
                  <a:pt x="374141" y="45338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8100" y="472440"/>
                </a:moveTo>
                <a:lnTo>
                  <a:pt x="38100" y="453390"/>
                </a:lnTo>
                <a:lnTo>
                  <a:pt x="19050" y="434340"/>
                </a:lnTo>
                <a:lnTo>
                  <a:pt x="19050" y="472440"/>
                </a:lnTo>
                <a:lnTo>
                  <a:pt x="38100" y="472440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3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93191" y="472439"/>
                </a:moveTo>
                <a:lnTo>
                  <a:pt x="393191" y="434339"/>
                </a:lnTo>
                <a:lnTo>
                  <a:pt x="374141" y="453389"/>
                </a:lnTo>
                <a:lnTo>
                  <a:pt x="374141" y="472439"/>
                </a:lnTo>
                <a:lnTo>
                  <a:pt x="393191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62552" y="3835773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39"/>
                </a:moveTo>
                <a:lnTo>
                  <a:pt x="412242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39"/>
                </a:lnTo>
                <a:lnTo>
                  <a:pt x="412242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2" y="472439"/>
                </a:lnTo>
                <a:lnTo>
                  <a:pt x="374142" y="45338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3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93192" y="472439"/>
                </a:moveTo>
                <a:lnTo>
                  <a:pt x="393192" y="434339"/>
                </a:lnTo>
                <a:lnTo>
                  <a:pt x="374142" y="453389"/>
                </a:lnTo>
                <a:lnTo>
                  <a:pt x="374142" y="472439"/>
                </a:lnTo>
                <a:lnTo>
                  <a:pt x="393192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608916" y="3835773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39"/>
                </a:moveTo>
                <a:lnTo>
                  <a:pt x="412242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39"/>
                </a:lnTo>
                <a:lnTo>
                  <a:pt x="412242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2" y="472439"/>
                </a:lnTo>
                <a:lnTo>
                  <a:pt x="374142" y="45338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3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93192" y="472439"/>
                </a:moveTo>
                <a:lnTo>
                  <a:pt x="393192" y="434339"/>
                </a:lnTo>
                <a:lnTo>
                  <a:pt x="374142" y="453389"/>
                </a:lnTo>
                <a:lnTo>
                  <a:pt x="374142" y="472439"/>
                </a:lnTo>
                <a:lnTo>
                  <a:pt x="393192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569825" y="3835773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39"/>
                </a:moveTo>
                <a:lnTo>
                  <a:pt x="412242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39"/>
                </a:lnTo>
                <a:lnTo>
                  <a:pt x="412242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2" y="472439"/>
                </a:lnTo>
                <a:lnTo>
                  <a:pt x="374142" y="45338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3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93192" y="472439"/>
                </a:moveTo>
                <a:lnTo>
                  <a:pt x="393192" y="434339"/>
                </a:lnTo>
                <a:lnTo>
                  <a:pt x="374142" y="453389"/>
                </a:lnTo>
                <a:lnTo>
                  <a:pt x="374142" y="472439"/>
                </a:lnTo>
                <a:lnTo>
                  <a:pt x="393192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916188" y="3835773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39"/>
                </a:moveTo>
                <a:lnTo>
                  <a:pt x="412242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39"/>
                </a:lnTo>
                <a:lnTo>
                  <a:pt x="412242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2" y="472439"/>
                </a:lnTo>
                <a:lnTo>
                  <a:pt x="374142" y="45338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3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93192" y="472439"/>
                </a:moveTo>
                <a:lnTo>
                  <a:pt x="393192" y="434339"/>
                </a:lnTo>
                <a:lnTo>
                  <a:pt x="374142" y="453389"/>
                </a:lnTo>
                <a:lnTo>
                  <a:pt x="374142" y="472439"/>
                </a:lnTo>
                <a:lnTo>
                  <a:pt x="393192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59279" y="4891368"/>
            <a:ext cx="375227" cy="417979"/>
          </a:xfrm>
          <a:custGeom>
            <a:avLst/>
            <a:gdLst/>
            <a:ahLst/>
            <a:cxnLst/>
            <a:rect l="l" t="t" r="r" b="b"/>
            <a:pathLst>
              <a:path w="412750" h="473710">
                <a:moveTo>
                  <a:pt x="412242" y="473201"/>
                </a:moveTo>
                <a:lnTo>
                  <a:pt x="412242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3201"/>
                </a:lnTo>
                <a:lnTo>
                  <a:pt x="412242" y="473201"/>
                </a:lnTo>
                <a:close/>
              </a:path>
              <a:path w="412750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2750" h="473710">
                <a:moveTo>
                  <a:pt x="393192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142" y="473201"/>
                </a:lnTo>
                <a:lnTo>
                  <a:pt x="374142" y="454151"/>
                </a:lnTo>
                <a:lnTo>
                  <a:pt x="393192" y="435101"/>
                </a:lnTo>
                <a:close/>
              </a:path>
              <a:path w="412750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2750" h="473710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3710">
                <a:moveTo>
                  <a:pt x="393192" y="435101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5101"/>
                </a:lnTo>
                <a:lnTo>
                  <a:pt x="393192" y="435101"/>
                </a:lnTo>
                <a:close/>
              </a:path>
              <a:path w="412750" h="473710">
                <a:moveTo>
                  <a:pt x="393192" y="473201"/>
                </a:moveTo>
                <a:lnTo>
                  <a:pt x="393192" y="435101"/>
                </a:lnTo>
                <a:lnTo>
                  <a:pt x="374142" y="454151"/>
                </a:lnTo>
                <a:lnTo>
                  <a:pt x="374142" y="473201"/>
                </a:lnTo>
                <a:lnTo>
                  <a:pt x="393192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205643" y="4891368"/>
            <a:ext cx="375227" cy="417979"/>
          </a:xfrm>
          <a:custGeom>
            <a:avLst/>
            <a:gdLst/>
            <a:ahLst/>
            <a:cxnLst/>
            <a:rect l="l" t="t" r="r" b="b"/>
            <a:pathLst>
              <a:path w="412750" h="473710">
                <a:moveTo>
                  <a:pt x="412242" y="473201"/>
                </a:moveTo>
                <a:lnTo>
                  <a:pt x="412242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3201"/>
                </a:lnTo>
                <a:lnTo>
                  <a:pt x="412242" y="473201"/>
                </a:lnTo>
                <a:close/>
              </a:path>
              <a:path w="412750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2750" h="473710">
                <a:moveTo>
                  <a:pt x="393192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142" y="473201"/>
                </a:lnTo>
                <a:lnTo>
                  <a:pt x="374142" y="454151"/>
                </a:lnTo>
                <a:lnTo>
                  <a:pt x="393192" y="435101"/>
                </a:lnTo>
                <a:close/>
              </a:path>
              <a:path w="412750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2750" h="473710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3710">
                <a:moveTo>
                  <a:pt x="393192" y="435101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5101"/>
                </a:lnTo>
                <a:lnTo>
                  <a:pt x="393192" y="435101"/>
                </a:lnTo>
                <a:close/>
              </a:path>
              <a:path w="412750" h="473710">
                <a:moveTo>
                  <a:pt x="393192" y="473201"/>
                </a:moveTo>
                <a:lnTo>
                  <a:pt x="393192" y="435101"/>
                </a:lnTo>
                <a:lnTo>
                  <a:pt x="374142" y="454151"/>
                </a:lnTo>
                <a:lnTo>
                  <a:pt x="374142" y="473201"/>
                </a:lnTo>
                <a:lnTo>
                  <a:pt x="393192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13954" y="4891368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4" h="473710">
                <a:moveTo>
                  <a:pt x="413004" y="473201"/>
                </a:moveTo>
                <a:lnTo>
                  <a:pt x="413004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3201"/>
                </a:lnTo>
                <a:lnTo>
                  <a:pt x="413004" y="473201"/>
                </a:lnTo>
                <a:close/>
              </a:path>
              <a:path w="413384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4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4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4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4" h="473710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4" h="473710">
                <a:moveTo>
                  <a:pt x="393953" y="435101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4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54775" y="4891368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49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5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49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60371" y="4891368"/>
            <a:ext cx="375227" cy="417979"/>
          </a:xfrm>
          <a:custGeom>
            <a:avLst/>
            <a:gdLst/>
            <a:ahLst/>
            <a:cxnLst/>
            <a:rect l="l" t="t" r="r" b="b"/>
            <a:pathLst>
              <a:path w="412750" h="473710">
                <a:moveTo>
                  <a:pt x="412242" y="473201"/>
                </a:moveTo>
                <a:lnTo>
                  <a:pt x="412241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2" y="473201"/>
                </a:lnTo>
                <a:lnTo>
                  <a:pt x="412242" y="473201"/>
                </a:lnTo>
                <a:close/>
              </a:path>
              <a:path w="412750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2750" h="473710">
                <a:moveTo>
                  <a:pt x="393192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142" y="473201"/>
                </a:lnTo>
                <a:lnTo>
                  <a:pt x="374142" y="454151"/>
                </a:lnTo>
                <a:lnTo>
                  <a:pt x="393192" y="435101"/>
                </a:lnTo>
                <a:close/>
              </a:path>
              <a:path w="412750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2750" h="473710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3710">
                <a:moveTo>
                  <a:pt x="393192" y="435101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2" y="435101"/>
                </a:lnTo>
                <a:lnTo>
                  <a:pt x="393192" y="435101"/>
                </a:lnTo>
                <a:close/>
              </a:path>
              <a:path w="412750" h="473710">
                <a:moveTo>
                  <a:pt x="393192" y="473201"/>
                </a:moveTo>
                <a:lnTo>
                  <a:pt x="393192" y="435101"/>
                </a:lnTo>
                <a:lnTo>
                  <a:pt x="374142" y="454151"/>
                </a:lnTo>
                <a:lnTo>
                  <a:pt x="374142" y="473201"/>
                </a:lnTo>
                <a:lnTo>
                  <a:pt x="393192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00500" y="4891368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4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4" y="473201"/>
                </a:lnTo>
                <a:lnTo>
                  <a:pt x="413004" y="473201"/>
                </a:lnTo>
                <a:close/>
              </a:path>
              <a:path w="413385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4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4" y="473201"/>
                </a:lnTo>
                <a:lnTo>
                  <a:pt x="374904" y="454151"/>
                </a:lnTo>
                <a:lnTo>
                  <a:pt x="393954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3710">
                <a:moveTo>
                  <a:pt x="393954" y="435101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4" y="435101"/>
                </a:lnTo>
                <a:lnTo>
                  <a:pt x="393954" y="435101"/>
                </a:lnTo>
                <a:close/>
              </a:path>
              <a:path w="413385" h="473710">
                <a:moveTo>
                  <a:pt x="393954" y="473201"/>
                </a:moveTo>
                <a:lnTo>
                  <a:pt x="393954" y="435101"/>
                </a:lnTo>
                <a:lnTo>
                  <a:pt x="374904" y="454151"/>
                </a:lnTo>
                <a:lnTo>
                  <a:pt x="374904" y="473201"/>
                </a:lnTo>
                <a:lnTo>
                  <a:pt x="393954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53591" y="4891368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4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4" y="473201"/>
                </a:lnTo>
                <a:lnTo>
                  <a:pt x="413004" y="473201"/>
                </a:lnTo>
                <a:close/>
              </a:path>
              <a:path w="413385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4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4" y="473201"/>
                </a:lnTo>
                <a:lnTo>
                  <a:pt x="374904" y="454151"/>
                </a:lnTo>
                <a:lnTo>
                  <a:pt x="393954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3710">
                <a:moveTo>
                  <a:pt x="393954" y="435101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4" y="435101"/>
                </a:lnTo>
                <a:lnTo>
                  <a:pt x="393954" y="435101"/>
                </a:lnTo>
                <a:close/>
              </a:path>
              <a:path w="413385" h="473710">
                <a:moveTo>
                  <a:pt x="393954" y="473201"/>
                </a:moveTo>
                <a:lnTo>
                  <a:pt x="393954" y="435101"/>
                </a:lnTo>
                <a:lnTo>
                  <a:pt x="374904" y="454151"/>
                </a:lnTo>
                <a:lnTo>
                  <a:pt x="374904" y="473201"/>
                </a:lnTo>
                <a:lnTo>
                  <a:pt x="393954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099954" y="4891368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4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4" y="473201"/>
                </a:lnTo>
                <a:lnTo>
                  <a:pt x="413004" y="473201"/>
                </a:lnTo>
                <a:close/>
              </a:path>
              <a:path w="413385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4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4" y="473201"/>
                </a:lnTo>
                <a:lnTo>
                  <a:pt x="374904" y="454151"/>
                </a:lnTo>
                <a:lnTo>
                  <a:pt x="393954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3710">
                <a:moveTo>
                  <a:pt x="393954" y="435101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4" y="435101"/>
                </a:lnTo>
                <a:lnTo>
                  <a:pt x="393954" y="435101"/>
                </a:lnTo>
                <a:close/>
              </a:path>
              <a:path w="413385" h="473710">
                <a:moveTo>
                  <a:pt x="393954" y="473201"/>
                </a:moveTo>
                <a:lnTo>
                  <a:pt x="393954" y="435101"/>
                </a:lnTo>
                <a:lnTo>
                  <a:pt x="374904" y="454151"/>
                </a:lnTo>
                <a:lnTo>
                  <a:pt x="374904" y="473201"/>
                </a:lnTo>
                <a:lnTo>
                  <a:pt x="393954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530735" y="4891368"/>
            <a:ext cx="375227" cy="417979"/>
          </a:xfrm>
          <a:custGeom>
            <a:avLst/>
            <a:gdLst/>
            <a:ahLst/>
            <a:cxnLst/>
            <a:rect l="l" t="t" r="r" b="b"/>
            <a:pathLst>
              <a:path w="412750" h="473710">
                <a:moveTo>
                  <a:pt x="412242" y="473201"/>
                </a:moveTo>
                <a:lnTo>
                  <a:pt x="412241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2" y="473201"/>
                </a:lnTo>
                <a:lnTo>
                  <a:pt x="412242" y="473201"/>
                </a:lnTo>
                <a:close/>
              </a:path>
              <a:path w="412750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2750" h="473710">
                <a:moveTo>
                  <a:pt x="393192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142" y="473201"/>
                </a:lnTo>
                <a:lnTo>
                  <a:pt x="374142" y="454151"/>
                </a:lnTo>
                <a:lnTo>
                  <a:pt x="393192" y="435101"/>
                </a:lnTo>
                <a:close/>
              </a:path>
              <a:path w="412750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2750" h="473710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3710">
                <a:moveTo>
                  <a:pt x="393192" y="435101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2" y="435101"/>
                </a:lnTo>
                <a:lnTo>
                  <a:pt x="393192" y="435101"/>
                </a:lnTo>
                <a:close/>
              </a:path>
              <a:path w="412750" h="473710">
                <a:moveTo>
                  <a:pt x="393192" y="473201"/>
                </a:moveTo>
                <a:lnTo>
                  <a:pt x="393192" y="435101"/>
                </a:lnTo>
                <a:lnTo>
                  <a:pt x="374142" y="454151"/>
                </a:lnTo>
                <a:lnTo>
                  <a:pt x="374142" y="473201"/>
                </a:lnTo>
                <a:lnTo>
                  <a:pt x="393192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77098" y="4891368"/>
            <a:ext cx="375227" cy="417979"/>
          </a:xfrm>
          <a:custGeom>
            <a:avLst/>
            <a:gdLst/>
            <a:ahLst/>
            <a:cxnLst/>
            <a:rect l="l" t="t" r="r" b="b"/>
            <a:pathLst>
              <a:path w="412750" h="473710">
                <a:moveTo>
                  <a:pt x="412241" y="473201"/>
                </a:moveTo>
                <a:lnTo>
                  <a:pt x="412241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099" y="19050"/>
                </a:lnTo>
                <a:lnTo>
                  <a:pt x="38099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3201"/>
                </a:lnTo>
                <a:lnTo>
                  <a:pt x="412241" y="473201"/>
                </a:lnTo>
                <a:close/>
              </a:path>
              <a:path w="412750" h="473710">
                <a:moveTo>
                  <a:pt x="38099" y="38100"/>
                </a:moveTo>
                <a:lnTo>
                  <a:pt x="38099" y="19050"/>
                </a:lnTo>
                <a:lnTo>
                  <a:pt x="19050" y="38100"/>
                </a:lnTo>
                <a:lnTo>
                  <a:pt x="38099" y="38100"/>
                </a:lnTo>
                <a:close/>
              </a:path>
              <a:path w="412750" h="473710">
                <a:moveTo>
                  <a:pt x="38099" y="435101"/>
                </a:moveTo>
                <a:lnTo>
                  <a:pt x="38099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099" y="435101"/>
                </a:lnTo>
                <a:close/>
              </a:path>
              <a:path w="412750" h="473710">
                <a:moveTo>
                  <a:pt x="393191" y="435101"/>
                </a:moveTo>
                <a:lnTo>
                  <a:pt x="19050" y="435101"/>
                </a:lnTo>
                <a:lnTo>
                  <a:pt x="38099" y="454151"/>
                </a:lnTo>
                <a:lnTo>
                  <a:pt x="38099" y="473201"/>
                </a:lnTo>
                <a:lnTo>
                  <a:pt x="374141" y="473201"/>
                </a:lnTo>
                <a:lnTo>
                  <a:pt x="374141" y="454151"/>
                </a:lnTo>
                <a:lnTo>
                  <a:pt x="393191" y="435101"/>
                </a:lnTo>
                <a:close/>
              </a:path>
              <a:path w="412750" h="473710">
                <a:moveTo>
                  <a:pt x="38099" y="473201"/>
                </a:moveTo>
                <a:lnTo>
                  <a:pt x="38099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099" y="473201"/>
                </a:lnTo>
                <a:close/>
              </a:path>
              <a:path w="412750" h="473710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3710">
                <a:moveTo>
                  <a:pt x="393191" y="435101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5101"/>
                </a:lnTo>
                <a:lnTo>
                  <a:pt x="393191" y="435101"/>
                </a:lnTo>
                <a:close/>
              </a:path>
              <a:path w="412750" h="473710">
                <a:moveTo>
                  <a:pt x="393191" y="473201"/>
                </a:moveTo>
                <a:lnTo>
                  <a:pt x="393191" y="435101"/>
                </a:lnTo>
                <a:lnTo>
                  <a:pt x="374141" y="454151"/>
                </a:lnTo>
                <a:lnTo>
                  <a:pt x="374141" y="473201"/>
                </a:lnTo>
                <a:lnTo>
                  <a:pt x="393191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623954" y="4891368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4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4" y="473201"/>
                </a:lnTo>
                <a:lnTo>
                  <a:pt x="413004" y="473201"/>
                </a:lnTo>
                <a:close/>
              </a:path>
              <a:path w="413385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4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4" y="473201"/>
                </a:lnTo>
                <a:lnTo>
                  <a:pt x="374904" y="454151"/>
                </a:lnTo>
                <a:lnTo>
                  <a:pt x="393954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3710">
                <a:moveTo>
                  <a:pt x="393954" y="435101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4" y="435101"/>
                </a:lnTo>
                <a:lnTo>
                  <a:pt x="393954" y="435101"/>
                </a:lnTo>
                <a:close/>
              </a:path>
              <a:path w="413385" h="473710">
                <a:moveTo>
                  <a:pt x="393954" y="473201"/>
                </a:moveTo>
                <a:lnTo>
                  <a:pt x="393954" y="435101"/>
                </a:lnTo>
                <a:lnTo>
                  <a:pt x="374904" y="454151"/>
                </a:lnTo>
                <a:lnTo>
                  <a:pt x="374904" y="473201"/>
                </a:lnTo>
                <a:lnTo>
                  <a:pt x="393954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970318" y="4891368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4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4" y="473201"/>
                </a:lnTo>
                <a:lnTo>
                  <a:pt x="413004" y="473201"/>
                </a:lnTo>
                <a:close/>
              </a:path>
              <a:path w="413385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4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4" y="473201"/>
                </a:lnTo>
                <a:lnTo>
                  <a:pt x="374904" y="454151"/>
                </a:lnTo>
                <a:lnTo>
                  <a:pt x="393954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3710">
                <a:moveTo>
                  <a:pt x="393954" y="435101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4" y="435101"/>
                </a:lnTo>
                <a:lnTo>
                  <a:pt x="393954" y="435101"/>
                </a:lnTo>
                <a:close/>
              </a:path>
              <a:path w="413385" h="473710">
                <a:moveTo>
                  <a:pt x="393954" y="473201"/>
                </a:moveTo>
                <a:lnTo>
                  <a:pt x="393954" y="435101"/>
                </a:lnTo>
                <a:lnTo>
                  <a:pt x="374904" y="454151"/>
                </a:lnTo>
                <a:lnTo>
                  <a:pt x="374904" y="473201"/>
                </a:lnTo>
                <a:lnTo>
                  <a:pt x="393954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401097" y="4891368"/>
            <a:ext cx="375227" cy="417979"/>
          </a:xfrm>
          <a:custGeom>
            <a:avLst/>
            <a:gdLst/>
            <a:ahLst/>
            <a:cxnLst/>
            <a:rect l="l" t="t" r="r" b="b"/>
            <a:pathLst>
              <a:path w="412750" h="473710">
                <a:moveTo>
                  <a:pt x="412242" y="473201"/>
                </a:moveTo>
                <a:lnTo>
                  <a:pt x="412242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3201"/>
                </a:lnTo>
                <a:lnTo>
                  <a:pt x="412242" y="473201"/>
                </a:lnTo>
                <a:close/>
              </a:path>
              <a:path w="412750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2750" h="473710">
                <a:moveTo>
                  <a:pt x="393192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142" y="473201"/>
                </a:lnTo>
                <a:lnTo>
                  <a:pt x="374142" y="454151"/>
                </a:lnTo>
                <a:lnTo>
                  <a:pt x="393192" y="435101"/>
                </a:lnTo>
                <a:close/>
              </a:path>
              <a:path w="412750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2750" h="473710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3710">
                <a:moveTo>
                  <a:pt x="393192" y="435101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5101"/>
                </a:lnTo>
                <a:lnTo>
                  <a:pt x="393192" y="435101"/>
                </a:lnTo>
                <a:close/>
              </a:path>
              <a:path w="412750" h="473710">
                <a:moveTo>
                  <a:pt x="393192" y="473201"/>
                </a:moveTo>
                <a:lnTo>
                  <a:pt x="393192" y="435101"/>
                </a:lnTo>
                <a:lnTo>
                  <a:pt x="374142" y="454151"/>
                </a:lnTo>
                <a:lnTo>
                  <a:pt x="374142" y="473201"/>
                </a:lnTo>
                <a:lnTo>
                  <a:pt x="393192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747461" y="4891368"/>
            <a:ext cx="375227" cy="417979"/>
          </a:xfrm>
          <a:custGeom>
            <a:avLst/>
            <a:gdLst/>
            <a:ahLst/>
            <a:cxnLst/>
            <a:rect l="l" t="t" r="r" b="b"/>
            <a:pathLst>
              <a:path w="412750" h="473710">
                <a:moveTo>
                  <a:pt x="412242" y="473201"/>
                </a:moveTo>
                <a:lnTo>
                  <a:pt x="412242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3201"/>
                </a:lnTo>
                <a:lnTo>
                  <a:pt x="412242" y="473201"/>
                </a:lnTo>
                <a:close/>
              </a:path>
              <a:path w="412750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2750" h="473710">
                <a:moveTo>
                  <a:pt x="393192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142" y="473201"/>
                </a:lnTo>
                <a:lnTo>
                  <a:pt x="374142" y="454151"/>
                </a:lnTo>
                <a:lnTo>
                  <a:pt x="393192" y="435101"/>
                </a:lnTo>
                <a:close/>
              </a:path>
              <a:path w="412750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2750" h="473710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3710">
                <a:moveTo>
                  <a:pt x="393192" y="435101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5101"/>
                </a:lnTo>
                <a:lnTo>
                  <a:pt x="393192" y="435101"/>
                </a:lnTo>
                <a:close/>
              </a:path>
              <a:path w="412750" h="473710">
                <a:moveTo>
                  <a:pt x="393192" y="473201"/>
                </a:moveTo>
                <a:lnTo>
                  <a:pt x="393192" y="435101"/>
                </a:lnTo>
                <a:lnTo>
                  <a:pt x="374142" y="454151"/>
                </a:lnTo>
                <a:lnTo>
                  <a:pt x="374142" y="473201"/>
                </a:lnTo>
                <a:lnTo>
                  <a:pt x="393192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494318" y="4891368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4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4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4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4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4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4" h="473710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4" h="473710">
                <a:moveTo>
                  <a:pt x="393953" y="435101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4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40682" y="4891368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4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4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4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4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4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4" h="473710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4" h="473710">
                <a:moveTo>
                  <a:pt x="393953" y="435101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4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106189" y="2000250"/>
            <a:ext cx="375227" cy="417979"/>
          </a:xfrm>
          <a:custGeom>
            <a:avLst/>
            <a:gdLst/>
            <a:ahLst/>
            <a:cxnLst/>
            <a:rect l="l" t="t" r="r" b="b"/>
            <a:pathLst>
              <a:path w="412750" h="473710">
                <a:moveTo>
                  <a:pt x="412241" y="473201"/>
                </a:moveTo>
                <a:lnTo>
                  <a:pt x="412241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141" y="38099"/>
                </a:lnTo>
                <a:lnTo>
                  <a:pt x="374141" y="19049"/>
                </a:lnTo>
                <a:lnTo>
                  <a:pt x="393191" y="38099"/>
                </a:lnTo>
                <a:lnTo>
                  <a:pt x="393191" y="473201"/>
                </a:lnTo>
                <a:lnTo>
                  <a:pt x="412241" y="473201"/>
                </a:lnTo>
                <a:close/>
              </a:path>
              <a:path w="412750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2750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2750" h="473710">
                <a:moveTo>
                  <a:pt x="393191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141" y="473201"/>
                </a:lnTo>
                <a:lnTo>
                  <a:pt x="374141" y="454151"/>
                </a:lnTo>
                <a:lnTo>
                  <a:pt x="393191" y="435101"/>
                </a:lnTo>
                <a:close/>
              </a:path>
              <a:path w="412750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2750" h="473710">
                <a:moveTo>
                  <a:pt x="393191" y="38099"/>
                </a:moveTo>
                <a:lnTo>
                  <a:pt x="374141" y="19049"/>
                </a:lnTo>
                <a:lnTo>
                  <a:pt x="374141" y="38099"/>
                </a:lnTo>
                <a:lnTo>
                  <a:pt x="393191" y="38099"/>
                </a:lnTo>
                <a:close/>
              </a:path>
              <a:path w="412750" h="473710">
                <a:moveTo>
                  <a:pt x="393191" y="435101"/>
                </a:moveTo>
                <a:lnTo>
                  <a:pt x="393191" y="38099"/>
                </a:lnTo>
                <a:lnTo>
                  <a:pt x="374141" y="38099"/>
                </a:lnTo>
                <a:lnTo>
                  <a:pt x="374141" y="435101"/>
                </a:lnTo>
                <a:lnTo>
                  <a:pt x="393191" y="435101"/>
                </a:lnTo>
                <a:close/>
              </a:path>
              <a:path w="412750" h="473710">
                <a:moveTo>
                  <a:pt x="393191" y="473201"/>
                </a:moveTo>
                <a:lnTo>
                  <a:pt x="393191" y="435101"/>
                </a:lnTo>
                <a:lnTo>
                  <a:pt x="374141" y="454151"/>
                </a:lnTo>
                <a:lnTo>
                  <a:pt x="374141" y="473201"/>
                </a:lnTo>
                <a:lnTo>
                  <a:pt x="393191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452553" y="2000250"/>
            <a:ext cx="375227" cy="417979"/>
          </a:xfrm>
          <a:custGeom>
            <a:avLst/>
            <a:gdLst/>
            <a:ahLst/>
            <a:cxnLst/>
            <a:rect l="l" t="t" r="r" b="b"/>
            <a:pathLst>
              <a:path w="412750" h="473710">
                <a:moveTo>
                  <a:pt x="412241" y="473201"/>
                </a:moveTo>
                <a:lnTo>
                  <a:pt x="412241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141" y="38099"/>
                </a:lnTo>
                <a:lnTo>
                  <a:pt x="374141" y="19049"/>
                </a:lnTo>
                <a:lnTo>
                  <a:pt x="393191" y="38099"/>
                </a:lnTo>
                <a:lnTo>
                  <a:pt x="393191" y="473201"/>
                </a:lnTo>
                <a:lnTo>
                  <a:pt x="412241" y="473201"/>
                </a:lnTo>
                <a:close/>
              </a:path>
              <a:path w="412750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2750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2750" h="473710">
                <a:moveTo>
                  <a:pt x="393191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141" y="473201"/>
                </a:lnTo>
                <a:lnTo>
                  <a:pt x="374141" y="454151"/>
                </a:lnTo>
                <a:lnTo>
                  <a:pt x="393191" y="435101"/>
                </a:lnTo>
                <a:close/>
              </a:path>
              <a:path w="412750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2750" h="473710">
                <a:moveTo>
                  <a:pt x="393191" y="38099"/>
                </a:moveTo>
                <a:lnTo>
                  <a:pt x="374141" y="19049"/>
                </a:lnTo>
                <a:lnTo>
                  <a:pt x="374141" y="38099"/>
                </a:lnTo>
                <a:lnTo>
                  <a:pt x="393191" y="38099"/>
                </a:lnTo>
                <a:close/>
              </a:path>
              <a:path w="412750" h="473710">
                <a:moveTo>
                  <a:pt x="393191" y="435101"/>
                </a:moveTo>
                <a:lnTo>
                  <a:pt x="393191" y="38099"/>
                </a:lnTo>
                <a:lnTo>
                  <a:pt x="374141" y="38099"/>
                </a:lnTo>
                <a:lnTo>
                  <a:pt x="374141" y="435101"/>
                </a:lnTo>
                <a:lnTo>
                  <a:pt x="393191" y="435101"/>
                </a:lnTo>
                <a:close/>
              </a:path>
              <a:path w="412750" h="473710">
                <a:moveTo>
                  <a:pt x="393191" y="473201"/>
                </a:moveTo>
                <a:lnTo>
                  <a:pt x="393191" y="435101"/>
                </a:lnTo>
                <a:lnTo>
                  <a:pt x="374141" y="454151"/>
                </a:lnTo>
                <a:lnTo>
                  <a:pt x="374141" y="473201"/>
                </a:lnTo>
                <a:lnTo>
                  <a:pt x="393191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556961" y="5782236"/>
            <a:ext cx="340591" cy="384361"/>
          </a:xfrm>
          <a:custGeom>
            <a:avLst/>
            <a:gdLst/>
            <a:ahLst/>
            <a:cxnLst/>
            <a:rect l="l" t="t" r="r" b="b"/>
            <a:pathLst>
              <a:path w="374650" h="435609">
                <a:moveTo>
                  <a:pt x="0" y="0"/>
                </a:moveTo>
                <a:lnTo>
                  <a:pt x="0" y="435101"/>
                </a:lnTo>
                <a:lnTo>
                  <a:pt x="374142" y="435101"/>
                </a:lnTo>
                <a:lnTo>
                  <a:pt x="37414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539643" y="5765427"/>
            <a:ext cx="375227" cy="417979"/>
          </a:xfrm>
          <a:custGeom>
            <a:avLst/>
            <a:gdLst/>
            <a:ahLst/>
            <a:cxnLst/>
            <a:rect l="l" t="t" r="r" b="b"/>
            <a:pathLst>
              <a:path w="412750" h="473709">
                <a:moveTo>
                  <a:pt x="412242" y="473201"/>
                </a:moveTo>
                <a:lnTo>
                  <a:pt x="412242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3201"/>
                </a:lnTo>
                <a:lnTo>
                  <a:pt x="412242" y="473201"/>
                </a:lnTo>
                <a:close/>
              </a:path>
              <a:path w="412750" h="47370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3709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2750" h="473709">
                <a:moveTo>
                  <a:pt x="393192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142" y="473201"/>
                </a:lnTo>
                <a:lnTo>
                  <a:pt x="374142" y="454151"/>
                </a:lnTo>
                <a:lnTo>
                  <a:pt x="393192" y="435101"/>
                </a:lnTo>
                <a:close/>
              </a:path>
              <a:path w="412750" h="473709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2750" h="47370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3709">
                <a:moveTo>
                  <a:pt x="393192" y="435101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5101"/>
                </a:lnTo>
                <a:lnTo>
                  <a:pt x="393192" y="435101"/>
                </a:lnTo>
                <a:close/>
              </a:path>
              <a:path w="412750" h="473709">
                <a:moveTo>
                  <a:pt x="393192" y="473201"/>
                </a:moveTo>
                <a:lnTo>
                  <a:pt x="393192" y="435101"/>
                </a:lnTo>
                <a:lnTo>
                  <a:pt x="374142" y="454151"/>
                </a:lnTo>
                <a:lnTo>
                  <a:pt x="374142" y="473201"/>
                </a:lnTo>
                <a:lnTo>
                  <a:pt x="393192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41870" y="5782236"/>
            <a:ext cx="340591" cy="384361"/>
          </a:xfrm>
          <a:custGeom>
            <a:avLst/>
            <a:gdLst/>
            <a:ahLst/>
            <a:cxnLst/>
            <a:rect l="l" t="t" r="r" b="b"/>
            <a:pathLst>
              <a:path w="374650" h="435609">
                <a:moveTo>
                  <a:pt x="0" y="0"/>
                </a:moveTo>
                <a:lnTo>
                  <a:pt x="0" y="435101"/>
                </a:lnTo>
                <a:lnTo>
                  <a:pt x="374142" y="435101"/>
                </a:lnTo>
                <a:lnTo>
                  <a:pt x="37414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024552" y="5765427"/>
            <a:ext cx="375227" cy="417979"/>
          </a:xfrm>
          <a:custGeom>
            <a:avLst/>
            <a:gdLst/>
            <a:ahLst/>
            <a:cxnLst/>
            <a:rect l="l" t="t" r="r" b="b"/>
            <a:pathLst>
              <a:path w="412750" h="473709">
                <a:moveTo>
                  <a:pt x="412242" y="473201"/>
                </a:moveTo>
                <a:lnTo>
                  <a:pt x="412242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3201"/>
                </a:lnTo>
                <a:lnTo>
                  <a:pt x="412242" y="473201"/>
                </a:lnTo>
                <a:close/>
              </a:path>
              <a:path w="412750" h="47370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3709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2750" h="473709">
                <a:moveTo>
                  <a:pt x="393192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142" y="473201"/>
                </a:lnTo>
                <a:lnTo>
                  <a:pt x="374142" y="454151"/>
                </a:lnTo>
                <a:lnTo>
                  <a:pt x="393192" y="435101"/>
                </a:lnTo>
                <a:close/>
              </a:path>
              <a:path w="412750" h="473709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2750" h="47370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3709">
                <a:moveTo>
                  <a:pt x="393192" y="435101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5101"/>
                </a:lnTo>
                <a:lnTo>
                  <a:pt x="393192" y="435101"/>
                </a:lnTo>
                <a:close/>
              </a:path>
              <a:path w="412750" h="473709">
                <a:moveTo>
                  <a:pt x="393192" y="473201"/>
                </a:moveTo>
                <a:lnTo>
                  <a:pt x="393192" y="435101"/>
                </a:lnTo>
                <a:lnTo>
                  <a:pt x="374142" y="454151"/>
                </a:lnTo>
                <a:lnTo>
                  <a:pt x="374142" y="473201"/>
                </a:lnTo>
                <a:lnTo>
                  <a:pt x="393192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511637" y="5782236"/>
            <a:ext cx="341168" cy="384361"/>
          </a:xfrm>
          <a:custGeom>
            <a:avLst/>
            <a:gdLst/>
            <a:ahLst/>
            <a:cxnLst/>
            <a:rect l="l" t="t" r="r" b="b"/>
            <a:pathLst>
              <a:path w="375284" h="435609">
                <a:moveTo>
                  <a:pt x="0" y="0"/>
                </a:moveTo>
                <a:lnTo>
                  <a:pt x="0" y="435101"/>
                </a:lnTo>
                <a:lnTo>
                  <a:pt x="374903" y="435101"/>
                </a:lnTo>
                <a:lnTo>
                  <a:pt x="3749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494318" y="5765427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4" h="473709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4" h="47370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4" h="473709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4" h="473709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4" h="473709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4" h="473709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4" h="473709">
                <a:moveTo>
                  <a:pt x="393953" y="435101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4" h="473709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933506" y="5782236"/>
            <a:ext cx="340591" cy="384361"/>
          </a:xfrm>
          <a:custGeom>
            <a:avLst/>
            <a:gdLst/>
            <a:ahLst/>
            <a:cxnLst/>
            <a:rect l="l" t="t" r="r" b="b"/>
            <a:pathLst>
              <a:path w="374650" h="435609">
                <a:moveTo>
                  <a:pt x="0" y="0"/>
                </a:moveTo>
                <a:lnTo>
                  <a:pt x="0" y="435101"/>
                </a:lnTo>
                <a:lnTo>
                  <a:pt x="374142" y="435101"/>
                </a:lnTo>
                <a:lnTo>
                  <a:pt x="37414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916188" y="5765427"/>
            <a:ext cx="375227" cy="417979"/>
          </a:xfrm>
          <a:custGeom>
            <a:avLst/>
            <a:gdLst/>
            <a:ahLst/>
            <a:cxnLst/>
            <a:rect l="l" t="t" r="r" b="b"/>
            <a:pathLst>
              <a:path w="412750" h="473709">
                <a:moveTo>
                  <a:pt x="412242" y="473201"/>
                </a:moveTo>
                <a:lnTo>
                  <a:pt x="412242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3201"/>
                </a:lnTo>
                <a:lnTo>
                  <a:pt x="412242" y="473201"/>
                </a:lnTo>
                <a:close/>
              </a:path>
              <a:path w="412750" h="47370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3709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2750" h="473709">
                <a:moveTo>
                  <a:pt x="393192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142" y="473201"/>
                </a:lnTo>
                <a:lnTo>
                  <a:pt x="374142" y="454151"/>
                </a:lnTo>
                <a:lnTo>
                  <a:pt x="393192" y="435101"/>
                </a:lnTo>
                <a:close/>
              </a:path>
              <a:path w="412750" h="473709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2750" h="47370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3709">
                <a:moveTo>
                  <a:pt x="393192" y="435101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5101"/>
                </a:lnTo>
                <a:lnTo>
                  <a:pt x="393192" y="435101"/>
                </a:lnTo>
                <a:close/>
              </a:path>
              <a:path w="412750" h="473709">
                <a:moveTo>
                  <a:pt x="393192" y="473201"/>
                </a:moveTo>
                <a:lnTo>
                  <a:pt x="393192" y="435101"/>
                </a:lnTo>
                <a:lnTo>
                  <a:pt x="374142" y="454151"/>
                </a:lnTo>
                <a:lnTo>
                  <a:pt x="374142" y="473201"/>
                </a:lnTo>
                <a:lnTo>
                  <a:pt x="393192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541819" y="5782236"/>
            <a:ext cx="341168" cy="384361"/>
          </a:xfrm>
          <a:custGeom>
            <a:avLst/>
            <a:gdLst/>
            <a:ahLst/>
            <a:cxnLst/>
            <a:rect l="l" t="t" r="r" b="b"/>
            <a:pathLst>
              <a:path w="375285" h="435609">
                <a:moveTo>
                  <a:pt x="0" y="0"/>
                </a:moveTo>
                <a:lnTo>
                  <a:pt x="0" y="435101"/>
                </a:lnTo>
                <a:lnTo>
                  <a:pt x="374903" y="435101"/>
                </a:lnTo>
                <a:lnTo>
                  <a:pt x="3749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524500" y="5765427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09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5" h="47370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3709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09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5" h="473709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09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3709">
                <a:moveTo>
                  <a:pt x="393953" y="435101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5" h="473709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963688" y="5782236"/>
            <a:ext cx="340591" cy="384361"/>
          </a:xfrm>
          <a:custGeom>
            <a:avLst/>
            <a:gdLst/>
            <a:ahLst/>
            <a:cxnLst/>
            <a:rect l="l" t="t" r="r" b="b"/>
            <a:pathLst>
              <a:path w="374650" h="435609">
                <a:moveTo>
                  <a:pt x="0" y="0"/>
                </a:moveTo>
                <a:lnTo>
                  <a:pt x="0" y="435101"/>
                </a:lnTo>
                <a:lnTo>
                  <a:pt x="374142" y="435101"/>
                </a:lnTo>
                <a:lnTo>
                  <a:pt x="37414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946370" y="5765427"/>
            <a:ext cx="375227" cy="417979"/>
          </a:xfrm>
          <a:custGeom>
            <a:avLst/>
            <a:gdLst/>
            <a:ahLst/>
            <a:cxnLst/>
            <a:rect l="l" t="t" r="r" b="b"/>
            <a:pathLst>
              <a:path w="412750" h="473709">
                <a:moveTo>
                  <a:pt x="412242" y="473201"/>
                </a:moveTo>
                <a:lnTo>
                  <a:pt x="412242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3201"/>
                </a:lnTo>
                <a:lnTo>
                  <a:pt x="412242" y="473201"/>
                </a:lnTo>
                <a:close/>
              </a:path>
              <a:path w="412750" h="47370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3709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2750" h="473709">
                <a:moveTo>
                  <a:pt x="393192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142" y="473201"/>
                </a:lnTo>
                <a:lnTo>
                  <a:pt x="374142" y="454151"/>
                </a:lnTo>
                <a:lnTo>
                  <a:pt x="393192" y="435101"/>
                </a:lnTo>
                <a:close/>
              </a:path>
              <a:path w="412750" h="473709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2750" h="47370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3709">
                <a:moveTo>
                  <a:pt x="393192" y="435101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5101"/>
                </a:lnTo>
                <a:lnTo>
                  <a:pt x="393192" y="435101"/>
                </a:lnTo>
                <a:close/>
              </a:path>
              <a:path w="412750" h="473709">
                <a:moveTo>
                  <a:pt x="393192" y="473201"/>
                </a:moveTo>
                <a:lnTo>
                  <a:pt x="393192" y="435101"/>
                </a:lnTo>
                <a:lnTo>
                  <a:pt x="374142" y="454151"/>
                </a:lnTo>
                <a:lnTo>
                  <a:pt x="374142" y="473201"/>
                </a:lnTo>
                <a:lnTo>
                  <a:pt x="393192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641273" y="5782236"/>
            <a:ext cx="341168" cy="384361"/>
          </a:xfrm>
          <a:custGeom>
            <a:avLst/>
            <a:gdLst/>
            <a:ahLst/>
            <a:cxnLst/>
            <a:rect l="l" t="t" r="r" b="b"/>
            <a:pathLst>
              <a:path w="375285" h="435609">
                <a:moveTo>
                  <a:pt x="0" y="0"/>
                </a:moveTo>
                <a:lnTo>
                  <a:pt x="0" y="435101"/>
                </a:lnTo>
                <a:lnTo>
                  <a:pt x="374903" y="435101"/>
                </a:lnTo>
                <a:lnTo>
                  <a:pt x="3749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623954" y="5765427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09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5" h="47370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3709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09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5" h="473709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09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3709">
                <a:moveTo>
                  <a:pt x="393953" y="435101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5" h="473709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056910" y="5782236"/>
            <a:ext cx="341168" cy="384361"/>
          </a:xfrm>
          <a:custGeom>
            <a:avLst/>
            <a:gdLst/>
            <a:ahLst/>
            <a:cxnLst/>
            <a:rect l="l" t="t" r="r" b="b"/>
            <a:pathLst>
              <a:path w="375285" h="435609">
                <a:moveTo>
                  <a:pt x="0" y="0"/>
                </a:moveTo>
                <a:lnTo>
                  <a:pt x="0" y="435101"/>
                </a:lnTo>
                <a:lnTo>
                  <a:pt x="374903" y="435101"/>
                </a:lnTo>
                <a:lnTo>
                  <a:pt x="3749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039591" y="5765427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09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5" h="47370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3709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09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5" h="473709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09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3709">
                <a:moveTo>
                  <a:pt x="393953" y="435101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5" h="473709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671455" y="5782236"/>
            <a:ext cx="341168" cy="384361"/>
          </a:xfrm>
          <a:custGeom>
            <a:avLst/>
            <a:gdLst/>
            <a:ahLst/>
            <a:cxnLst/>
            <a:rect l="l" t="t" r="r" b="b"/>
            <a:pathLst>
              <a:path w="375285" h="435609">
                <a:moveTo>
                  <a:pt x="0" y="0"/>
                </a:moveTo>
                <a:lnTo>
                  <a:pt x="0" y="435101"/>
                </a:lnTo>
                <a:lnTo>
                  <a:pt x="374903" y="435101"/>
                </a:lnTo>
                <a:lnTo>
                  <a:pt x="3749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654136" y="5765427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09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5" h="47370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3709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09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5" h="473709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09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3709">
                <a:moveTo>
                  <a:pt x="393953" y="435101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5" h="473709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093325" y="5782236"/>
            <a:ext cx="340591" cy="384361"/>
          </a:xfrm>
          <a:custGeom>
            <a:avLst/>
            <a:gdLst/>
            <a:ahLst/>
            <a:cxnLst/>
            <a:rect l="l" t="t" r="r" b="b"/>
            <a:pathLst>
              <a:path w="374650" h="435609">
                <a:moveTo>
                  <a:pt x="0" y="0"/>
                </a:moveTo>
                <a:lnTo>
                  <a:pt x="0" y="435101"/>
                </a:lnTo>
                <a:lnTo>
                  <a:pt x="374141" y="435101"/>
                </a:lnTo>
                <a:lnTo>
                  <a:pt x="37414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076007" y="5765427"/>
            <a:ext cx="375227" cy="417979"/>
          </a:xfrm>
          <a:custGeom>
            <a:avLst/>
            <a:gdLst/>
            <a:ahLst/>
            <a:cxnLst/>
            <a:rect l="l" t="t" r="r" b="b"/>
            <a:pathLst>
              <a:path w="412750" h="473709">
                <a:moveTo>
                  <a:pt x="412241" y="473201"/>
                </a:moveTo>
                <a:lnTo>
                  <a:pt x="412241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3201"/>
                </a:lnTo>
                <a:lnTo>
                  <a:pt x="412241" y="473201"/>
                </a:lnTo>
                <a:close/>
              </a:path>
              <a:path w="412750" h="47370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3709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2750" h="473709">
                <a:moveTo>
                  <a:pt x="393191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141" y="473201"/>
                </a:lnTo>
                <a:lnTo>
                  <a:pt x="374141" y="454151"/>
                </a:lnTo>
                <a:lnTo>
                  <a:pt x="393191" y="435101"/>
                </a:lnTo>
                <a:close/>
              </a:path>
              <a:path w="412750" h="473709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2750" h="47370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3709">
                <a:moveTo>
                  <a:pt x="393191" y="435101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5101"/>
                </a:lnTo>
                <a:lnTo>
                  <a:pt x="393191" y="435101"/>
                </a:lnTo>
                <a:close/>
              </a:path>
              <a:path w="412750" h="473709">
                <a:moveTo>
                  <a:pt x="393191" y="473201"/>
                </a:moveTo>
                <a:lnTo>
                  <a:pt x="393191" y="435101"/>
                </a:lnTo>
                <a:lnTo>
                  <a:pt x="374141" y="454151"/>
                </a:lnTo>
                <a:lnTo>
                  <a:pt x="374141" y="473201"/>
                </a:lnTo>
                <a:lnTo>
                  <a:pt x="393191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701637" y="5782236"/>
            <a:ext cx="341168" cy="384361"/>
          </a:xfrm>
          <a:custGeom>
            <a:avLst/>
            <a:gdLst/>
            <a:ahLst/>
            <a:cxnLst/>
            <a:rect l="l" t="t" r="r" b="b"/>
            <a:pathLst>
              <a:path w="375285" h="435609">
                <a:moveTo>
                  <a:pt x="0" y="0"/>
                </a:moveTo>
                <a:lnTo>
                  <a:pt x="0" y="435101"/>
                </a:lnTo>
                <a:lnTo>
                  <a:pt x="374904" y="435101"/>
                </a:lnTo>
                <a:lnTo>
                  <a:pt x="3749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684318" y="5765427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09">
                <a:moveTo>
                  <a:pt x="413004" y="473201"/>
                </a:moveTo>
                <a:lnTo>
                  <a:pt x="413004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4" y="38100"/>
                </a:lnTo>
                <a:lnTo>
                  <a:pt x="374904" y="19050"/>
                </a:lnTo>
                <a:lnTo>
                  <a:pt x="393954" y="38100"/>
                </a:lnTo>
                <a:lnTo>
                  <a:pt x="393954" y="473201"/>
                </a:lnTo>
                <a:lnTo>
                  <a:pt x="413004" y="473201"/>
                </a:lnTo>
                <a:close/>
              </a:path>
              <a:path w="413385" h="47370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3709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09">
                <a:moveTo>
                  <a:pt x="393954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4" y="473201"/>
                </a:lnTo>
                <a:lnTo>
                  <a:pt x="374904" y="454151"/>
                </a:lnTo>
                <a:lnTo>
                  <a:pt x="393954" y="435101"/>
                </a:lnTo>
                <a:close/>
              </a:path>
              <a:path w="413385" h="473709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09">
                <a:moveTo>
                  <a:pt x="393954" y="38100"/>
                </a:moveTo>
                <a:lnTo>
                  <a:pt x="374904" y="19050"/>
                </a:lnTo>
                <a:lnTo>
                  <a:pt x="374904" y="38100"/>
                </a:lnTo>
                <a:lnTo>
                  <a:pt x="393954" y="38100"/>
                </a:lnTo>
                <a:close/>
              </a:path>
              <a:path w="413385" h="473709">
                <a:moveTo>
                  <a:pt x="393954" y="435101"/>
                </a:moveTo>
                <a:lnTo>
                  <a:pt x="393954" y="38100"/>
                </a:lnTo>
                <a:lnTo>
                  <a:pt x="374904" y="38100"/>
                </a:lnTo>
                <a:lnTo>
                  <a:pt x="374904" y="435101"/>
                </a:lnTo>
                <a:lnTo>
                  <a:pt x="393954" y="435101"/>
                </a:lnTo>
                <a:close/>
              </a:path>
              <a:path w="413385" h="473709">
                <a:moveTo>
                  <a:pt x="393954" y="473201"/>
                </a:moveTo>
                <a:lnTo>
                  <a:pt x="393954" y="435101"/>
                </a:lnTo>
                <a:lnTo>
                  <a:pt x="374904" y="454151"/>
                </a:lnTo>
                <a:lnTo>
                  <a:pt x="374904" y="473201"/>
                </a:lnTo>
                <a:lnTo>
                  <a:pt x="393954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117273" y="5782236"/>
            <a:ext cx="341168" cy="384361"/>
          </a:xfrm>
          <a:custGeom>
            <a:avLst/>
            <a:gdLst/>
            <a:ahLst/>
            <a:cxnLst/>
            <a:rect l="l" t="t" r="r" b="b"/>
            <a:pathLst>
              <a:path w="375285" h="435609">
                <a:moveTo>
                  <a:pt x="0" y="0"/>
                </a:moveTo>
                <a:lnTo>
                  <a:pt x="0" y="435101"/>
                </a:lnTo>
                <a:lnTo>
                  <a:pt x="374903" y="435101"/>
                </a:lnTo>
                <a:lnTo>
                  <a:pt x="3749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099954" y="5765427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09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5" h="47370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3709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09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5" h="473709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09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3709">
                <a:moveTo>
                  <a:pt x="393953" y="435101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5" h="473709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801091" y="5782236"/>
            <a:ext cx="341168" cy="384361"/>
          </a:xfrm>
          <a:custGeom>
            <a:avLst/>
            <a:gdLst/>
            <a:ahLst/>
            <a:cxnLst/>
            <a:rect l="l" t="t" r="r" b="b"/>
            <a:pathLst>
              <a:path w="375285" h="435609">
                <a:moveTo>
                  <a:pt x="0" y="0"/>
                </a:moveTo>
                <a:lnTo>
                  <a:pt x="0" y="435101"/>
                </a:lnTo>
                <a:lnTo>
                  <a:pt x="374904" y="435101"/>
                </a:lnTo>
                <a:lnTo>
                  <a:pt x="3749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783773" y="5765427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09">
                <a:moveTo>
                  <a:pt x="413004" y="473201"/>
                </a:moveTo>
                <a:lnTo>
                  <a:pt x="413004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4" y="38100"/>
                </a:lnTo>
                <a:lnTo>
                  <a:pt x="374904" y="19050"/>
                </a:lnTo>
                <a:lnTo>
                  <a:pt x="393954" y="38100"/>
                </a:lnTo>
                <a:lnTo>
                  <a:pt x="393954" y="473201"/>
                </a:lnTo>
                <a:lnTo>
                  <a:pt x="413004" y="473201"/>
                </a:lnTo>
                <a:close/>
              </a:path>
              <a:path w="413385" h="47370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3709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09">
                <a:moveTo>
                  <a:pt x="393954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4" y="473201"/>
                </a:lnTo>
                <a:lnTo>
                  <a:pt x="374904" y="454151"/>
                </a:lnTo>
                <a:lnTo>
                  <a:pt x="393954" y="435101"/>
                </a:lnTo>
                <a:close/>
              </a:path>
              <a:path w="413385" h="473709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09">
                <a:moveTo>
                  <a:pt x="393954" y="38100"/>
                </a:moveTo>
                <a:lnTo>
                  <a:pt x="374904" y="19050"/>
                </a:lnTo>
                <a:lnTo>
                  <a:pt x="374904" y="38100"/>
                </a:lnTo>
                <a:lnTo>
                  <a:pt x="393954" y="38100"/>
                </a:lnTo>
                <a:close/>
              </a:path>
              <a:path w="413385" h="473709">
                <a:moveTo>
                  <a:pt x="393954" y="435101"/>
                </a:moveTo>
                <a:lnTo>
                  <a:pt x="393954" y="38100"/>
                </a:lnTo>
                <a:lnTo>
                  <a:pt x="374904" y="38100"/>
                </a:lnTo>
                <a:lnTo>
                  <a:pt x="374904" y="435101"/>
                </a:lnTo>
                <a:lnTo>
                  <a:pt x="393954" y="435101"/>
                </a:lnTo>
                <a:close/>
              </a:path>
              <a:path w="413385" h="473709">
                <a:moveTo>
                  <a:pt x="393954" y="473201"/>
                </a:moveTo>
                <a:lnTo>
                  <a:pt x="393954" y="435101"/>
                </a:lnTo>
                <a:lnTo>
                  <a:pt x="374904" y="454151"/>
                </a:lnTo>
                <a:lnTo>
                  <a:pt x="374904" y="473201"/>
                </a:lnTo>
                <a:lnTo>
                  <a:pt x="393954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216728" y="5782236"/>
            <a:ext cx="341168" cy="384361"/>
          </a:xfrm>
          <a:custGeom>
            <a:avLst/>
            <a:gdLst/>
            <a:ahLst/>
            <a:cxnLst/>
            <a:rect l="l" t="t" r="r" b="b"/>
            <a:pathLst>
              <a:path w="375285" h="435609">
                <a:moveTo>
                  <a:pt x="0" y="0"/>
                </a:moveTo>
                <a:lnTo>
                  <a:pt x="0" y="435101"/>
                </a:lnTo>
                <a:lnTo>
                  <a:pt x="374904" y="435101"/>
                </a:lnTo>
                <a:lnTo>
                  <a:pt x="3749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199409" y="5765427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09">
                <a:moveTo>
                  <a:pt x="413004" y="473201"/>
                </a:moveTo>
                <a:lnTo>
                  <a:pt x="413004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4" y="38100"/>
                </a:lnTo>
                <a:lnTo>
                  <a:pt x="374904" y="19050"/>
                </a:lnTo>
                <a:lnTo>
                  <a:pt x="393954" y="38100"/>
                </a:lnTo>
                <a:lnTo>
                  <a:pt x="393954" y="473201"/>
                </a:lnTo>
                <a:lnTo>
                  <a:pt x="413004" y="473201"/>
                </a:lnTo>
                <a:close/>
              </a:path>
              <a:path w="413385" h="47370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3709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09">
                <a:moveTo>
                  <a:pt x="393954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4" y="473201"/>
                </a:lnTo>
                <a:lnTo>
                  <a:pt x="374904" y="454151"/>
                </a:lnTo>
                <a:lnTo>
                  <a:pt x="393954" y="435101"/>
                </a:lnTo>
                <a:close/>
              </a:path>
              <a:path w="413385" h="473709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09">
                <a:moveTo>
                  <a:pt x="393954" y="38100"/>
                </a:moveTo>
                <a:lnTo>
                  <a:pt x="374904" y="19050"/>
                </a:lnTo>
                <a:lnTo>
                  <a:pt x="374904" y="38100"/>
                </a:lnTo>
                <a:lnTo>
                  <a:pt x="393954" y="38100"/>
                </a:lnTo>
                <a:close/>
              </a:path>
              <a:path w="413385" h="473709">
                <a:moveTo>
                  <a:pt x="393954" y="435101"/>
                </a:moveTo>
                <a:lnTo>
                  <a:pt x="393954" y="38100"/>
                </a:lnTo>
                <a:lnTo>
                  <a:pt x="374904" y="38100"/>
                </a:lnTo>
                <a:lnTo>
                  <a:pt x="374904" y="435101"/>
                </a:lnTo>
                <a:lnTo>
                  <a:pt x="393954" y="435101"/>
                </a:lnTo>
                <a:close/>
              </a:path>
              <a:path w="413385" h="473709">
                <a:moveTo>
                  <a:pt x="393954" y="473201"/>
                </a:moveTo>
                <a:lnTo>
                  <a:pt x="393954" y="435101"/>
                </a:lnTo>
                <a:lnTo>
                  <a:pt x="374904" y="454151"/>
                </a:lnTo>
                <a:lnTo>
                  <a:pt x="374904" y="473201"/>
                </a:lnTo>
                <a:lnTo>
                  <a:pt x="393954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62001" y="5782236"/>
            <a:ext cx="341168" cy="384361"/>
          </a:xfrm>
          <a:custGeom>
            <a:avLst/>
            <a:gdLst/>
            <a:ahLst/>
            <a:cxnLst/>
            <a:rect l="l" t="t" r="r" b="b"/>
            <a:pathLst>
              <a:path w="375284" h="435609">
                <a:moveTo>
                  <a:pt x="0" y="0"/>
                </a:moveTo>
                <a:lnTo>
                  <a:pt x="0" y="435101"/>
                </a:lnTo>
                <a:lnTo>
                  <a:pt x="374903" y="435101"/>
                </a:lnTo>
                <a:lnTo>
                  <a:pt x="3749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44682" y="5765427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4" h="473709">
                <a:moveTo>
                  <a:pt x="413004" y="473201"/>
                </a:moveTo>
                <a:lnTo>
                  <a:pt x="413004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3201"/>
                </a:lnTo>
                <a:lnTo>
                  <a:pt x="413004" y="473201"/>
                </a:lnTo>
                <a:close/>
              </a:path>
              <a:path w="413384" h="47370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4" h="473709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4" h="473709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4" h="473709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4" h="473709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4" h="473709">
                <a:moveTo>
                  <a:pt x="393953" y="435101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4" h="473709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177637" y="5782236"/>
            <a:ext cx="341168" cy="384361"/>
          </a:xfrm>
          <a:custGeom>
            <a:avLst/>
            <a:gdLst/>
            <a:ahLst/>
            <a:cxnLst/>
            <a:rect l="l" t="t" r="r" b="b"/>
            <a:pathLst>
              <a:path w="375285" h="435609">
                <a:moveTo>
                  <a:pt x="0" y="0"/>
                </a:moveTo>
                <a:lnTo>
                  <a:pt x="0" y="435101"/>
                </a:lnTo>
                <a:lnTo>
                  <a:pt x="374904" y="435101"/>
                </a:lnTo>
                <a:lnTo>
                  <a:pt x="3749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160318" y="5765427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09">
                <a:moveTo>
                  <a:pt x="413004" y="473201"/>
                </a:moveTo>
                <a:lnTo>
                  <a:pt x="413004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4" y="38100"/>
                </a:lnTo>
                <a:lnTo>
                  <a:pt x="374904" y="19050"/>
                </a:lnTo>
                <a:lnTo>
                  <a:pt x="393954" y="38100"/>
                </a:lnTo>
                <a:lnTo>
                  <a:pt x="393954" y="473201"/>
                </a:lnTo>
                <a:lnTo>
                  <a:pt x="413004" y="473201"/>
                </a:lnTo>
                <a:close/>
              </a:path>
              <a:path w="413385" h="47370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3709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09">
                <a:moveTo>
                  <a:pt x="393954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4" y="473201"/>
                </a:lnTo>
                <a:lnTo>
                  <a:pt x="374904" y="454151"/>
                </a:lnTo>
                <a:lnTo>
                  <a:pt x="393954" y="435101"/>
                </a:lnTo>
                <a:close/>
              </a:path>
              <a:path w="413385" h="473709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09">
                <a:moveTo>
                  <a:pt x="393954" y="38100"/>
                </a:moveTo>
                <a:lnTo>
                  <a:pt x="374904" y="19050"/>
                </a:lnTo>
                <a:lnTo>
                  <a:pt x="374904" y="38100"/>
                </a:lnTo>
                <a:lnTo>
                  <a:pt x="393954" y="38100"/>
                </a:lnTo>
                <a:close/>
              </a:path>
              <a:path w="413385" h="473709">
                <a:moveTo>
                  <a:pt x="393954" y="435101"/>
                </a:moveTo>
                <a:lnTo>
                  <a:pt x="393954" y="38100"/>
                </a:lnTo>
                <a:lnTo>
                  <a:pt x="374904" y="38100"/>
                </a:lnTo>
                <a:lnTo>
                  <a:pt x="374904" y="435101"/>
                </a:lnTo>
                <a:lnTo>
                  <a:pt x="393954" y="435101"/>
                </a:lnTo>
                <a:close/>
              </a:path>
              <a:path w="413385" h="473709">
                <a:moveTo>
                  <a:pt x="393954" y="473201"/>
                </a:moveTo>
                <a:lnTo>
                  <a:pt x="393954" y="435101"/>
                </a:lnTo>
                <a:lnTo>
                  <a:pt x="374904" y="454151"/>
                </a:lnTo>
                <a:lnTo>
                  <a:pt x="374904" y="473201"/>
                </a:lnTo>
                <a:lnTo>
                  <a:pt x="393954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407227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4" y="473201"/>
                </a:moveTo>
                <a:lnTo>
                  <a:pt x="413004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4" y="38099"/>
                </a:lnTo>
                <a:lnTo>
                  <a:pt x="374904" y="19049"/>
                </a:lnTo>
                <a:lnTo>
                  <a:pt x="393954" y="38099"/>
                </a:lnTo>
                <a:lnTo>
                  <a:pt x="393954" y="473201"/>
                </a:lnTo>
                <a:lnTo>
                  <a:pt x="413004" y="473201"/>
                </a:lnTo>
                <a:close/>
              </a:path>
              <a:path w="413385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4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4" y="473201"/>
                </a:lnTo>
                <a:lnTo>
                  <a:pt x="374904" y="454151"/>
                </a:lnTo>
                <a:lnTo>
                  <a:pt x="393954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4" y="38099"/>
                </a:moveTo>
                <a:lnTo>
                  <a:pt x="374904" y="19049"/>
                </a:lnTo>
                <a:lnTo>
                  <a:pt x="374904" y="38099"/>
                </a:lnTo>
                <a:lnTo>
                  <a:pt x="393954" y="38099"/>
                </a:lnTo>
                <a:close/>
              </a:path>
              <a:path w="413385" h="473710">
                <a:moveTo>
                  <a:pt x="393954" y="435101"/>
                </a:moveTo>
                <a:lnTo>
                  <a:pt x="393954" y="38099"/>
                </a:lnTo>
                <a:lnTo>
                  <a:pt x="374904" y="38099"/>
                </a:lnTo>
                <a:lnTo>
                  <a:pt x="374904" y="435101"/>
                </a:lnTo>
                <a:lnTo>
                  <a:pt x="393954" y="435101"/>
                </a:lnTo>
                <a:close/>
              </a:path>
              <a:path w="413385" h="473710">
                <a:moveTo>
                  <a:pt x="393954" y="473201"/>
                </a:moveTo>
                <a:lnTo>
                  <a:pt x="393954" y="435101"/>
                </a:lnTo>
                <a:lnTo>
                  <a:pt x="374904" y="454151"/>
                </a:lnTo>
                <a:lnTo>
                  <a:pt x="374904" y="473201"/>
                </a:lnTo>
                <a:lnTo>
                  <a:pt x="393954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753591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903" y="38099"/>
                </a:lnTo>
                <a:lnTo>
                  <a:pt x="374903" y="19049"/>
                </a:lnTo>
                <a:lnTo>
                  <a:pt x="393953" y="38099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5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3" y="38099"/>
                </a:moveTo>
                <a:lnTo>
                  <a:pt x="374903" y="19049"/>
                </a:lnTo>
                <a:lnTo>
                  <a:pt x="374903" y="38099"/>
                </a:lnTo>
                <a:lnTo>
                  <a:pt x="393953" y="38099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393953" y="38099"/>
                </a:lnTo>
                <a:lnTo>
                  <a:pt x="374903" y="38099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714500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4" y="473201"/>
                </a:moveTo>
                <a:lnTo>
                  <a:pt x="413004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4" y="38100"/>
                </a:lnTo>
                <a:lnTo>
                  <a:pt x="374904" y="19050"/>
                </a:lnTo>
                <a:lnTo>
                  <a:pt x="393954" y="38100"/>
                </a:lnTo>
                <a:lnTo>
                  <a:pt x="393954" y="473201"/>
                </a:lnTo>
                <a:lnTo>
                  <a:pt x="413004" y="473201"/>
                </a:lnTo>
                <a:close/>
              </a:path>
              <a:path w="413385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4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4" y="473201"/>
                </a:lnTo>
                <a:lnTo>
                  <a:pt x="374904" y="454151"/>
                </a:lnTo>
                <a:lnTo>
                  <a:pt x="393954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4" y="38100"/>
                </a:moveTo>
                <a:lnTo>
                  <a:pt x="374904" y="19050"/>
                </a:lnTo>
                <a:lnTo>
                  <a:pt x="374904" y="38100"/>
                </a:lnTo>
                <a:lnTo>
                  <a:pt x="393954" y="38100"/>
                </a:lnTo>
                <a:close/>
              </a:path>
              <a:path w="413385" h="473710">
                <a:moveTo>
                  <a:pt x="393954" y="435101"/>
                </a:moveTo>
                <a:lnTo>
                  <a:pt x="393954" y="38100"/>
                </a:lnTo>
                <a:lnTo>
                  <a:pt x="374904" y="38100"/>
                </a:lnTo>
                <a:lnTo>
                  <a:pt x="374904" y="435101"/>
                </a:lnTo>
                <a:lnTo>
                  <a:pt x="393954" y="435101"/>
                </a:lnTo>
                <a:close/>
              </a:path>
              <a:path w="413385" h="473710">
                <a:moveTo>
                  <a:pt x="393954" y="473201"/>
                </a:moveTo>
                <a:lnTo>
                  <a:pt x="393954" y="435101"/>
                </a:lnTo>
                <a:lnTo>
                  <a:pt x="374904" y="454151"/>
                </a:lnTo>
                <a:lnTo>
                  <a:pt x="374904" y="473201"/>
                </a:lnTo>
                <a:lnTo>
                  <a:pt x="393954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060863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4" y="473201"/>
                </a:moveTo>
                <a:lnTo>
                  <a:pt x="413004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4" y="38100"/>
                </a:lnTo>
                <a:lnTo>
                  <a:pt x="374904" y="19050"/>
                </a:lnTo>
                <a:lnTo>
                  <a:pt x="393954" y="38100"/>
                </a:lnTo>
                <a:lnTo>
                  <a:pt x="393954" y="473201"/>
                </a:lnTo>
                <a:lnTo>
                  <a:pt x="413004" y="473201"/>
                </a:lnTo>
                <a:close/>
              </a:path>
              <a:path w="413385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4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4" y="473201"/>
                </a:lnTo>
                <a:lnTo>
                  <a:pt x="374904" y="454151"/>
                </a:lnTo>
                <a:lnTo>
                  <a:pt x="393954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4" y="38100"/>
                </a:moveTo>
                <a:lnTo>
                  <a:pt x="374904" y="19050"/>
                </a:lnTo>
                <a:lnTo>
                  <a:pt x="374904" y="38100"/>
                </a:lnTo>
                <a:lnTo>
                  <a:pt x="393954" y="38100"/>
                </a:lnTo>
                <a:close/>
              </a:path>
              <a:path w="413385" h="473710">
                <a:moveTo>
                  <a:pt x="393954" y="435101"/>
                </a:moveTo>
                <a:lnTo>
                  <a:pt x="393954" y="38100"/>
                </a:lnTo>
                <a:lnTo>
                  <a:pt x="374904" y="38100"/>
                </a:lnTo>
                <a:lnTo>
                  <a:pt x="374904" y="435101"/>
                </a:lnTo>
                <a:lnTo>
                  <a:pt x="393954" y="435101"/>
                </a:lnTo>
                <a:close/>
              </a:path>
              <a:path w="413385" h="473710">
                <a:moveTo>
                  <a:pt x="393954" y="473201"/>
                </a:moveTo>
                <a:lnTo>
                  <a:pt x="393954" y="435101"/>
                </a:lnTo>
                <a:lnTo>
                  <a:pt x="374904" y="454151"/>
                </a:lnTo>
                <a:lnTo>
                  <a:pt x="374904" y="473201"/>
                </a:lnTo>
                <a:lnTo>
                  <a:pt x="393954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485409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903" y="38099"/>
                </a:lnTo>
                <a:lnTo>
                  <a:pt x="374903" y="19049"/>
                </a:lnTo>
                <a:lnTo>
                  <a:pt x="393953" y="38099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5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3" y="38099"/>
                </a:moveTo>
                <a:lnTo>
                  <a:pt x="374903" y="19049"/>
                </a:lnTo>
                <a:lnTo>
                  <a:pt x="374903" y="38099"/>
                </a:lnTo>
                <a:lnTo>
                  <a:pt x="393953" y="38099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393953" y="38099"/>
                </a:lnTo>
                <a:lnTo>
                  <a:pt x="374903" y="38099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831773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903" y="38099"/>
                </a:lnTo>
                <a:lnTo>
                  <a:pt x="374903" y="19049"/>
                </a:lnTo>
                <a:lnTo>
                  <a:pt x="393953" y="38099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5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3" y="38099"/>
                </a:moveTo>
                <a:lnTo>
                  <a:pt x="374903" y="19049"/>
                </a:lnTo>
                <a:lnTo>
                  <a:pt x="374903" y="38099"/>
                </a:lnTo>
                <a:lnTo>
                  <a:pt x="393953" y="38099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393953" y="38099"/>
                </a:lnTo>
                <a:lnTo>
                  <a:pt x="374903" y="38099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792682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903" y="38099"/>
                </a:lnTo>
                <a:lnTo>
                  <a:pt x="374903" y="19049"/>
                </a:lnTo>
                <a:lnTo>
                  <a:pt x="393953" y="38099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5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3" y="38099"/>
                </a:moveTo>
                <a:lnTo>
                  <a:pt x="374903" y="19049"/>
                </a:lnTo>
                <a:lnTo>
                  <a:pt x="374903" y="38099"/>
                </a:lnTo>
                <a:lnTo>
                  <a:pt x="393953" y="38099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393953" y="38099"/>
                </a:lnTo>
                <a:lnTo>
                  <a:pt x="374903" y="38099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139045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903" y="38099"/>
                </a:lnTo>
                <a:lnTo>
                  <a:pt x="374903" y="19049"/>
                </a:lnTo>
                <a:lnTo>
                  <a:pt x="393953" y="38099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5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3" y="38099"/>
                </a:moveTo>
                <a:lnTo>
                  <a:pt x="374903" y="19049"/>
                </a:lnTo>
                <a:lnTo>
                  <a:pt x="374903" y="38099"/>
                </a:lnTo>
                <a:lnTo>
                  <a:pt x="393953" y="38099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393953" y="38099"/>
                </a:lnTo>
                <a:lnTo>
                  <a:pt x="374903" y="38099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870863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4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903" y="38099"/>
                </a:lnTo>
                <a:lnTo>
                  <a:pt x="374903" y="19049"/>
                </a:lnTo>
                <a:lnTo>
                  <a:pt x="393953" y="38099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4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3384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4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4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4" h="473710">
                <a:moveTo>
                  <a:pt x="393953" y="38099"/>
                </a:moveTo>
                <a:lnTo>
                  <a:pt x="374903" y="19049"/>
                </a:lnTo>
                <a:lnTo>
                  <a:pt x="374903" y="38099"/>
                </a:lnTo>
                <a:lnTo>
                  <a:pt x="393953" y="38099"/>
                </a:lnTo>
                <a:close/>
              </a:path>
              <a:path w="413384" h="473710">
                <a:moveTo>
                  <a:pt x="393953" y="435101"/>
                </a:moveTo>
                <a:lnTo>
                  <a:pt x="393953" y="38099"/>
                </a:lnTo>
                <a:lnTo>
                  <a:pt x="374903" y="38099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4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217227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4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903" y="38099"/>
                </a:lnTo>
                <a:lnTo>
                  <a:pt x="374903" y="19049"/>
                </a:lnTo>
                <a:lnTo>
                  <a:pt x="393953" y="38099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4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3384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4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4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4" h="473710">
                <a:moveTo>
                  <a:pt x="393953" y="38099"/>
                </a:moveTo>
                <a:lnTo>
                  <a:pt x="374903" y="19049"/>
                </a:lnTo>
                <a:lnTo>
                  <a:pt x="374903" y="38099"/>
                </a:lnTo>
                <a:lnTo>
                  <a:pt x="393953" y="38099"/>
                </a:lnTo>
                <a:close/>
              </a:path>
              <a:path w="413384" h="473710">
                <a:moveTo>
                  <a:pt x="393953" y="435101"/>
                </a:moveTo>
                <a:lnTo>
                  <a:pt x="393953" y="38099"/>
                </a:lnTo>
                <a:lnTo>
                  <a:pt x="374903" y="38099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4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178136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903" y="38099"/>
                </a:lnTo>
                <a:lnTo>
                  <a:pt x="374903" y="19049"/>
                </a:lnTo>
                <a:lnTo>
                  <a:pt x="393953" y="38099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5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3" y="38099"/>
                </a:moveTo>
                <a:lnTo>
                  <a:pt x="374903" y="19049"/>
                </a:lnTo>
                <a:lnTo>
                  <a:pt x="374903" y="38099"/>
                </a:lnTo>
                <a:lnTo>
                  <a:pt x="393953" y="38099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393953" y="38099"/>
                </a:lnTo>
                <a:lnTo>
                  <a:pt x="374903" y="38099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524500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903" y="38099"/>
                </a:lnTo>
                <a:lnTo>
                  <a:pt x="374903" y="19049"/>
                </a:lnTo>
                <a:lnTo>
                  <a:pt x="393953" y="38099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5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3" y="38099"/>
                </a:moveTo>
                <a:lnTo>
                  <a:pt x="374903" y="19049"/>
                </a:lnTo>
                <a:lnTo>
                  <a:pt x="374903" y="38099"/>
                </a:lnTo>
                <a:lnTo>
                  <a:pt x="393953" y="38099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393953" y="38099"/>
                </a:lnTo>
                <a:lnTo>
                  <a:pt x="374903" y="38099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563591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4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903" y="38099"/>
                </a:lnTo>
                <a:lnTo>
                  <a:pt x="374903" y="19049"/>
                </a:lnTo>
                <a:lnTo>
                  <a:pt x="393953" y="38099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4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3384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4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4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4" h="473710">
                <a:moveTo>
                  <a:pt x="393953" y="38099"/>
                </a:moveTo>
                <a:lnTo>
                  <a:pt x="374903" y="19049"/>
                </a:lnTo>
                <a:lnTo>
                  <a:pt x="374903" y="38099"/>
                </a:lnTo>
                <a:lnTo>
                  <a:pt x="393953" y="38099"/>
                </a:lnTo>
                <a:close/>
              </a:path>
              <a:path w="413384" h="473710">
                <a:moveTo>
                  <a:pt x="393953" y="435101"/>
                </a:moveTo>
                <a:lnTo>
                  <a:pt x="393953" y="38099"/>
                </a:lnTo>
                <a:lnTo>
                  <a:pt x="374903" y="38099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4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909954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4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903" y="38099"/>
                </a:lnTo>
                <a:lnTo>
                  <a:pt x="374903" y="19049"/>
                </a:lnTo>
                <a:lnTo>
                  <a:pt x="393953" y="38099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4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3384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4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4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4" h="473710">
                <a:moveTo>
                  <a:pt x="393953" y="38099"/>
                </a:moveTo>
                <a:lnTo>
                  <a:pt x="374903" y="19049"/>
                </a:lnTo>
                <a:lnTo>
                  <a:pt x="374903" y="38099"/>
                </a:lnTo>
                <a:lnTo>
                  <a:pt x="393953" y="38099"/>
                </a:lnTo>
                <a:close/>
              </a:path>
              <a:path w="413384" h="473710">
                <a:moveTo>
                  <a:pt x="393953" y="435101"/>
                </a:moveTo>
                <a:lnTo>
                  <a:pt x="393953" y="38099"/>
                </a:lnTo>
                <a:lnTo>
                  <a:pt x="374903" y="38099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4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833581" y="5822647"/>
            <a:ext cx="161636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943"/>
              </a:lnSpc>
            </a:pPr>
            <a:r>
              <a:rPr sz="1800" b="1" spc="-4" dirty="0">
                <a:latin typeface="Courier New"/>
                <a:cs typeface="Courier New"/>
              </a:rPr>
              <a:t>H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249217" y="5822647"/>
            <a:ext cx="161636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943"/>
              </a:lnSpc>
            </a:pPr>
            <a:r>
              <a:rPr sz="1800" b="1" spc="-4" dirty="0"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872672" y="5822647"/>
            <a:ext cx="161636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943"/>
              </a:lnSpc>
            </a:pPr>
            <a:r>
              <a:rPr sz="1800" b="1" spc="-4" dirty="0">
                <a:latin typeface="Courier New"/>
                <a:cs typeface="Courier New"/>
              </a:rPr>
              <a:t>M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2288308" y="5822647"/>
            <a:ext cx="161636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943"/>
              </a:lnSpc>
            </a:pPr>
            <a:r>
              <a:rPr sz="1800" b="1" spc="-4" dirty="0">
                <a:latin typeface="Courier New"/>
                <a:cs typeface="Courier New"/>
              </a:rPr>
              <a:t>G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2773217" y="5822647"/>
            <a:ext cx="161636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943"/>
              </a:lnSpc>
            </a:pPr>
            <a:r>
              <a:rPr sz="1800" b="1" spc="-4" dirty="0">
                <a:latin typeface="Courier New"/>
                <a:cs typeface="Courier New"/>
              </a:rPr>
              <a:t>B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3188855" y="5822647"/>
            <a:ext cx="161636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943"/>
              </a:lnSpc>
            </a:pPr>
            <a:r>
              <a:rPr sz="1800" b="1" spc="-4" dirty="0">
                <a:latin typeface="Courier New"/>
                <a:cs typeface="Courier New"/>
              </a:rPr>
              <a:t>K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3743037" y="5822647"/>
            <a:ext cx="161636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943"/>
              </a:lnSpc>
            </a:pPr>
            <a:r>
              <a:rPr sz="1800" b="1" spc="-4" dirty="0">
                <a:latin typeface="Courier New"/>
                <a:cs typeface="Courier New"/>
              </a:rPr>
              <a:t>A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4164214" y="5822647"/>
            <a:ext cx="161636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943"/>
              </a:lnSpc>
            </a:pPr>
            <a:r>
              <a:rPr sz="1800" b="1" spc="-4" dirty="0">
                <a:latin typeface="Courier New"/>
                <a:cs typeface="Courier New"/>
              </a:rPr>
              <a:t>Q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4498110" y="5822647"/>
            <a:ext cx="792017" cy="536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811">
              <a:lnSpc>
                <a:spcPts val="1943"/>
              </a:lnSpc>
              <a:tabLst>
                <a:tab pos="633102" algn="l"/>
              </a:tabLst>
            </a:pPr>
            <a:r>
              <a:rPr sz="1800" b="1" spc="-4" dirty="0">
                <a:latin typeface="Courier New"/>
                <a:cs typeface="Courier New"/>
              </a:rPr>
              <a:t>F	L</a:t>
            </a:r>
            <a:endParaRPr sz="1800">
              <a:latin typeface="Courier New"/>
              <a:cs typeface="Courier New"/>
            </a:endParaRPr>
          </a:p>
          <a:p>
            <a:pPr marL="11397">
              <a:spcBef>
                <a:spcPts val="1176"/>
              </a:spcBef>
            </a:pPr>
            <a:r>
              <a:rPr sz="900" dirty="0">
                <a:latin typeface="Tahoma"/>
                <a:cs typeface="Tahoma"/>
              </a:rPr>
              <a:t>Lecture</a:t>
            </a:r>
            <a:r>
              <a:rPr sz="900" spc="-9" dirty="0">
                <a:latin typeface="Tahoma"/>
                <a:cs typeface="Tahoma"/>
              </a:rPr>
              <a:t> </a:t>
            </a:r>
            <a:r>
              <a:rPr sz="900" spc="-4" dirty="0">
                <a:latin typeface="Tahoma"/>
                <a:cs typeface="Tahoma"/>
              </a:rPr>
              <a:t>27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5613400" y="5822647"/>
            <a:ext cx="161636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943"/>
              </a:lnSpc>
            </a:pPr>
            <a:r>
              <a:rPr sz="1800" b="1" spc="-4" dirty="0">
                <a:latin typeface="Courier New"/>
                <a:cs typeface="Courier New"/>
              </a:rPr>
              <a:t>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6034577" y="5822647"/>
            <a:ext cx="161636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943"/>
              </a:lnSpc>
            </a:pPr>
            <a:r>
              <a:rPr sz="1800" b="1" spc="-4" dirty="0">
                <a:latin typeface="Courier New"/>
                <a:cs typeface="Courier New"/>
              </a:rPr>
              <a:t>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6583218" y="5822647"/>
            <a:ext cx="161636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943"/>
              </a:lnSpc>
            </a:pPr>
            <a:r>
              <a:rPr sz="1800" b="1" spc="-4" dirty="0">
                <a:latin typeface="Courier New"/>
                <a:cs typeface="Courier New"/>
              </a:rPr>
              <a:t>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7004396" y="5822647"/>
            <a:ext cx="161636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943"/>
              </a:lnSpc>
            </a:pPr>
            <a:r>
              <a:rPr sz="1800" b="1" spc="-4" dirty="0">
                <a:latin typeface="Courier New"/>
                <a:cs typeface="Courier New"/>
              </a:rPr>
              <a:t>C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7627850" y="5822647"/>
            <a:ext cx="161636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943"/>
              </a:lnSpc>
            </a:pPr>
            <a:r>
              <a:rPr sz="1800" b="1" spc="-4" dirty="0">
                <a:latin typeface="Courier New"/>
                <a:cs typeface="Courier New"/>
              </a:rPr>
              <a:t>J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8079759" y="5822647"/>
            <a:ext cx="194541" cy="536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78">
              <a:lnSpc>
                <a:spcPts val="1943"/>
              </a:lnSpc>
            </a:pPr>
            <a:r>
              <a:rPr sz="1800" b="1" spc="-4" dirty="0">
                <a:latin typeface="Courier New"/>
                <a:cs typeface="Courier New"/>
              </a:rPr>
              <a:t>N</a:t>
            </a:r>
            <a:endParaRPr sz="1800">
              <a:latin typeface="Courier New"/>
              <a:cs typeface="Courier New"/>
            </a:endParaRPr>
          </a:p>
          <a:p>
            <a:pPr marL="22794">
              <a:spcBef>
                <a:spcPts val="1176"/>
              </a:spcBef>
            </a:pPr>
            <a:r>
              <a:rPr sz="900" dirty="0">
                <a:latin typeface="Tahoma"/>
                <a:cs typeface="Tahoma"/>
              </a:rPr>
              <a:t>41</a:t>
            </a:r>
            <a:endParaRPr sz="9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3252389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7560" y="643209"/>
            <a:ext cx="1825336" cy="457209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2900" b="0" spc="121" dirty="0">
                <a:solidFill>
                  <a:srgbClr val="33339A"/>
                </a:solidFill>
                <a:latin typeface="Trebuchet MS"/>
                <a:cs typeface="Trebuchet MS"/>
              </a:rPr>
              <a:t>Now</a:t>
            </a:r>
            <a:r>
              <a:rPr sz="2900" b="0" spc="-130" dirty="0">
                <a:solidFill>
                  <a:srgbClr val="33339A"/>
                </a:solidFill>
                <a:latin typeface="Trebuchet MS"/>
                <a:cs typeface="Trebuchet MS"/>
              </a:rPr>
              <a:t> </a:t>
            </a:r>
            <a:r>
              <a:rPr sz="2900" b="0" spc="-157" dirty="0">
                <a:solidFill>
                  <a:srgbClr val="FF0000"/>
                </a:solidFill>
                <a:latin typeface="Trebuchet MS"/>
                <a:cs typeface="Trebuchet MS"/>
              </a:rPr>
              <a:t>merge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77045" y="2894478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3" y="472439"/>
                </a:moveTo>
                <a:lnTo>
                  <a:pt x="413003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2439"/>
                </a:lnTo>
                <a:lnTo>
                  <a:pt x="413003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3" y="472439"/>
                </a:lnTo>
                <a:lnTo>
                  <a:pt x="374903" y="45338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433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93953" y="472439"/>
                </a:moveTo>
                <a:lnTo>
                  <a:pt x="393953" y="434339"/>
                </a:lnTo>
                <a:lnTo>
                  <a:pt x="374903" y="453389"/>
                </a:lnTo>
                <a:lnTo>
                  <a:pt x="374903" y="472439"/>
                </a:lnTo>
                <a:lnTo>
                  <a:pt x="393953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23409" y="2894478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3" y="472439"/>
                </a:moveTo>
                <a:lnTo>
                  <a:pt x="413003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2439"/>
                </a:lnTo>
                <a:lnTo>
                  <a:pt x="413003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3" y="472439"/>
                </a:lnTo>
                <a:lnTo>
                  <a:pt x="374903" y="45338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433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93953" y="472439"/>
                </a:moveTo>
                <a:lnTo>
                  <a:pt x="393953" y="434339"/>
                </a:lnTo>
                <a:lnTo>
                  <a:pt x="374903" y="453389"/>
                </a:lnTo>
                <a:lnTo>
                  <a:pt x="374903" y="472439"/>
                </a:lnTo>
                <a:lnTo>
                  <a:pt x="393953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84318" y="2894478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3" y="472439"/>
                </a:moveTo>
                <a:lnTo>
                  <a:pt x="413003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2439"/>
                </a:lnTo>
                <a:lnTo>
                  <a:pt x="413003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3" y="472439"/>
                </a:lnTo>
                <a:lnTo>
                  <a:pt x="374903" y="45338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433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93953" y="472439"/>
                </a:moveTo>
                <a:lnTo>
                  <a:pt x="393953" y="434339"/>
                </a:lnTo>
                <a:lnTo>
                  <a:pt x="374903" y="453389"/>
                </a:lnTo>
                <a:lnTo>
                  <a:pt x="374903" y="472439"/>
                </a:lnTo>
                <a:lnTo>
                  <a:pt x="393953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30682" y="2894478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3" y="472439"/>
                </a:moveTo>
                <a:lnTo>
                  <a:pt x="413003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2439"/>
                </a:lnTo>
                <a:lnTo>
                  <a:pt x="413003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3" y="472439"/>
                </a:lnTo>
                <a:lnTo>
                  <a:pt x="374903" y="45338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433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93953" y="472439"/>
                </a:moveTo>
                <a:lnTo>
                  <a:pt x="393953" y="434339"/>
                </a:lnTo>
                <a:lnTo>
                  <a:pt x="374903" y="453389"/>
                </a:lnTo>
                <a:lnTo>
                  <a:pt x="374903" y="472439"/>
                </a:lnTo>
                <a:lnTo>
                  <a:pt x="393953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91591" y="2894478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4" y="472439"/>
                </a:moveTo>
                <a:lnTo>
                  <a:pt x="413004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4" y="38100"/>
                </a:lnTo>
                <a:lnTo>
                  <a:pt x="374904" y="19050"/>
                </a:lnTo>
                <a:lnTo>
                  <a:pt x="393954" y="38100"/>
                </a:lnTo>
                <a:lnTo>
                  <a:pt x="393954" y="472439"/>
                </a:lnTo>
                <a:lnTo>
                  <a:pt x="413004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4" y="472439"/>
                </a:lnTo>
                <a:lnTo>
                  <a:pt x="374904" y="45338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4" y="38100"/>
                </a:moveTo>
                <a:lnTo>
                  <a:pt x="374904" y="19050"/>
                </a:lnTo>
                <a:lnTo>
                  <a:pt x="374904" y="38100"/>
                </a:lnTo>
                <a:lnTo>
                  <a:pt x="393954" y="38100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393954" y="38100"/>
                </a:lnTo>
                <a:lnTo>
                  <a:pt x="374904" y="38100"/>
                </a:lnTo>
                <a:lnTo>
                  <a:pt x="374904" y="43433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93954" y="472439"/>
                </a:moveTo>
                <a:lnTo>
                  <a:pt x="393954" y="434339"/>
                </a:lnTo>
                <a:lnTo>
                  <a:pt x="374904" y="453389"/>
                </a:lnTo>
                <a:lnTo>
                  <a:pt x="374904" y="472439"/>
                </a:lnTo>
                <a:lnTo>
                  <a:pt x="393954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37954" y="2894478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4" y="472439"/>
                </a:moveTo>
                <a:lnTo>
                  <a:pt x="413004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4" y="38100"/>
                </a:lnTo>
                <a:lnTo>
                  <a:pt x="374904" y="19050"/>
                </a:lnTo>
                <a:lnTo>
                  <a:pt x="393954" y="38100"/>
                </a:lnTo>
                <a:lnTo>
                  <a:pt x="393954" y="472439"/>
                </a:lnTo>
                <a:lnTo>
                  <a:pt x="413004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4" y="472439"/>
                </a:lnTo>
                <a:lnTo>
                  <a:pt x="374904" y="45338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4" y="38100"/>
                </a:moveTo>
                <a:lnTo>
                  <a:pt x="374904" y="19050"/>
                </a:lnTo>
                <a:lnTo>
                  <a:pt x="374904" y="38100"/>
                </a:lnTo>
                <a:lnTo>
                  <a:pt x="393954" y="38100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393954" y="38100"/>
                </a:lnTo>
                <a:lnTo>
                  <a:pt x="374904" y="38100"/>
                </a:lnTo>
                <a:lnTo>
                  <a:pt x="374904" y="43433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93954" y="472439"/>
                </a:moveTo>
                <a:lnTo>
                  <a:pt x="393954" y="434339"/>
                </a:lnTo>
                <a:lnTo>
                  <a:pt x="374904" y="453389"/>
                </a:lnTo>
                <a:lnTo>
                  <a:pt x="374904" y="472439"/>
                </a:lnTo>
                <a:lnTo>
                  <a:pt x="393954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98863" y="2894478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4" y="472439"/>
                </a:moveTo>
                <a:lnTo>
                  <a:pt x="413004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4" y="38100"/>
                </a:lnTo>
                <a:lnTo>
                  <a:pt x="374904" y="19050"/>
                </a:lnTo>
                <a:lnTo>
                  <a:pt x="393954" y="38100"/>
                </a:lnTo>
                <a:lnTo>
                  <a:pt x="393954" y="472439"/>
                </a:lnTo>
                <a:lnTo>
                  <a:pt x="413004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4" y="472439"/>
                </a:lnTo>
                <a:lnTo>
                  <a:pt x="374904" y="45338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4" y="38100"/>
                </a:moveTo>
                <a:lnTo>
                  <a:pt x="374904" y="19050"/>
                </a:lnTo>
                <a:lnTo>
                  <a:pt x="374904" y="38100"/>
                </a:lnTo>
                <a:lnTo>
                  <a:pt x="393954" y="38100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393954" y="38100"/>
                </a:lnTo>
                <a:lnTo>
                  <a:pt x="374904" y="38100"/>
                </a:lnTo>
                <a:lnTo>
                  <a:pt x="374904" y="43433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93954" y="472439"/>
                </a:moveTo>
                <a:lnTo>
                  <a:pt x="393954" y="434339"/>
                </a:lnTo>
                <a:lnTo>
                  <a:pt x="374904" y="453389"/>
                </a:lnTo>
                <a:lnTo>
                  <a:pt x="374904" y="472439"/>
                </a:lnTo>
                <a:lnTo>
                  <a:pt x="393954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45227" y="2894478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4" y="472439"/>
                </a:moveTo>
                <a:lnTo>
                  <a:pt x="413004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4" y="38100"/>
                </a:lnTo>
                <a:lnTo>
                  <a:pt x="374904" y="19050"/>
                </a:lnTo>
                <a:lnTo>
                  <a:pt x="393954" y="38100"/>
                </a:lnTo>
                <a:lnTo>
                  <a:pt x="393954" y="472439"/>
                </a:lnTo>
                <a:lnTo>
                  <a:pt x="413004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4" y="472439"/>
                </a:lnTo>
                <a:lnTo>
                  <a:pt x="374904" y="45338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4" y="38100"/>
                </a:moveTo>
                <a:lnTo>
                  <a:pt x="374904" y="19050"/>
                </a:lnTo>
                <a:lnTo>
                  <a:pt x="374904" y="38100"/>
                </a:lnTo>
                <a:lnTo>
                  <a:pt x="393954" y="38100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393954" y="38100"/>
                </a:lnTo>
                <a:lnTo>
                  <a:pt x="374904" y="38100"/>
                </a:lnTo>
                <a:lnTo>
                  <a:pt x="374904" y="43433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93954" y="472439"/>
                </a:moveTo>
                <a:lnTo>
                  <a:pt x="393954" y="434339"/>
                </a:lnTo>
                <a:lnTo>
                  <a:pt x="374904" y="453389"/>
                </a:lnTo>
                <a:lnTo>
                  <a:pt x="374904" y="472439"/>
                </a:lnTo>
                <a:lnTo>
                  <a:pt x="393954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85461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39"/>
                </a:moveTo>
                <a:lnTo>
                  <a:pt x="412242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39"/>
                </a:lnTo>
                <a:lnTo>
                  <a:pt x="412242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2" y="472439"/>
                </a:lnTo>
                <a:lnTo>
                  <a:pt x="374142" y="45338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3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93192" y="472439"/>
                </a:moveTo>
                <a:lnTo>
                  <a:pt x="393192" y="434339"/>
                </a:lnTo>
                <a:lnTo>
                  <a:pt x="374142" y="453389"/>
                </a:lnTo>
                <a:lnTo>
                  <a:pt x="374142" y="472439"/>
                </a:lnTo>
                <a:lnTo>
                  <a:pt x="393192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31825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39"/>
                </a:moveTo>
                <a:lnTo>
                  <a:pt x="412242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39"/>
                </a:lnTo>
                <a:lnTo>
                  <a:pt x="412242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2" y="472439"/>
                </a:lnTo>
                <a:lnTo>
                  <a:pt x="374142" y="45338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3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93192" y="472439"/>
                </a:moveTo>
                <a:lnTo>
                  <a:pt x="393192" y="434339"/>
                </a:lnTo>
                <a:lnTo>
                  <a:pt x="374142" y="453389"/>
                </a:lnTo>
                <a:lnTo>
                  <a:pt x="374142" y="472439"/>
                </a:lnTo>
                <a:lnTo>
                  <a:pt x="393192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92734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39"/>
                </a:moveTo>
                <a:lnTo>
                  <a:pt x="412242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39"/>
                </a:lnTo>
                <a:lnTo>
                  <a:pt x="412242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2" y="472439"/>
                </a:lnTo>
                <a:lnTo>
                  <a:pt x="374142" y="45338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3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93192" y="472439"/>
                </a:moveTo>
                <a:lnTo>
                  <a:pt x="393192" y="434339"/>
                </a:lnTo>
                <a:lnTo>
                  <a:pt x="374142" y="453389"/>
                </a:lnTo>
                <a:lnTo>
                  <a:pt x="374142" y="472439"/>
                </a:lnTo>
                <a:lnTo>
                  <a:pt x="393192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39097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39"/>
                </a:moveTo>
                <a:lnTo>
                  <a:pt x="412242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39"/>
                </a:lnTo>
                <a:lnTo>
                  <a:pt x="412242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2" y="472439"/>
                </a:lnTo>
                <a:lnTo>
                  <a:pt x="374142" y="45338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3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93192" y="472439"/>
                </a:moveTo>
                <a:lnTo>
                  <a:pt x="393192" y="434339"/>
                </a:lnTo>
                <a:lnTo>
                  <a:pt x="374142" y="453389"/>
                </a:lnTo>
                <a:lnTo>
                  <a:pt x="374142" y="472439"/>
                </a:lnTo>
                <a:lnTo>
                  <a:pt x="393192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00007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39"/>
                </a:moveTo>
                <a:lnTo>
                  <a:pt x="412241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39"/>
                </a:lnTo>
                <a:lnTo>
                  <a:pt x="412241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1" y="472439"/>
                </a:lnTo>
                <a:lnTo>
                  <a:pt x="374141" y="45338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3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93191" y="472439"/>
                </a:moveTo>
                <a:lnTo>
                  <a:pt x="393191" y="434339"/>
                </a:lnTo>
                <a:lnTo>
                  <a:pt x="374141" y="453389"/>
                </a:lnTo>
                <a:lnTo>
                  <a:pt x="374141" y="472439"/>
                </a:lnTo>
                <a:lnTo>
                  <a:pt x="393191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46370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39"/>
                </a:moveTo>
                <a:lnTo>
                  <a:pt x="412242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39"/>
                </a:lnTo>
                <a:lnTo>
                  <a:pt x="412242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2" y="472439"/>
                </a:lnTo>
                <a:lnTo>
                  <a:pt x="374142" y="45338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3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93192" y="472439"/>
                </a:moveTo>
                <a:lnTo>
                  <a:pt x="393192" y="434339"/>
                </a:lnTo>
                <a:lnTo>
                  <a:pt x="374142" y="453389"/>
                </a:lnTo>
                <a:lnTo>
                  <a:pt x="374142" y="472439"/>
                </a:lnTo>
                <a:lnTo>
                  <a:pt x="393192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07280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39"/>
                </a:moveTo>
                <a:lnTo>
                  <a:pt x="412241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39"/>
                </a:lnTo>
                <a:lnTo>
                  <a:pt x="412241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1" y="472439"/>
                </a:lnTo>
                <a:lnTo>
                  <a:pt x="374141" y="45338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3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93191" y="472439"/>
                </a:moveTo>
                <a:lnTo>
                  <a:pt x="393191" y="434339"/>
                </a:lnTo>
                <a:lnTo>
                  <a:pt x="374141" y="453389"/>
                </a:lnTo>
                <a:lnTo>
                  <a:pt x="374141" y="472439"/>
                </a:lnTo>
                <a:lnTo>
                  <a:pt x="393191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53644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39"/>
                </a:moveTo>
                <a:lnTo>
                  <a:pt x="412241" y="0"/>
                </a:lnTo>
                <a:lnTo>
                  <a:pt x="0" y="0"/>
                </a:lnTo>
                <a:lnTo>
                  <a:pt x="0" y="472440"/>
                </a:lnTo>
                <a:lnTo>
                  <a:pt x="19050" y="472440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39"/>
                </a:lnTo>
                <a:lnTo>
                  <a:pt x="412241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4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40"/>
                </a:lnTo>
                <a:lnTo>
                  <a:pt x="38100" y="434340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19050" y="434340"/>
                </a:lnTo>
                <a:lnTo>
                  <a:pt x="38100" y="453390"/>
                </a:lnTo>
                <a:lnTo>
                  <a:pt x="38100" y="472440"/>
                </a:lnTo>
                <a:lnTo>
                  <a:pt x="374141" y="472439"/>
                </a:lnTo>
                <a:lnTo>
                  <a:pt x="374141" y="45338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8100" y="472440"/>
                </a:moveTo>
                <a:lnTo>
                  <a:pt x="38100" y="453390"/>
                </a:lnTo>
                <a:lnTo>
                  <a:pt x="19050" y="434340"/>
                </a:lnTo>
                <a:lnTo>
                  <a:pt x="19050" y="472440"/>
                </a:lnTo>
                <a:lnTo>
                  <a:pt x="38100" y="472440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3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93191" y="472439"/>
                </a:moveTo>
                <a:lnTo>
                  <a:pt x="393191" y="434339"/>
                </a:lnTo>
                <a:lnTo>
                  <a:pt x="374141" y="453389"/>
                </a:lnTo>
                <a:lnTo>
                  <a:pt x="374141" y="472439"/>
                </a:lnTo>
                <a:lnTo>
                  <a:pt x="393191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83773" y="3835773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4" y="472439"/>
                </a:moveTo>
                <a:lnTo>
                  <a:pt x="413004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4" y="38100"/>
                </a:lnTo>
                <a:lnTo>
                  <a:pt x="374904" y="19050"/>
                </a:lnTo>
                <a:lnTo>
                  <a:pt x="393954" y="38100"/>
                </a:lnTo>
                <a:lnTo>
                  <a:pt x="393954" y="472439"/>
                </a:lnTo>
                <a:lnTo>
                  <a:pt x="413004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4" y="472439"/>
                </a:lnTo>
                <a:lnTo>
                  <a:pt x="374904" y="45338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4" y="38100"/>
                </a:moveTo>
                <a:lnTo>
                  <a:pt x="374904" y="19050"/>
                </a:lnTo>
                <a:lnTo>
                  <a:pt x="374904" y="38100"/>
                </a:lnTo>
                <a:lnTo>
                  <a:pt x="393954" y="38100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393954" y="38100"/>
                </a:lnTo>
                <a:lnTo>
                  <a:pt x="374904" y="38100"/>
                </a:lnTo>
                <a:lnTo>
                  <a:pt x="374904" y="43433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93954" y="472439"/>
                </a:moveTo>
                <a:lnTo>
                  <a:pt x="393954" y="434339"/>
                </a:lnTo>
                <a:lnTo>
                  <a:pt x="374904" y="453389"/>
                </a:lnTo>
                <a:lnTo>
                  <a:pt x="374904" y="472439"/>
                </a:lnTo>
                <a:lnTo>
                  <a:pt x="393954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30136" y="3835773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4" y="472439"/>
                </a:moveTo>
                <a:lnTo>
                  <a:pt x="413004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4" y="38100"/>
                </a:lnTo>
                <a:lnTo>
                  <a:pt x="374904" y="19050"/>
                </a:lnTo>
                <a:lnTo>
                  <a:pt x="393954" y="38100"/>
                </a:lnTo>
                <a:lnTo>
                  <a:pt x="393954" y="472439"/>
                </a:lnTo>
                <a:lnTo>
                  <a:pt x="413004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4" y="472439"/>
                </a:lnTo>
                <a:lnTo>
                  <a:pt x="374904" y="45338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4" y="38100"/>
                </a:moveTo>
                <a:lnTo>
                  <a:pt x="374904" y="19050"/>
                </a:lnTo>
                <a:lnTo>
                  <a:pt x="374904" y="38100"/>
                </a:lnTo>
                <a:lnTo>
                  <a:pt x="393954" y="38100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393954" y="38100"/>
                </a:lnTo>
                <a:lnTo>
                  <a:pt x="374904" y="38100"/>
                </a:lnTo>
                <a:lnTo>
                  <a:pt x="374904" y="43433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93954" y="472439"/>
                </a:moveTo>
                <a:lnTo>
                  <a:pt x="393954" y="434339"/>
                </a:lnTo>
                <a:lnTo>
                  <a:pt x="374904" y="453389"/>
                </a:lnTo>
                <a:lnTo>
                  <a:pt x="374904" y="472439"/>
                </a:lnTo>
                <a:lnTo>
                  <a:pt x="393954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91045" y="3835773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4" h="472439">
                <a:moveTo>
                  <a:pt x="413004" y="472439"/>
                </a:moveTo>
                <a:lnTo>
                  <a:pt x="413004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4" y="472439"/>
                </a:lnTo>
                <a:lnTo>
                  <a:pt x="413004" y="472439"/>
                </a:lnTo>
                <a:close/>
              </a:path>
              <a:path w="413384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4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4" h="472439">
                <a:moveTo>
                  <a:pt x="393954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4" y="472439"/>
                </a:lnTo>
                <a:lnTo>
                  <a:pt x="374904" y="453389"/>
                </a:lnTo>
                <a:lnTo>
                  <a:pt x="393954" y="434339"/>
                </a:lnTo>
                <a:close/>
              </a:path>
              <a:path w="413384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4" h="472439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4" h="472439">
                <a:moveTo>
                  <a:pt x="393954" y="434339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4" y="434339"/>
                </a:lnTo>
                <a:lnTo>
                  <a:pt x="393954" y="434339"/>
                </a:lnTo>
                <a:close/>
              </a:path>
              <a:path w="413384" h="472439">
                <a:moveTo>
                  <a:pt x="393954" y="472439"/>
                </a:moveTo>
                <a:lnTo>
                  <a:pt x="393954" y="434339"/>
                </a:lnTo>
                <a:lnTo>
                  <a:pt x="374904" y="453389"/>
                </a:lnTo>
                <a:lnTo>
                  <a:pt x="374904" y="472439"/>
                </a:lnTo>
                <a:lnTo>
                  <a:pt x="393954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37409" y="3835773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4" y="472439"/>
                </a:moveTo>
                <a:lnTo>
                  <a:pt x="413004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4" y="38100"/>
                </a:lnTo>
                <a:lnTo>
                  <a:pt x="374904" y="19050"/>
                </a:lnTo>
                <a:lnTo>
                  <a:pt x="393954" y="38100"/>
                </a:lnTo>
                <a:lnTo>
                  <a:pt x="393954" y="472439"/>
                </a:lnTo>
                <a:lnTo>
                  <a:pt x="413004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4" y="472439"/>
                </a:lnTo>
                <a:lnTo>
                  <a:pt x="374904" y="45338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4" y="38100"/>
                </a:moveTo>
                <a:lnTo>
                  <a:pt x="374904" y="19050"/>
                </a:lnTo>
                <a:lnTo>
                  <a:pt x="374904" y="38100"/>
                </a:lnTo>
                <a:lnTo>
                  <a:pt x="393954" y="38100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393954" y="38100"/>
                </a:lnTo>
                <a:lnTo>
                  <a:pt x="374904" y="38100"/>
                </a:lnTo>
                <a:lnTo>
                  <a:pt x="374904" y="43433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93954" y="472439"/>
                </a:moveTo>
                <a:lnTo>
                  <a:pt x="393954" y="434339"/>
                </a:lnTo>
                <a:lnTo>
                  <a:pt x="374904" y="453389"/>
                </a:lnTo>
                <a:lnTo>
                  <a:pt x="374904" y="472439"/>
                </a:lnTo>
                <a:lnTo>
                  <a:pt x="393954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46318" y="3835773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3" y="472439"/>
                </a:moveTo>
                <a:lnTo>
                  <a:pt x="413003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2439"/>
                </a:lnTo>
                <a:lnTo>
                  <a:pt x="413003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3" y="472439"/>
                </a:lnTo>
                <a:lnTo>
                  <a:pt x="374903" y="45338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433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93953" y="472439"/>
                </a:moveTo>
                <a:lnTo>
                  <a:pt x="393953" y="434339"/>
                </a:lnTo>
                <a:lnTo>
                  <a:pt x="374903" y="453389"/>
                </a:lnTo>
                <a:lnTo>
                  <a:pt x="374903" y="472439"/>
                </a:lnTo>
                <a:lnTo>
                  <a:pt x="393953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92682" y="3835773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3" y="472439"/>
                </a:moveTo>
                <a:lnTo>
                  <a:pt x="413003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2439"/>
                </a:lnTo>
                <a:lnTo>
                  <a:pt x="413003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3" y="472439"/>
                </a:lnTo>
                <a:lnTo>
                  <a:pt x="374903" y="45338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433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93953" y="472439"/>
                </a:moveTo>
                <a:lnTo>
                  <a:pt x="393953" y="434339"/>
                </a:lnTo>
                <a:lnTo>
                  <a:pt x="374903" y="453389"/>
                </a:lnTo>
                <a:lnTo>
                  <a:pt x="374903" y="472439"/>
                </a:lnTo>
                <a:lnTo>
                  <a:pt x="393953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53591" y="3835773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3" y="472439"/>
                </a:moveTo>
                <a:lnTo>
                  <a:pt x="413003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2439"/>
                </a:lnTo>
                <a:lnTo>
                  <a:pt x="413003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3" y="472439"/>
                </a:lnTo>
                <a:lnTo>
                  <a:pt x="374903" y="45338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433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93953" y="472439"/>
                </a:moveTo>
                <a:lnTo>
                  <a:pt x="393953" y="434339"/>
                </a:lnTo>
                <a:lnTo>
                  <a:pt x="374903" y="453389"/>
                </a:lnTo>
                <a:lnTo>
                  <a:pt x="374903" y="472439"/>
                </a:lnTo>
                <a:lnTo>
                  <a:pt x="393953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99954" y="3835773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3" y="472439"/>
                </a:moveTo>
                <a:lnTo>
                  <a:pt x="413003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2439"/>
                </a:lnTo>
                <a:lnTo>
                  <a:pt x="413003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3" y="472439"/>
                </a:lnTo>
                <a:lnTo>
                  <a:pt x="374903" y="45338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433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93953" y="472439"/>
                </a:moveTo>
                <a:lnTo>
                  <a:pt x="393953" y="434339"/>
                </a:lnTo>
                <a:lnTo>
                  <a:pt x="374903" y="453389"/>
                </a:lnTo>
                <a:lnTo>
                  <a:pt x="374903" y="472439"/>
                </a:lnTo>
                <a:lnTo>
                  <a:pt x="393953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61462" y="3835773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39"/>
                </a:moveTo>
                <a:lnTo>
                  <a:pt x="412241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39"/>
                </a:lnTo>
                <a:lnTo>
                  <a:pt x="412241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1" y="472439"/>
                </a:lnTo>
                <a:lnTo>
                  <a:pt x="374141" y="45338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3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93191" y="472439"/>
                </a:moveTo>
                <a:lnTo>
                  <a:pt x="393191" y="434339"/>
                </a:lnTo>
                <a:lnTo>
                  <a:pt x="374141" y="453389"/>
                </a:lnTo>
                <a:lnTo>
                  <a:pt x="374141" y="472439"/>
                </a:lnTo>
                <a:lnTo>
                  <a:pt x="393191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07826" y="3835773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39"/>
                </a:moveTo>
                <a:lnTo>
                  <a:pt x="412241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39"/>
                </a:lnTo>
                <a:lnTo>
                  <a:pt x="412241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1" y="472439"/>
                </a:lnTo>
                <a:lnTo>
                  <a:pt x="374141" y="45338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3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93191" y="472439"/>
                </a:moveTo>
                <a:lnTo>
                  <a:pt x="393191" y="434339"/>
                </a:lnTo>
                <a:lnTo>
                  <a:pt x="374141" y="453389"/>
                </a:lnTo>
                <a:lnTo>
                  <a:pt x="374141" y="472439"/>
                </a:lnTo>
                <a:lnTo>
                  <a:pt x="393191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8735" y="3835773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39"/>
                </a:moveTo>
                <a:lnTo>
                  <a:pt x="412241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39"/>
                </a:lnTo>
                <a:lnTo>
                  <a:pt x="412241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1" y="472439"/>
                </a:lnTo>
                <a:lnTo>
                  <a:pt x="374141" y="45338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3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93191" y="472439"/>
                </a:moveTo>
                <a:lnTo>
                  <a:pt x="393191" y="434339"/>
                </a:lnTo>
                <a:lnTo>
                  <a:pt x="374141" y="453389"/>
                </a:lnTo>
                <a:lnTo>
                  <a:pt x="374141" y="472439"/>
                </a:lnTo>
                <a:lnTo>
                  <a:pt x="393191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15098" y="3835773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39"/>
                </a:moveTo>
                <a:lnTo>
                  <a:pt x="412241" y="0"/>
                </a:lnTo>
                <a:lnTo>
                  <a:pt x="0" y="0"/>
                </a:lnTo>
                <a:lnTo>
                  <a:pt x="0" y="472440"/>
                </a:lnTo>
                <a:lnTo>
                  <a:pt x="19050" y="472440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39"/>
                </a:lnTo>
                <a:lnTo>
                  <a:pt x="412241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4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40"/>
                </a:lnTo>
                <a:lnTo>
                  <a:pt x="38100" y="434340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19050" y="434340"/>
                </a:lnTo>
                <a:lnTo>
                  <a:pt x="38100" y="453390"/>
                </a:lnTo>
                <a:lnTo>
                  <a:pt x="38100" y="472440"/>
                </a:lnTo>
                <a:lnTo>
                  <a:pt x="374141" y="472439"/>
                </a:lnTo>
                <a:lnTo>
                  <a:pt x="374141" y="45338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8100" y="472440"/>
                </a:moveTo>
                <a:lnTo>
                  <a:pt x="38100" y="453390"/>
                </a:lnTo>
                <a:lnTo>
                  <a:pt x="19050" y="434340"/>
                </a:lnTo>
                <a:lnTo>
                  <a:pt x="19050" y="472440"/>
                </a:lnTo>
                <a:lnTo>
                  <a:pt x="38100" y="472440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3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93191" y="472439"/>
                </a:moveTo>
                <a:lnTo>
                  <a:pt x="393191" y="434339"/>
                </a:lnTo>
                <a:lnTo>
                  <a:pt x="374141" y="453389"/>
                </a:lnTo>
                <a:lnTo>
                  <a:pt x="374141" y="472439"/>
                </a:lnTo>
                <a:lnTo>
                  <a:pt x="393191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62552" y="3835773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39"/>
                </a:moveTo>
                <a:lnTo>
                  <a:pt x="412242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39"/>
                </a:lnTo>
                <a:lnTo>
                  <a:pt x="412242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2" y="472439"/>
                </a:lnTo>
                <a:lnTo>
                  <a:pt x="374142" y="45338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3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93192" y="472439"/>
                </a:moveTo>
                <a:lnTo>
                  <a:pt x="393192" y="434339"/>
                </a:lnTo>
                <a:lnTo>
                  <a:pt x="374142" y="453389"/>
                </a:lnTo>
                <a:lnTo>
                  <a:pt x="374142" y="472439"/>
                </a:lnTo>
                <a:lnTo>
                  <a:pt x="393192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608916" y="3835773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39"/>
                </a:moveTo>
                <a:lnTo>
                  <a:pt x="412242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39"/>
                </a:lnTo>
                <a:lnTo>
                  <a:pt x="412242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2" y="472439"/>
                </a:lnTo>
                <a:lnTo>
                  <a:pt x="374142" y="45338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3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93192" y="472439"/>
                </a:moveTo>
                <a:lnTo>
                  <a:pt x="393192" y="434339"/>
                </a:lnTo>
                <a:lnTo>
                  <a:pt x="374142" y="453389"/>
                </a:lnTo>
                <a:lnTo>
                  <a:pt x="374142" y="472439"/>
                </a:lnTo>
                <a:lnTo>
                  <a:pt x="393192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569825" y="3835773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39"/>
                </a:moveTo>
                <a:lnTo>
                  <a:pt x="412242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39"/>
                </a:lnTo>
                <a:lnTo>
                  <a:pt x="412242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2" y="472439"/>
                </a:lnTo>
                <a:lnTo>
                  <a:pt x="374142" y="45338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3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93192" y="472439"/>
                </a:moveTo>
                <a:lnTo>
                  <a:pt x="393192" y="434339"/>
                </a:lnTo>
                <a:lnTo>
                  <a:pt x="374142" y="453389"/>
                </a:lnTo>
                <a:lnTo>
                  <a:pt x="374142" y="472439"/>
                </a:lnTo>
                <a:lnTo>
                  <a:pt x="393192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916188" y="3835773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39"/>
                </a:moveTo>
                <a:lnTo>
                  <a:pt x="412242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39"/>
                </a:lnTo>
                <a:lnTo>
                  <a:pt x="412242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2" y="472439"/>
                </a:lnTo>
                <a:lnTo>
                  <a:pt x="374142" y="45338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3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93192" y="472439"/>
                </a:moveTo>
                <a:lnTo>
                  <a:pt x="393192" y="434339"/>
                </a:lnTo>
                <a:lnTo>
                  <a:pt x="374142" y="453389"/>
                </a:lnTo>
                <a:lnTo>
                  <a:pt x="374142" y="472439"/>
                </a:lnTo>
                <a:lnTo>
                  <a:pt x="393192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76597" y="4908177"/>
            <a:ext cx="340591" cy="384361"/>
          </a:xfrm>
          <a:custGeom>
            <a:avLst/>
            <a:gdLst/>
            <a:ahLst/>
            <a:cxnLst/>
            <a:rect l="l" t="t" r="r" b="b"/>
            <a:pathLst>
              <a:path w="374650" h="435610">
                <a:moveTo>
                  <a:pt x="0" y="0"/>
                </a:moveTo>
                <a:lnTo>
                  <a:pt x="0" y="435101"/>
                </a:lnTo>
                <a:lnTo>
                  <a:pt x="374142" y="435101"/>
                </a:lnTo>
                <a:lnTo>
                  <a:pt x="37414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59279" y="4891368"/>
            <a:ext cx="375227" cy="417979"/>
          </a:xfrm>
          <a:custGeom>
            <a:avLst/>
            <a:gdLst/>
            <a:ahLst/>
            <a:cxnLst/>
            <a:rect l="l" t="t" r="r" b="b"/>
            <a:pathLst>
              <a:path w="412750" h="473710">
                <a:moveTo>
                  <a:pt x="412242" y="473201"/>
                </a:moveTo>
                <a:lnTo>
                  <a:pt x="412242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3201"/>
                </a:lnTo>
                <a:lnTo>
                  <a:pt x="412242" y="473201"/>
                </a:lnTo>
                <a:close/>
              </a:path>
              <a:path w="412750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2750" h="473710">
                <a:moveTo>
                  <a:pt x="393192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142" y="473201"/>
                </a:lnTo>
                <a:lnTo>
                  <a:pt x="374142" y="454151"/>
                </a:lnTo>
                <a:lnTo>
                  <a:pt x="393192" y="435101"/>
                </a:lnTo>
                <a:close/>
              </a:path>
              <a:path w="412750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2750" h="473710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3710">
                <a:moveTo>
                  <a:pt x="393192" y="435101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5101"/>
                </a:lnTo>
                <a:lnTo>
                  <a:pt x="393192" y="435101"/>
                </a:lnTo>
                <a:close/>
              </a:path>
              <a:path w="412750" h="473710">
                <a:moveTo>
                  <a:pt x="393192" y="473201"/>
                </a:moveTo>
                <a:lnTo>
                  <a:pt x="393192" y="435101"/>
                </a:lnTo>
                <a:lnTo>
                  <a:pt x="374142" y="454151"/>
                </a:lnTo>
                <a:lnTo>
                  <a:pt x="374142" y="473201"/>
                </a:lnTo>
                <a:lnTo>
                  <a:pt x="393192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222961" y="4908177"/>
            <a:ext cx="340591" cy="384361"/>
          </a:xfrm>
          <a:custGeom>
            <a:avLst/>
            <a:gdLst/>
            <a:ahLst/>
            <a:cxnLst/>
            <a:rect l="l" t="t" r="r" b="b"/>
            <a:pathLst>
              <a:path w="374650" h="435610">
                <a:moveTo>
                  <a:pt x="0" y="0"/>
                </a:moveTo>
                <a:lnTo>
                  <a:pt x="0" y="435101"/>
                </a:lnTo>
                <a:lnTo>
                  <a:pt x="374142" y="435101"/>
                </a:lnTo>
                <a:lnTo>
                  <a:pt x="37414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05643" y="4891368"/>
            <a:ext cx="375227" cy="417979"/>
          </a:xfrm>
          <a:custGeom>
            <a:avLst/>
            <a:gdLst/>
            <a:ahLst/>
            <a:cxnLst/>
            <a:rect l="l" t="t" r="r" b="b"/>
            <a:pathLst>
              <a:path w="412750" h="473710">
                <a:moveTo>
                  <a:pt x="412242" y="473201"/>
                </a:moveTo>
                <a:lnTo>
                  <a:pt x="412242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3201"/>
                </a:lnTo>
                <a:lnTo>
                  <a:pt x="412242" y="473201"/>
                </a:lnTo>
                <a:close/>
              </a:path>
              <a:path w="412750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2750" h="473710">
                <a:moveTo>
                  <a:pt x="393192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142" y="473201"/>
                </a:lnTo>
                <a:lnTo>
                  <a:pt x="374142" y="454151"/>
                </a:lnTo>
                <a:lnTo>
                  <a:pt x="393192" y="435101"/>
                </a:lnTo>
                <a:close/>
              </a:path>
              <a:path w="412750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2750" h="473710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3710">
                <a:moveTo>
                  <a:pt x="393192" y="435101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5101"/>
                </a:lnTo>
                <a:lnTo>
                  <a:pt x="393192" y="435101"/>
                </a:lnTo>
                <a:close/>
              </a:path>
              <a:path w="412750" h="473710">
                <a:moveTo>
                  <a:pt x="393192" y="473201"/>
                </a:moveTo>
                <a:lnTo>
                  <a:pt x="393192" y="435101"/>
                </a:lnTo>
                <a:lnTo>
                  <a:pt x="374142" y="454151"/>
                </a:lnTo>
                <a:lnTo>
                  <a:pt x="374142" y="473201"/>
                </a:lnTo>
                <a:lnTo>
                  <a:pt x="393192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31273" y="4908177"/>
            <a:ext cx="341168" cy="384361"/>
          </a:xfrm>
          <a:custGeom>
            <a:avLst/>
            <a:gdLst/>
            <a:ahLst/>
            <a:cxnLst/>
            <a:rect l="l" t="t" r="r" b="b"/>
            <a:pathLst>
              <a:path w="375284" h="435610">
                <a:moveTo>
                  <a:pt x="0" y="0"/>
                </a:moveTo>
                <a:lnTo>
                  <a:pt x="0" y="435101"/>
                </a:lnTo>
                <a:lnTo>
                  <a:pt x="374903" y="435101"/>
                </a:lnTo>
                <a:lnTo>
                  <a:pt x="3749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13954" y="4891368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4" h="473710">
                <a:moveTo>
                  <a:pt x="413004" y="473201"/>
                </a:moveTo>
                <a:lnTo>
                  <a:pt x="413004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3201"/>
                </a:lnTo>
                <a:lnTo>
                  <a:pt x="413004" y="473201"/>
                </a:lnTo>
                <a:close/>
              </a:path>
              <a:path w="413384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4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4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4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4" h="473710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4" h="473710">
                <a:moveTo>
                  <a:pt x="393953" y="435101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4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72094" y="4908177"/>
            <a:ext cx="341168" cy="384361"/>
          </a:xfrm>
          <a:custGeom>
            <a:avLst/>
            <a:gdLst/>
            <a:ahLst/>
            <a:cxnLst/>
            <a:rect l="l" t="t" r="r" b="b"/>
            <a:pathLst>
              <a:path w="375285" h="435610">
                <a:moveTo>
                  <a:pt x="0" y="0"/>
                </a:moveTo>
                <a:lnTo>
                  <a:pt x="0" y="435101"/>
                </a:lnTo>
                <a:lnTo>
                  <a:pt x="374903" y="435101"/>
                </a:lnTo>
                <a:lnTo>
                  <a:pt x="3749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54775" y="4891368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49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5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49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31273" y="4911090"/>
            <a:ext cx="681759" cy="291353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82058">
              <a:spcBef>
                <a:spcPts val="85"/>
              </a:spcBef>
            </a:pPr>
            <a:r>
              <a:rPr sz="1800" b="1" spc="-4" dirty="0">
                <a:latin typeface="Courier New"/>
                <a:cs typeface="Courier New"/>
              </a:rPr>
              <a:t>E</a:t>
            </a:r>
            <a:r>
              <a:rPr sz="1800" b="1" spc="440" dirty="0">
                <a:latin typeface="Courier New"/>
                <a:cs typeface="Courier New"/>
              </a:rPr>
              <a:t> </a:t>
            </a:r>
            <a:r>
              <a:rPr sz="1800" b="1" spc="-4" dirty="0">
                <a:latin typeface="Courier New"/>
                <a:cs typeface="Courier New"/>
              </a:rPr>
              <a:t>H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677689" y="4908177"/>
            <a:ext cx="340591" cy="384361"/>
          </a:xfrm>
          <a:custGeom>
            <a:avLst/>
            <a:gdLst/>
            <a:ahLst/>
            <a:cxnLst/>
            <a:rect l="l" t="t" r="r" b="b"/>
            <a:pathLst>
              <a:path w="374650" h="435610">
                <a:moveTo>
                  <a:pt x="0" y="0"/>
                </a:moveTo>
                <a:lnTo>
                  <a:pt x="0" y="435101"/>
                </a:lnTo>
                <a:lnTo>
                  <a:pt x="374142" y="435101"/>
                </a:lnTo>
                <a:lnTo>
                  <a:pt x="37414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60371" y="4891368"/>
            <a:ext cx="375227" cy="417979"/>
          </a:xfrm>
          <a:custGeom>
            <a:avLst/>
            <a:gdLst/>
            <a:ahLst/>
            <a:cxnLst/>
            <a:rect l="l" t="t" r="r" b="b"/>
            <a:pathLst>
              <a:path w="412750" h="473710">
                <a:moveTo>
                  <a:pt x="412242" y="473201"/>
                </a:moveTo>
                <a:lnTo>
                  <a:pt x="412241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2" y="473201"/>
                </a:lnTo>
                <a:lnTo>
                  <a:pt x="412242" y="473201"/>
                </a:lnTo>
                <a:close/>
              </a:path>
              <a:path w="412750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2750" h="473710">
                <a:moveTo>
                  <a:pt x="393192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142" y="473201"/>
                </a:lnTo>
                <a:lnTo>
                  <a:pt x="374142" y="454151"/>
                </a:lnTo>
                <a:lnTo>
                  <a:pt x="393192" y="435101"/>
                </a:lnTo>
                <a:close/>
              </a:path>
              <a:path w="412750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2750" h="473710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3710">
                <a:moveTo>
                  <a:pt x="393192" y="435101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2" y="435101"/>
                </a:lnTo>
                <a:lnTo>
                  <a:pt x="393192" y="435101"/>
                </a:lnTo>
                <a:close/>
              </a:path>
              <a:path w="412750" h="473710">
                <a:moveTo>
                  <a:pt x="393192" y="473201"/>
                </a:moveTo>
                <a:lnTo>
                  <a:pt x="393192" y="435101"/>
                </a:lnTo>
                <a:lnTo>
                  <a:pt x="374142" y="454151"/>
                </a:lnTo>
                <a:lnTo>
                  <a:pt x="374142" y="473201"/>
                </a:lnTo>
                <a:lnTo>
                  <a:pt x="393192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017819" y="4908177"/>
            <a:ext cx="341168" cy="384361"/>
          </a:xfrm>
          <a:custGeom>
            <a:avLst/>
            <a:gdLst/>
            <a:ahLst/>
            <a:cxnLst/>
            <a:rect l="l" t="t" r="r" b="b"/>
            <a:pathLst>
              <a:path w="375285" h="435610">
                <a:moveTo>
                  <a:pt x="0" y="0"/>
                </a:moveTo>
                <a:lnTo>
                  <a:pt x="0" y="435101"/>
                </a:lnTo>
                <a:lnTo>
                  <a:pt x="374904" y="435101"/>
                </a:lnTo>
                <a:lnTo>
                  <a:pt x="3749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000500" y="4891368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4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4" y="473201"/>
                </a:lnTo>
                <a:lnTo>
                  <a:pt x="413004" y="473201"/>
                </a:lnTo>
                <a:close/>
              </a:path>
              <a:path w="413385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4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4" y="473201"/>
                </a:lnTo>
                <a:lnTo>
                  <a:pt x="374904" y="454151"/>
                </a:lnTo>
                <a:lnTo>
                  <a:pt x="393954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3710">
                <a:moveTo>
                  <a:pt x="393954" y="435101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4" y="435101"/>
                </a:lnTo>
                <a:lnTo>
                  <a:pt x="393954" y="435101"/>
                </a:lnTo>
                <a:close/>
              </a:path>
              <a:path w="413385" h="473710">
                <a:moveTo>
                  <a:pt x="393954" y="473201"/>
                </a:moveTo>
                <a:lnTo>
                  <a:pt x="393954" y="435101"/>
                </a:lnTo>
                <a:lnTo>
                  <a:pt x="374904" y="454151"/>
                </a:lnTo>
                <a:lnTo>
                  <a:pt x="374904" y="473201"/>
                </a:lnTo>
                <a:lnTo>
                  <a:pt x="393954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770910" y="4908177"/>
            <a:ext cx="341168" cy="384361"/>
          </a:xfrm>
          <a:custGeom>
            <a:avLst/>
            <a:gdLst/>
            <a:ahLst/>
            <a:cxnLst/>
            <a:rect l="l" t="t" r="r" b="b"/>
            <a:pathLst>
              <a:path w="375285" h="435610">
                <a:moveTo>
                  <a:pt x="0" y="0"/>
                </a:moveTo>
                <a:lnTo>
                  <a:pt x="0" y="435101"/>
                </a:lnTo>
                <a:lnTo>
                  <a:pt x="374904" y="435101"/>
                </a:lnTo>
                <a:lnTo>
                  <a:pt x="3749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753591" y="4891368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4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4" y="473201"/>
                </a:lnTo>
                <a:lnTo>
                  <a:pt x="413004" y="473201"/>
                </a:lnTo>
                <a:close/>
              </a:path>
              <a:path w="413385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4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4" y="473201"/>
                </a:lnTo>
                <a:lnTo>
                  <a:pt x="374904" y="454151"/>
                </a:lnTo>
                <a:lnTo>
                  <a:pt x="393954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3710">
                <a:moveTo>
                  <a:pt x="393954" y="435101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4" y="435101"/>
                </a:lnTo>
                <a:lnTo>
                  <a:pt x="393954" y="435101"/>
                </a:lnTo>
                <a:close/>
              </a:path>
              <a:path w="413385" h="473710">
                <a:moveTo>
                  <a:pt x="393954" y="473201"/>
                </a:moveTo>
                <a:lnTo>
                  <a:pt x="393954" y="435101"/>
                </a:lnTo>
                <a:lnTo>
                  <a:pt x="374904" y="454151"/>
                </a:lnTo>
                <a:lnTo>
                  <a:pt x="374904" y="473201"/>
                </a:lnTo>
                <a:lnTo>
                  <a:pt x="393954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17273" y="4908177"/>
            <a:ext cx="341168" cy="384361"/>
          </a:xfrm>
          <a:custGeom>
            <a:avLst/>
            <a:gdLst/>
            <a:ahLst/>
            <a:cxnLst/>
            <a:rect l="l" t="t" r="r" b="b"/>
            <a:pathLst>
              <a:path w="375285" h="435610">
                <a:moveTo>
                  <a:pt x="0" y="0"/>
                </a:moveTo>
                <a:lnTo>
                  <a:pt x="0" y="435101"/>
                </a:lnTo>
                <a:lnTo>
                  <a:pt x="374904" y="435101"/>
                </a:lnTo>
                <a:lnTo>
                  <a:pt x="3749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99954" y="4891368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4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4" y="473201"/>
                </a:lnTo>
                <a:lnTo>
                  <a:pt x="413004" y="473201"/>
                </a:lnTo>
                <a:close/>
              </a:path>
              <a:path w="413385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4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4" y="473201"/>
                </a:lnTo>
                <a:lnTo>
                  <a:pt x="374904" y="454151"/>
                </a:lnTo>
                <a:lnTo>
                  <a:pt x="393954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3710">
                <a:moveTo>
                  <a:pt x="393954" y="435101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4" y="435101"/>
                </a:lnTo>
                <a:lnTo>
                  <a:pt x="393954" y="435101"/>
                </a:lnTo>
                <a:close/>
              </a:path>
              <a:path w="413385" h="473710">
                <a:moveTo>
                  <a:pt x="393954" y="473201"/>
                </a:moveTo>
                <a:lnTo>
                  <a:pt x="393954" y="435101"/>
                </a:lnTo>
                <a:lnTo>
                  <a:pt x="374904" y="454151"/>
                </a:lnTo>
                <a:lnTo>
                  <a:pt x="374904" y="473201"/>
                </a:lnTo>
                <a:lnTo>
                  <a:pt x="393954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876597" y="4911090"/>
            <a:ext cx="2482273" cy="291353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80919">
              <a:spcBef>
                <a:spcPts val="85"/>
              </a:spcBef>
              <a:tabLst>
                <a:tab pos="422828" algn="l"/>
                <a:tab pos="964754" algn="l"/>
                <a:tab pos="1306664" algn="l"/>
                <a:tab pos="1858847" algn="l"/>
              </a:tabLst>
            </a:pPr>
            <a:r>
              <a:rPr sz="1800" b="1" spc="-4" dirty="0">
                <a:latin typeface="Courier New"/>
                <a:cs typeface="Courier New"/>
              </a:rPr>
              <a:t>G	M	B	K	A</a:t>
            </a:r>
            <a:r>
              <a:rPr sz="1800" b="1" spc="440" dirty="0">
                <a:latin typeface="Courier New"/>
                <a:cs typeface="Courier New"/>
              </a:rPr>
              <a:t> </a:t>
            </a:r>
            <a:r>
              <a:rPr sz="1800" b="1" spc="-4" dirty="0">
                <a:latin typeface="Courier New"/>
                <a:cs typeface="Courier New"/>
              </a:rPr>
              <a:t>Q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548053" y="4908177"/>
            <a:ext cx="340591" cy="384361"/>
          </a:xfrm>
          <a:custGeom>
            <a:avLst/>
            <a:gdLst/>
            <a:ahLst/>
            <a:cxnLst/>
            <a:rect l="l" t="t" r="r" b="b"/>
            <a:pathLst>
              <a:path w="374650" h="435610">
                <a:moveTo>
                  <a:pt x="0" y="0"/>
                </a:moveTo>
                <a:lnTo>
                  <a:pt x="0" y="435101"/>
                </a:lnTo>
                <a:lnTo>
                  <a:pt x="374142" y="435101"/>
                </a:lnTo>
                <a:lnTo>
                  <a:pt x="37414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530735" y="4891368"/>
            <a:ext cx="375227" cy="417979"/>
          </a:xfrm>
          <a:custGeom>
            <a:avLst/>
            <a:gdLst/>
            <a:ahLst/>
            <a:cxnLst/>
            <a:rect l="l" t="t" r="r" b="b"/>
            <a:pathLst>
              <a:path w="412750" h="473710">
                <a:moveTo>
                  <a:pt x="412242" y="473201"/>
                </a:moveTo>
                <a:lnTo>
                  <a:pt x="412241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2" y="473201"/>
                </a:lnTo>
                <a:lnTo>
                  <a:pt x="412242" y="473201"/>
                </a:lnTo>
                <a:close/>
              </a:path>
              <a:path w="412750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2750" h="473710">
                <a:moveTo>
                  <a:pt x="393192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142" y="473201"/>
                </a:lnTo>
                <a:lnTo>
                  <a:pt x="374142" y="454151"/>
                </a:lnTo>
                <a:lnTo>
                  <a:pt x="393192" y="435101"/>
                </a:lnTo>
                <a:close/>
              </a:path>
              <a:path w="412750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2750" h="473710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3710">
                <a:moveTo>
                  <a:pt x="393192" y="435101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2" y="435101"/>
                </a:lnTo>
                <a:lnTo>
                  <a:pt x="393192" y="435101"/>
                </a:lnTo>
                <a:close/>
              </a:path>
              <a:path w="412750" h="473710">
                <a:moveTo>
                  <a:pt x="393192" y="473201"/>
                </a:moveTo>
                <a:lnTo>
                  <a:pt x="393192" y="435101"/>
                </a:lnTo>
                <a:lnTo>
                  <a:pt x="374142" y="454151"/>
                </a:lnTo>
                <a:lnTo>
                  <a:pt x="374142" y="473201"/>
                </a:lnTo>
                <a:lnTo>
                  <a:pt x="393192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894416" y="4908177"/>
            <a:ext cx="340591" cy="384361"/>
          </a:xfrm>
          <a:custGeom>
            <a:avLst/>
            <a:gdLst/>
            <a:ahLst/>
            <a:cxnLst/>
            <a:rect l="l" t="t" r="r" b="b"/>
            <a:pathLst>
              <a:path w="374650" h="435610">
                <a:moveTo>
                  <a:pt x="0" y="0"/>
                </a:moveTo>
                <a:lnTo>
                  <a:pt x="0" y="435101"/>
                </a:lnTo>
                <a:lnTo>
                  <a:pt x="374141" y="435101"/>
                </a:lnTo>
                <a:lnTo>
                  <a:pt x="37414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877098" y="4891368"/>
            <a:ext cx="375227" cy="417979"/>
          </a:xfrm>
          <a:custGeom>
            <a:avLst/>
            <a:gdLst/>
            <a:ahLst/>
            <a:cxnLst/>
            <a:rect l="l" t="t" r="r" b="b"/>
            <a:pathLst>
              <a:path w="412750" h="473710">
                <a:moveTo>
                  <a:pt x="412241" y="473201"/>
                </a:moveTo>
                <a:lnTo>
                  <a:pt x="412241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099" y="19050"/>
                </a:lnTo>
                <a:lnTo>
                  <a:pt x="38099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3201"/>
                </a:lnTo>
                <a:lnTo>
                  <a:pt x="412241" y="473201"/>
                </a:lnTo>
                <a:close/>
              </a:path>
              <a:path w="412750" h="473710">
                <a:moveTo>
                  <a:pt x="38099" y="38100"/>
                </a:moveTo>
                <a:lnTo>
                  <a:pt x="38099" y="19050"/>
                </a:lnTo>
                <a:lnTo>
                  <a:pt x="19050" y="38100"/>
                </a:lnTo>
                <a:lnTo>
                  <a:pt x="38099" y="38100"/>
                </a:lnTo>
                <a:close/>
              </a:path>
              <a:path w="412750" h="473710">
                <a:moveTo>
                  <a:pt x="38099" y="435101"/>
                </a:moveTo>
                <a:lnTo>
                  <a:pt x="38099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099" y="435101"/>
                </a:lnTo>
                <a:close/>
              </a:path>
              <a:path w="412750" h="473710">
                <a:moveTo>
                  <a:pt x="393191" y="435101"/>
                </a:moveTo>
                <a:lnTo>
                  <a:pt x="19050" y="435101"/>
                </a:lnTo>
                <a:lnTo>
                  <a:pt x="38099" y="454151"/>
                </a:lnTo>
                <a:lnTo>
                  <a:pt x="38099" y="473201"/>
                </a:lnTo>
                <a:lnTo>
                  <a:pt x="374141" y="473201"/>
                </a:lnTo>
                <a:lnTo>
                  <a:pt x="374141" y="454151"/>
                </a:lnTo>
                <a:lnTo>
                  <a:pt x="393191" y="435101"/>
                </a:lnTo>
                <a:close/>
              </a:path>
              <a:path w="412750" h="473710">
                <a:moveTo>
                  <a:pt x="38099" y="473201"/>
                </a:moveTo>
                <a:lnTo>
                  <a:pt x="38099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099" y="473201"/>
                </a:lnTo>
                <a:close/>
              </a:path>
              <a:path w="412750" h="473710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3710">
                <a:moveTo>
                  <a:pt x="393191" y="435101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5101"/>
                </a:lnTo>
                <a:lnTo>
                  <a:pt x="393191" y="435101"/>
                </a:lnTo>
                <a:close/>
              </a:path>
              <a:path w="412750" h="473710">
                <a:moveTo>
                  <a:pt x="393191" y="473201"/>
                </a:moveTo>
                <a:lnTo>
                  <a:pt x="393191" y="435101"/>
                </a:lnTo>
                <a:lnTo>
                  <a:pt x="374141" y="454151"/>
                </a:lnTo>
                <a:lnTo>
                  <a:pt x="374141" y="473201"/>
                </a:lnTo>
                <a:lnTo>
                  <a:pt x="393191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641273" y="4908177"/>
            <a:ext cx="341168" cy="384361"/>
          </a:xfrm>
          <a:custGeom>
            <a:avLst/>
            <a:gdLst/>
            <a:ahLst/>
            <a:cxnLst/>
            <a:rect l="l" t="t" r="r" b="b"/>
            <a:pathLst>
              <a:path w="375285" h="435610">
                <a:moveTo>
                  <a:pt x="0" y="0"/>
                </a:moveTo>
                <a:lnTo>
                  <a:pt x="0" y="435101"/>
                </a:lnTo>
                <a:lnTo>
                  <a:pt x="374904" y="435101"/>
                </a:lnTo>
                <a:lnTo>
                  <a:pt x="3749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623954" y="4891368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4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4" y="473201"/>
                </a:lnTo>
                <a:lnTo>
                  <a:pt x="413004" y="473201"/>
                </a:lnTo>
                <a:close/>
              </a:path>
              <a:path w="413385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4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4" y="473201"/>
                </a:lnTo>
                <a:lnTo>
                  <a:pt x="374904" y="454151"/>
                </a:lnTo>
                <a:lnTo>
                  <a:pt x="393954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3710">
                <a:moveTo>
                  <a:pt x="393954" y="435101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4" y="435101"/>
                </a:lnTo>
                <a:lnTo>
                  <a:pt x="393954" y="435101"/>
                </a:lnTo>
                <a:close/>
              </a:path>
              <a:path w="413385" h="473710">
                <a:moveTo>
                  <a:pt x="393954" y="473201"/>
                </a:moveTo>
                <a:lnTo>
                  <a:pt x="393954" y="435101"/>
                </a:lnTo>
                <a:lnTo>
                  <a:pt x="374904" y="454151"/>
                </a:lnTo>
                <a:lnTo>
                  <a:pt x="374904" y="473201"/>
                </a:lnTo>
                <a:lnTo>
                  <a:pt x="393954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987637" y="4908177"/>
            <a:ext cx="341168" cy="384361"/>
          </a:xfrm>
          <a:custGeom>
            <a:avLst/>
            <a:gdLst/>
            <a:ahLst/>
            <a:cxnLst/>
            <a:rect l="l" t="t" r="r" b="b"/>
            <a:pathLst>
              <a:path w="375285" h="435610">
                <a:moveTo>
                  <a:pt x="0" y="0"/>
                </a:moveTo>
                <a:lnTo>
                  <a:pt x="0" y="435101"/>
                </a:lnTo>
                <a:lnTo>
                  <a:pt x="374904" y="435101"/>
                </a:lnTo>
                <a:lnTo>
                  <a:pt x="3749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970318" y="4891368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4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4" y="473201"/>
                </a:lnTo>
                <a:lnTo>
                  <a:pt x="413004" y="473201"/>
                </a:lnTo>
                <a:close/>
              </a:path>
              <a:path w="413385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4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4" y="473201"/>
                </a:lnTo>
                <a:lnTo>
                  <a:pt x="374904" y="454151"/>
                </a:lnTo>
                <a:lnTo>
                  <a:pt x="393954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3710">
                <a:moveTo>
                  <a:pt x="393954" y="435101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4" y="435101"/>
                </a:lnTo>
                <a:lnTo>
                  <a:pt x="393954" y="435101"/>
                </a:lnTo>
                <a:close/>
              </a:path>
              <a:path w="413385" h="473710">
                <a:moveTo>
                  <a:pt x="393954" y="473201"/>
                </a:moveTo>
                <a:lnTo>
                  <a:pt x="393954" y="435101"/>
                </a:lnTo>
                <a:lnTo>
                  <a:pt x="374904" y="454151"/>
                </a:lnTo>
                <a:lnTo>
                  <a:pt x="374904" y="473201"/>
                </a:lnTo>
                <a:lnTo>
                  <a:pt x="393954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4641273" y="4911090"/>
            <a:ext cx="1593273" cy="291353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81488">
              <a:spcBef>
                <a:spcPts val="85"/>
              </a:spcBef>
              <a:tabLst>
                <a:tab pos="423398" algn="l"/>
                <a:tab pos="976151" algn="l"/>
                <a:tab pos="1318061" algn="l"/>
              </a:tabLst>
            </a:pPr>
            <a:r>
              <a:rPr sz="1800" b="1" spc="-4" dirty="0">
                <a:latin typeface="Courier New"/>
                <a:cs typeface="Courier New"/>
              </a:rPr>
              <a:t>F	L	D	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418415" y="4908177"/>
            <a:ext cx="340591" cy="384361"/>
          </a:xfrm>
          <a:custGeom>
            <a:avLst/>
            <a:gdLst/>
            <a:ahLst/>
            <a:cxnLst/>
            <a:rect l="l" t="t" r="r" b="b"/>
            <a:pathLst>
              <a:path w="374650" h="435610">
                <a:moveTo>
                  <a:pt x="0" y="0"/>
                </a:moveTo>
                <a:lnTo>
                  <a:pt x="0" y="435101"/>
                </a:lnTo>
                <a:lnTo>
                  <a:pt x="374142" y="435101"/>
                </a:lnTo>
                <a:lnTo>
                  <a:pt x="37414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401097" y="4891368"/>
            <a:ext cx="375227" cy="417979"/>
          </a:xfrm>
          <a:custGeom>
            <a:avLst/>
            <a:gdLst/>
            <a:ahLst/>
            <a:cxnLst/>
            <a:rect l="l" t="t" r="r" b="b"/>
            <a:pathLst>
              <a:path w="412750" h="473710">
                <a:moveTo>
                  <a:pt x="412242" y="473201"/>
                </a:moveTo>
                <a:lnTo>
                  <a:pt x="412242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3201"/>
                </a:lnTo>
                <a:lnTo>
                  <a:pt x="412242" y="473201"/>
                </a:lnTo>
                <a:close/>
              </a:path>
              <a:path w="412750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2750" h="473710">
                <a:moveTo>
                  <a:pt x="393192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142" y="473201"/>
                </a:lnTo>
                <a:lnTo>
                  <a:pt x="374142" y="454151"/>
                </a:lnTo>
                <a:lnTo>
                  <a:pt x="393192" y="435101"/>
                </a:lnTo>
                <a:close/>
              </a:path>
              <a:path w="412750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2750" h="473710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3710">
                <a:moveTo>
                  <a:pt x="393192" y="435101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5101"/>
                </a:lnTo>
                <a:lnTo>
                  <a:pt x="393192" y="435101"/>
                </a:lnTo>
                <a:close/>
              </a:path>
              <a:path w="412750" h="473710">
                <a:moveTo>
                  <a:pt x="393192" y="473201"/>
                </a:moveTo>
                <a:lnTo>
                  <a:pt x="393192" y="435101"/>
                </a:lnTo>
                <a:lnTo>
                  <a:pt x="374142" y="454151"/>
                </a:lnTo>
                <a:lnTo>
                  <a:pt x="374142" y="473201"/>
                </a:lnTo>
                <a:lnTo>
                  <a:pt x="393192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764779" y="4908177"/>
            <a:ext cx="340591" cy="384361"/>
          </a:xfrm>
          <a:custGeom>
            <a:avLst/>
            <a:gdLst/>
            <a:ahLst/>
            <a:cxnLst/>
            <a:rect l="l" t="t" r="r" b="b"/>
            <a:pathLst>
              <a:path w="374650" h="435610">
                <a:moveTo>
                  <a:pt x="0" y="0"/>
                </a:moveTo>
                <a:lnTo>
                  <a:pt x="0" y="435101"/>
                </a:lnTo>
                <a:lnTo>
                  <a:pt x="374142" y="435101"/>
                </a:lnTo>
                <a:lnTo>
                  <a:pt x="37414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747461" y="4891368"/>
            <a:ext cx="375227" cy="417979"/>
          </a:xfrm>
          <a:custGeom>
            <a:avLst/>
            <a:gdLst/>
            <a:ahLst/>
            <a:cxnLst/>
            <a:rect l="l" t="t" r="r" b="b"/>
            <a:pathLst>
              <a:path w="412750" h="473710">
                <a:moveTo>
                  <a:pt x="412242" y="473201"/>
                </a:moveTo>
                <a:lnTo>
                  <a:pt x="412242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3201"/>
                </a:lnTo>
                <a:lnTo>
                  <a:pt x="412242" y="473201"/>
                </a:lnTo>
                <a:close/>
              </a:path>
              <a:path w="412750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2750" h="473710">
                <a:moveTo>
                  <a:pt x="393192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142" y="473201"/>
                </a:lnTo>
                <a:lnTo>
                  <a:pt x="374142" y="454151"/>
                </a:lnTo>
                <a:lnTo>
                  <a:pt x="393192" y="435101"/>
                </a:lnTo>
                <a:close/>
              </a:path>
              <a:path w="412750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2750" h="473710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3710">
                <a:moveTo>
                  <a:pt x="393192" y="435101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5101"/>
                </a:lnTo>
                <a:lnTo>
                  <a:pt x="393192" y="435101"/>
                </a:lnTo>
                <a:close/>
              </a:path>
              <a:path w="412750" h="473710">
                <a:moveTo>
                  <a:pt x="393192" y="473201"/>
                </a:moveTo>
                <a:lnTo>
                  <a:pt x="393192" y="435101"/>
                </a:lnTo>
                <a:lnTo>
                  <a:pt x="374142" y="454151"/>
                </a:lnTo>
                <a:lnTo>
                  <a:pt x="374142" y="473201"/>
                </a:lnTo>
                <a:lnTo>
                  <a:pt x="393192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511637" y="4908177"/>
            <a:ext cx="341168" cy="384361"/>
          </a:xfrm>
          <a:custGeom>
            <a:avLst/>
            <a:gdLst/>
            <a:ahLst/>
            <a:cxnLst/>
            <a:rect l="l" t="t" r="r" b="b"/>
            <a:pathLst>
              <a:path w="375284" h="435610">
                <a:moveTo>
                  <a:pt x="0" y="0"/>
                </a:moveTo>
                <a:lnTo>
                  <a:pt x="0" y="435101"/>
                </a:lnTo>
                <a:lnTo>
                  <a:pt x="374903" y="435101"/>
                </a:lnTo>
                <a:lnTo>
                  <a:pt x="3749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494318" y="4891368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4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4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4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4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4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4" h="473710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4" h="473710">
                <a:moveTo>
                  <a:pt x="393953" y="435101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4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858001" y="4908177"/>
            <a:ext cx="341168" cy="384361"/>
          </a:xfrm>
          <a:custGeom>
            <a:avLst/>
            <a:gdLst/>
            <a:ahLst/>
            <a:cxnLst/>
            <a:rect l="l" t="t" r="r" b="b"/>
            <a:pathLst>
              <a:path w="375284" h="435610">
                <a:moveTo>
                  <a:pt x="0" y="0"/>
                </a:moveTo>
                <a:lnTo>
                  <a:pt x="0" y="435101"/>
                </a:lnTo>
                <a:lnTo>
                  <a:pt x="374903" y="435101"/>
                </a:lnTo>
                <a:lnTo>
                  <a:pt x="3749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840682" y="4891368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4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4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4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4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4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4" h="473710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4" h="473710">
                <a:moveTo>
                  <a:pt x="393953" y="435101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4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6511636" y="4911090"/>
            <a:ext cx="1593273" cy="291353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82058">
              <a:spcBef>
                <a:spcPts val="85"/>
              </a:spcBef>
              <a:tabLst>
                <a:tab pos="423398" algn="l"/>
                <a:tab pos="976151" algn="l"/>
                <a:tab pos="1318061" algn="l"/>
              </a:tabLst>
            </a:pPr>
            <a:r>
              <a:rPr sz="1800" b="1" spc="-4" dirty="0">
                <a:latin typeface="Courier New"/>
                <a:cs typeface="Courier New"/>
              </a:rPr>
              <a:t>C	R	J	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3106189" y="2000250"/>
            <a:ext cx="375227" cy="417979"/>
          </a:xfrm>
          <a:custGeom>
            <a:avLst/>
            <a:gdLst/>
            <a:ahLst/>
            <a:cxnLst/>
            <a:rect l="l" t="t" r="r" b="b"/>
            <a:pathLst>
              <a:path w="412750" h="473710">
                <a:moveTo>
                  <a:pt x="412241" y="473201"/>
                </a:moveTo>
                <a:lnTo>
                  <a:pt x="412241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141" y="38099"/>
                </a:lnTo>
                <a:lnTo>
                  <a:pt x="374141" y="19049"/>
                </a:lnTo>
                <a:lnTo>
                  <a:pt x="393191" y="38099"/>
                </a:lnTo>
                <a:lnTo>
                  <a:pt x="393191" y="473201"/>
                </a:lnTo>
                <a:lnTo>
                  <a:pt x="412241" y="473201"/>
                </a:lnTo>
                <a:close/>
              </a:path>
              <a:path w="412750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2750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2750" h="473710">
                <a:moveTo>
                  <a:pt x="393191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141" y="473201"/>
                </a:lnTo>
                <a:lnTo>
                  <a:pt x="374141" y="454151"/>
                </a:lnTo>
                <a:lnTo>
                  <a:pt x="393191" y="435101"/>
                </a:lnTo>
                <a:close/>
              </a:path>
              <a:path w="412750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2750" h="473710">
                <a:moveTo>
                  <a:pt x="393191" y="38099"/>
                </a:moveTo>
                <a:lnTo>
                  <a:pt x="374141" y="19049"/>
                </a:lnTo>
                <a:lnTo>
                  <a:pt x="374141" y="38099"/>
                </a:lnTo>
                <a:lnTo>
                  <a:pt x="393191" y="38099"/>
                </a:lnTo>
                <a:close/>
              </a:path>
              <a:path w="412750" h="473710">
                <a:moveTo>
                  <a:pt x="393191" y="435101"/>
                </a:moveTo>
                <a:lnTo>
                  <a:pt x="393191" y="38099"/>
                </a:lnTo>
                <a:lnTo>
                  <a:pt x="374141" y="38099"/>
                </a:lnTo>
                <a:lnTo>
                  <a:pt x="374141" y="435101"/>
                </a:lnTo>
                <a:lnTo>
                  <a:pt x="393191" y="435101"/>
                </a:lnTo>
                <a:close/>
              </a:path>
              <a:path w="412750" h="473710">
                <a:moveTo>
                  <a:pt x="393191" y="473201"/>
                </a:moveTo>
                <a:lnTo>
                  <a:pt x="393191" y="435101"/>
                </a:lnTo>
                <a:lnTo>
                  <a:pt x="374141" y="454151"/>
                </a:lnTo>
                <a:lnTo>
                  <a:pt x="374141" y="473201"/>
                </a:lnTo>
                <a:lnTo>
                  <a:pt x="393191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452553" y="2000250"/>
            <a:ext cx="375227" cy="417979"/>
          </a:xfrm>
          <a:custGeom>
            <a:avLst/>
            <a:gdLst/>
            <a:ahLst/>
            <a:cxnLst/>
            <a:rect l="l" t="t" r="r" b="b"/>
            <a:pathLst>
              <a:path w="412750" h="473710">
                <a:moveTo>
                  <a:pt x="412241" y="473201"/>
                </a:moveTo>
                <a:lnTo>
                  <a:pt x="412241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141" y="38099"/>
                </a:lnTo>
                <a:lnTo>
                  <a:pt x="374141" y="19049"/>
                </a:lnTo>
                <a:lnTo>
                  <a:pt x="393191" y="38099"/>
                </a:lnTo>
                <a:lnTo>
                  <a:pt x="393191" y="473201"/>
                </a:lnTo>
                <a:lnTo>
                  <a:pt x="412241" y="473201"/>
                </a:lnTo>
                <a:close/>
              </a:path>
              <a:path w="412750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2750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2750" h="473710">
                <a:moveTo>
                  <a:pt x="393191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141" y="473201"/>
                </a:lnTo>
                <a:lnTo>
                  <a:pt x="374141" y="454151"/>
                </a:lnTo>
                <a:lnTo>
                  <a:pt x="393191" y="435101"/>
                </a:lnTo>
                <a:close/>
              </a:path>
              <a:path w="412750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2750" h="473710">
                <a:moveTo>
                  <a:pt x="393191" y="38099"/>
                </a:moveTo>
                <a:lnTo>
                  <a:pt x="374141" y="19049"/>
                </a:lnTo>
                <a:lnTo>
                  <a:pt x="374141" y="38099"/>
                </a:lnTo>
                <a:lnTo>
                  <a:pt x="393191" y="38099"/>
                </a:lnTo>
                <a:close/>
              </a:path>
              <a:path w="412750" h="473710">
                <a:moveTo>
                  <a:pt x="393191" y="435101"/>
                </a:moveTo>
                <a:lnTo>
                  <a:pt x="393191" y="38099"/>
                </a:lnTo>
                <a:lnTo>
                  <a:pt x="374141" y="38099"/>
                </a:lnTo>
                <a:lnTo>
                  <a:pt x="374141" y="435101"/>
                </a:lnTo>
                <a:lnTo>
                  <a:pt x="393191" y="435101"/>
                </a:lnTo>
                <a:close/>
              </a:path>
              <a:path w="412750" h="473710">
                <a:moveTo>
                  <a:pt x="393191" y="473201"/>
                </a:moveTo>
                <a:lnTo>
                  <a:pt x="393191" y="435101"/>
                </a:lnTo>
                <a:lnTo>
                  <a:pt x="374141" y="454151"/>
                </a:lnTo>
                <a:lnTo>
                  <a:pt x="374141" y="473201"/>
                </a:lnTo>
                <a:lnTo>
                  <a:pt x="393191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539643" y="5765427"/>
            <a:ext cx="375227" cy="417979"/>
          </a:xfrm>
          <a:custGeom>
            <a:avLst/>
            <a:gdLst/>
            <a:ahLst/>
            <a:cxnLst/>
            <a:rect l="l" t="t" r="r" b="b"/>
            <a:pathLst>
              <a:path w="412750" h="473709">
                <a:moveTo>
                  <a:pt x="412242" y="473201"/>
                </a:moveTo>
                <a:lnTo>
                  <a:pt x="412242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3201"/>
                </a:lnTo>
                <a:lnTo>
                  <a:pt x="412242" y="473201"/>
                </a:lnTo>
                <a:close/>
              </a:path>
              <a:path w="412750" h="47370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3709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2750" h="473709">
                <a:moveTo>
                  <a:pt x="393192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142" y="473201"/>
                </a:lnTo>
                <a:lnTo>
                  <a:pt x="374142" y="454151"/>
                </a:lnTo>
                <a:lnTo>
                  <a:pt x="393192" y="435101"/>
                </a:lnTo>
                <a:close/>
              </a:path>
              <a:path w="412750" h="473709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2750" h="47370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3709">
                <a:moveTo>
                  <a:pt x="393192" y="435101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5101"/>
                </a:lnTo>
                <a:lnTo>
                  <a:pt x="393192" y="435101"/>
                </a:lnTo>
                <a:close/>
              </a:path>
              <a:path w="412750" h="473709">
                <a:moveTo>
                  <a:pt x="393192" y="473201"/>
                </a:moveTo>
                <a:lnTo>
                  <a:pt x="393192" y="435101"/>
                </a:lnTo>
                <a:lnTo>
                  <a:pt x="374142" y="454151"/>
                </a:lnTo>
                <a:lnTo>
                  <a:pt x="374142" y="473201"/>
                </a:lnTo>
                <a:lnTo>
                  <a:pt x="393192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886007" y="5765427"/>
            <a:ext cx="375227" cy="417979"/>
          </a:xfrm>
          <a:custGeom>
            <a:avLst/>
            <a:gdLst/>
            <a:ahLst/>
            <a:cxnLst/>
            <a:rect l="l" t="t" r="r" b="b"/>
            <a:pathLst>
              <a:path w="412750" h="473709">
                <a:moveTo>
                  <a:pt x="412242" y="473201"/>
                </a:moveTo>
                <a:lnTo>
                  <a:pt x="412242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3201"/>
                </a:lnTo>
                <a:lnTo>
                  <a:pt x="412242" y="473201"/>
                </a:lnTo>
                <a:close/>
              </a:path>
              <a:path w="412750" h="47370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3709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2750" h="473709">
                <a:moveTo>
                  <a:pt x="393192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142" y="473201"/>
                </a:lnTo>
                <a:lnTo>
                  <a:pt x="374142" y="454151"/>
                </a:lnTo>
                <a:lnTo>
                  <a:pt x="393192" y="435101"/>
                </a:lnTo>
                <a:close/>
              </a:path>
              <a:path w="412750" h="473709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2750" h="47370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3709">
                <a:moveTo>
                  <a:pt x="393192" y="435101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5101"/>
                </a:lnTo>
                <a:lnTo>
                  <a:pt x="393192" y="435101"/>
                </a:lnTo>
                <a:close/>
              </a:path>
              <a:path w="412750" h="473709">
                <a:moveTo>
                  <a:pt x="393192" y="473201"/>
                </a:moveTo>
                <a:lnTo>
                  <a:pt x="393192" y="435101"/>
                </a:lnTo>
                <a:lnTo>
                  <a:pt x="374142" y="454151"/>
                </a:lnTo>
                <a:lnTo>
                  <a:pt x="374142" y="473201"/>
                </a:lnTo>
                <a:lnTo>
                  <a:pt x="393192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494318" y="5765427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4" h="473709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4" h="47370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4" h="473709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4" h="473709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4" h="473709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4" h="473709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4" h="473709">
                <a:moveTo>
                  <a:pt x="393953" y="435101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4" h="473709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916188" y="5765427"/>
            <a:ext cx="375227" cy="417979"/>
          </a:xfrm>
          <a:custGeom>
            <a:avLst/>
            <a:gdLst/>
            <a:ahLst/>
            <a:cxnLst/>
            <a:rect l="l" t="t" r="r" b="b"/>
            <a:pathLst>
              <a:path w="412750" h="473709">
                <a:moveTo>
                  <a:pt x="412242" y="473201"/>
                </a:moveTo>
                <a:lnTo>
                  <a:pt x="412242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3201"/>
                </a:lnTo>
                <a:lnTo>
                  <a:pt x="412242" y="473201"/>
                </a:lnTo>
                <a:close/>
              </a:path>
              <a:path w="412750" h="47370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3709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2750" h="473709">
                <a:moveTo>
                  <a:pt x="393192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142" y="473201"/>
                </a:lnTo>
                <a:lnTo>
                  <a:pt x="374142" y="454151"/>
                </a:lnTo>
                <a:lnTo>
                  <a:pt x="393192" y="435101"/>
                </a:lnTo>
                <a:close/>
              </a:path>
              <a:path w="412750" h="473709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2750" h="47370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3709">
                <a:moveTo>
                  <a:pt x="393192" y="435101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5101"/>
                </a:lnTo>
                <a:lnTo>
                  <a:pt x="393192" y="435101"/>
                </a:lnTo>
                <a:close/>
              </a:path>
              <a:path w="412750" h="473709">
                <a:moveTo>
                  <a:pt x="393192" y="473201"/>
                </a:moveTo>
                <a:lnTo>
                  <a:pt x="393192" y="435101"/>
                </a:lnTo>
                <a:lnTo>
                  <a:pt x="374142" y="454151"/>
                </a:lnTo>
                <a:lnTo>
                  <a:pt x="374142" y="473201"/>
                </a:lnTo>
                <a:lnTo>
                  <a:pt x="393192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524500" y="5765427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09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5" h="47370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3709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09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5" h="473709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09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3709">
                <a:moveTo>
                  <a:pt x="393953" y="435101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5" h="473709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946370" y="5765427"/>
            <a:ext cx="375227" cy="417979"/>
          </a:xfrm>
          <a:custGeom>
            <a:avLst/>
            <a:gdLst/>
            <a:ahLst/>
            <a:cxnLst/>
            <a:rect l="l" t="t" r="r" b="b"/>
            <a:pathLst>
              <a:path w="412750" h="473709">
                <a:moveTo>
                  <a:pt x="412242" y="473201"/>
                </a:moveTo>
                <a:lnTo>
                  <a:pt x="412242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3201"/>
                </a:lnTo>
                <a:lnTo>
                  <a:pt x="412242" y="473201"/>
                </a:lnTo>
                <a:close/>
              </a:path>
              <a:path w="412750" h="47370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3709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2750" h="473709">
                <a:moveTo>
                  <a:pt x="393192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142" y="473201"/>
                </a:lnTo>
                <a:lnTo>
                  <a:pt x="374142" y="454151"/>
                </a:lnTo>
                <a:lnTo>
                  <a:pt x="393192" y="435101"/>
                </a:lnTo>
                <a:close/>
              </a:path>
              <a:path w="412750" h="473709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2750" h="47370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3709">
                <a:moveTo>
                  <a:pt x="393192" y="435101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5101"/>
                </a:lnTo>
                <a:lnTo>
                  <a:pt x="393192" y="435101"/>
                </a:lnTo>
                <a:close/>
              </a:path>
              <a:path w="412750" h="473709">
                <a:moveTo>
                  <a:pt x="393192" y="473201"/>
                </a:moveTo>
                <a:lnTo>
                  <a:pt x="393192" y="435101"/>
                </a:lnTo>
                <a:lnTo>
                  <a:pt x="374142" y="454151"/>
                </a:lnTo>
                <a:lnTo>
                  <a:pt x="374142" y="473201"/>
                </a:lnTo>
                <a:lnTo>
                  <a:pt x="393192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623954" y="5765427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09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5" h="47370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3709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09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5" h="473709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09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3709">
                <a:moveTo>
                  <a:pt x="393953" y="435101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5" h="473709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039591" y="5765427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09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5" h="47370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3709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09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5" h="473709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09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3709">
                <a:moveTo>
                  <a:pt x="393953" y="435101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5" h="473709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654136" y="5765427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09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5" h="47370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3709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09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5" h="473709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09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3709">
                <a:moveTo>
                  <a:pt x="393953" y="435101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5" h="473709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069773" y="5765427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09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5" h="47370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3709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09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5" h="473709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09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3709">
                <a:moveTo>
                  <a:pt x="393953" y="435101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5" h="473709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684318" y="5765427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09">
                <a:moveTo>
                  <a:pt x="413004" y="473201"/>
                </a:moveTo>
                <a:lnTo>
                  <a:pt x="413004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4" y="38100"/>
                </a:lnTo>
                <a:lnTo>
                  <a:pt x="374904" y="19050"/>
                </a:lnTo>
                <a:lnTo>
                  <a:pt x="393954" y="38100"/>
                </a:lnTo>
                <a:lnTo>
                  <a:pt x="393954" y="473201"/>
                </a:lnTo>
                <a:lnTo>
                  <a:pt x="413004" y="473201"/>
                </a:lnTo>
                <a:close/>
              </a:path>
              <a:path w="413385" h="47370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3709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09">
                <a:moveTo>
                  <a:pt x="393954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4" y="473201"/>
                </a:lnTo>
                <a:lnTo>
                  <a:pt x="374904" y="454151"/>
                </a:lnTo>
                <a:lnTo>
                  <a:pt x="393954" y="435101"/>
                </a:lnTo>
                <a:close/>
              </a:path>
              <a:path w="413385" h="473709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09">
                <a:moveTo>
                  <a:pt x="393954" y="38100"/>
                </a:moveTo>
                <a:lnTo>
                  <a:pt x="374904" y="19050"/>
                </a:lnTo>
                <a:lnTo>
                  <a:pt x="374904" y="38100"/>
                </a:lnTo>
                <a:lnTo>
                  <a:pt x="393954" y="38100"/>
                </a:lnTo>
                <a:close/>
              </a:path>
              <a:path w="413385" h="473709">
                <a:moveTo>
                  <a:pt x="393954" y="435101"/>
                </a:moveTo>
                <a:lnTo>
                  <a:pt x="393954" y="38100"/>
                </a:lnTo>
                <a:lnTo>
                  <a:pt x="374904" y="38100"/>
                </a:lnTo>
                <a:lnTo>
                  <a:pt x="374904" y="435101"/>
                </a:lnTo>
                <a:lnTo>
                  <a:pt x="393954" y="435101"/>
                </a:lnTo>
                <a:close/>
              </a:path>
              <a:path w="413385" h="473709">
                <a:moveTo>
                  <a:pt x="393954" y="473201"/>
                </a:moveTo>
                <a:lnTo>
                  <a:pt x="393954" y="435101"/>
                </a:lnTo>
                <a:lnTo>
                  <a:pt x="374904" y="454151"/>
                </a:lnTo>
                <a:lnTo>
                  <a:pt x="374904" y="473201"/>
                </a:lnTo>
                <a:lnTo>
                  <a:pt x="393954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099954" y="5765427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09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5" h="47370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3709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09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5" h="473709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09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3709">
                <a:moveTo>
                  <a:pt x="393953" y="435101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5" h="473709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783773" y="5765427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09">
                <a:moveTo>
                  <a:pt x="413004" y="473201"/>
                </a:moveTo>
                <a:lnTo>
                  <a:pt x="413004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4" y="38100"/>
                </a:lnTo>
                <a:lnTo>
                  <a:pt x="374904" y="19050"/>
                </a:lnTo>
                <a:lnTo>
                  <a:pt x="393954" y="38100"/>
                </a:lnTo>
                <a:lnTo>
                  <a:pt x="393954" y="473201"/>
                </a:lnTo>
                <a:lnTo>
                  <a:pt x="413004" y="473201"/>
                </a:lnTo>
                <a:close/>
              </a:path>
              <a:path w="413385" h="47370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3709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09">
                <a:moveTo>
                  <a:pt x="393954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4" y="473201"/>
                </a:lnTo>
                <a:lnTo>
                  <a:pt x="374904" y="454151"/>
                </a:lnTo>
                <a:lnTo>
                  <a:pt x="393954" y="435101"/>
                </a:lnTo>
                <a:close/>
              </a:path>
              <a:path w="413385" h="473709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09">
                <a:moveTo>
                  <a:pt x="393954" y="38100"/>
                </a:moveTo>
                <a:lnTo>
                  <a:pt x="374904" y="19050"/>
                </a:lnTo>
                <a:lnTo>
                  <a:pt x="374904" y="38100"/>
                </a:lnTo>
                <a:lnTo>
                  <a:pt x="393954" y="38100"/>
                </a:lnTo>
                <a:close/>
              </a:path>
              <a:path w="413385" h="473709">
                <a:moveTo>
                  <a:pt x="393954" y="435101"/>
                </a:moveTo>
                <a:lnTo>
                  <a:pt x="393954" y="38100"/>
                </a:lnTo>
                <a:lnTo>
                  <a:pt x="374904" y="38100"/>
                </a:lnTo>
                <a:lnTo>
                  <a:pt x="374904" y="435101"/>
                </a:lnTo>
                <a:lnTo>
                  <a:pt x="393954" y="435101"/>
                </a:lnTo>
                <a:close/>
              </a:path>
              <a:path w="413385" h="473709">
                <a:moveTo>
                  <a:pt x="393954" y="473201"/>
                </a:moveTo>
                <a:lnTo>
                  <a:pt x="393954" y="435101"/>
                </a:lnTo>
                <a:lnTo>
                  <a:pt x="374904" y="454151"/>
                </a:lnTo>
                <a:lnTo>
                  <a:pt x="374904" y="473201"/>
                </a:lnTo>
                <a:lnTo>
                  <a:pt x="393954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199409" y="5765427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09">
                <a:moveTo>
                  <a:pt x="413004" y="473201"/>
                </a:moveTo>
                <a:lnTo>
                  <a:pt x="413004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4" y="38100"/>
                </a:lnTo>
                <a:lnTo>
                  <a:pt x="374904" y="19050"/>
                </a:lnTo>
                <a:lnTo>
                  <a:pt x="393954" y="38100"/>
                </a:lnTo>
                <a:lnTo>
                  <a:pt x="393954" y="473201"/>
                </a:lnTo>
                <a:lnTo>
                  <a:pt x="413004" y="473201"/>
                </a:lnTo>
                <a:close/>
              </a:path>
              <a:path w="413385" h="47370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3709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09">
                <a:moveTo>
                  <a:pt x="393954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4" y="473201"/>
                </a:lnTo>
                <a:lnTo>
                  <a:pt x="374904" y="454151"/>
                </a:lnTo>
                <a:lnTo>
                  <a:pt x="393954" y="435101"/>
                </a:lnTo>
                <a:close/>
              </a:path>
              <a:path w="413385" h="473709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09">
                <a:moveTo>
                  <a:pt x="393954" y="38100"/>
                </a:moveTo>
                <a:lnTo>
                  <a:pt x="374904" y="19050"/>
                </a:lnTo>
                <a:lnTo>
                  <a:pt x="374904" y="38100"/>
                </a:lnTo>
                <a:lnTo>
                  <a:pt x="393954" y="38100"/>
                </a:lnTo>
                <a:close/>
              </a:path>
              <a:path w="413385" h="473709">
                <a:moveTo>
                  <a:pt x="393954" y="435101"/>
                </a:moveTo>
                <a:lnTo>
                  <a:pt x="393954" y="38100"/>
                </a:lnTo>
                <a:lnTo>
                  <a:pt x="374904" y="38100"/>
                </a:lnTo>
                <a:lnTo>
                  <a:pt x="374904" y="435101"/>
                </a:lnTo>
                <a:lnTo>
                  <a:pt x="393954" y="435101"/>
                </a:lnTo>
                <a:close/>
              </a:path>
              <a:path w="413385" h="473709">
                <a:moveTo>
                  <a:pt x="393954" y="473201"/>
                </a:moveTo>
                <a:lnTo>
                  <a:pt x="393954" y="435101"/>
                </a:lnTo>
                <a:lnTo>
                  <a:pt x="374904" y="454151"/>
                </a:lnTo>
                <a:lnTo>
                  <a:pt x="374904" y="473201"/>
                </a:lnTo>
                <a:lnTo>
                  <a:pt x="393954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44682" y="5765427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4" h="473709">
                <a:moveTo>
                  <a:pt x="413004" y="473201"/>
                </a:moveTo>
                <a:lnTo>
                  <a:pt x="413004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3201"/>
                </a:lnTo>
                <a:lnTo>
                  <a:pt x="413004" y="473201"/>
                </a:lnTo>
                <a:close/>
              </a:path>
              <a:path w="413384" h="47370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4" h="473709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4" h="473709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4" h="473709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4" h="473709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4" h="473709">
                <a:moveTo>
                  <a:pt x="393953" y="435101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4" h="473709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160318" y="5765427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09">
                <a:moveTo>
                  <a:pt x="413004" y="473201"/>
                </a:moveTo>
                <a:lnTo>
                  <a:pt x="413004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4" y="38100"/>
                </a:lnTo>
                <a:lnTo>
                  <a:pt x="374904" y="19050"/>
                </a:lnTo>
                <a:lnTo>
                  <a:pt x="393954" y="38100"/>
                </a:lnTo>
                <a:lnTo>
                  <a:pt x="393954" y="473201"/>
                </a:lnTo>
                <a:lnTo>
                  <a:pt x="413004" y="473201"/>
                </a:lnTo>
                <a:close/>
              </a:path>
              <a:path w="413385" h="47370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3709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09">
                <a:moveTo>
                  <a:pt x="393954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4" y="473201"/>
                </a:lnTo>
                <a:lnTo>
                  <a:pt x="374904" y="454151"/>
                </a:lnTo>
                <a:lnTo>
                  <a:pt x="393954" y="435101"/>
                </a:lnTo>
                <a:close/>
              </a:path>
              <a:path w="413385" h="473709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09">
                <a:moveTo>
                  <a:pt x="393954" y="38100"/>
                </a:moveTo>
                <a:lnTo>
                  <a:pt x="374904" y="19050"/>
                </a:lnTo>
                <a:lnTo>
                  <a:pt x="374904" y="38100"/>
                </a:lnTo>
                <a:lnTo>
                  <a:pt x="393954" y="38100"/>
                </a:lnTo>
                <a:close/>
              </a:path>
              <a:path w="413385" h="473709">
                <a:moveTo>
                  <a:pt x="393954" y="435101"/>
                </a:moveTo>
                <a:lnTo>
                  <a:pt x="393954" y="38100"/>
                </a:lnTo>
                <a:lnTo>
                  <a:pt x="374904" y="38100"/>
                </a:lnTo>
                <a:lnTo>
                  <a:pt x="374904" y="435101"/>
                </a:lnTo>
                <a:lnTo>
                  <a:pt x="393954" y="435101"/>
                </a:lnTo>
                <a:close/>
              </a:path>
              <a:path w="413385" h="473709">
                <a:moveTo>
                  <a:pt x="393954" y="473201"/>
                </a:moveTo>
                <a:lnTo>
                  <a:pt x="393954" y="435101"/>
                </a:lnTo>
                <a:lnTo>
                  <a:pt x="374904" y="454151"/>
                </a:lnTo>
                <a:lnTo>
                  <a:pt x="374904" y="473201"/>
                </a:lnTo>
                <a:lnTo>
                  <a:pt x="393954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407227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4" y="473201"/>
                </a:moveTo>
                <a:lnTo>
                  <a:pt x="413004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4" y="38099"/>
                </a:lnTo>
                <a:lnTo>
                  <a:pt x="374904" y="19049"/>
                </a:lnTo>
                <a:lnTo>
                  <a:pt x="393954" y="38099"/>
                </a:lnTo>
                <a:lnTo>
                  <a:pt x="393954" y="473201"/>
                </a:lnTo>
                <a:lnTo>
                  <a:pt x="413004" y="473201"/>
                </a:lnTo>
                <a:close/>
              </a:path>
              <a:path w="413385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4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4" y="473201"/>
                </a:lnTo>
                <a:lnTo>
                  <a:pt x="374904" y="454151"/>
                </a:lnTo>
                <a:lnTo>
                  <a:pt x="393954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4" y="38099"/>
                </a:moveTo>
                <a:lnTo>
                  <a:pt x="374904" y="19049"/>
                </a:lnTo>
                <a:lnTo>
                  <a:pt x="374904" y="38099"/>
                </a:lnTo>
                <a:lnTo>
                  <a:pt x="393954" y="38099"/>
                </a:lnTo>
                <a:close/>
              </a:path>
              <a:path w="413385" h="473710">
                <a:moveTo>
                  <a:pt x="393954" y="435101"/>
                </a:moveTo>
                <a:lnTo>
                  <a:pt x="393954" y="38099"/>
                </a:lnTo>
                <a:lnTo>
                  <a:pt x="374904" y="38099"/>
                </a:lnTo>
                <a:lnTo>
                  <a:pt x="374904" y="435101"/>
                </a:lnTo>
                <a:lnTo>
                  <a:pt x="393954" y="435101"/>
                </a:lnTo>
                <a:close/>
              </a:path>
              <a:path w="413385" h="473710">
                <a:moveTo>
                  <a:pt x="393954" y="473201"/>
                </a:moveTo>
                <a:lnTo>
                  <a:pt x="393954" y="435101"/>
                </a:lnTo>
                <a:lnTo>
                  <a:pt x="374904" y="454151"/>
                </a:lnTo>
                <a:lnTo>
                  <a:pt x="374904" y="473201"/>
                </a:lnTo>
                <a:lnTo>
                  <a:pt x="393954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753591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903" y="38099"/>
                </a:lnTo>
                <a:lnTo>
                  <a:pt x="374903" y="19049"/>
                </a:lnTo>
                <a:lnTo>
                  <a:pt x="393953" y="38099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5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3" y="38099"/>
                </a:moveTo>
                <a:lnTo>
                  <a:pt x="374903" y="19049"/>
                </a:lnTo>
                <a:lnTo>
                  <a:pt x="374903" y="38099"/>
                </a:lnTo>
                <a:lnTo>
                  <a:pt x="393953" y="38099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393953" y="38099"/>
                </a:lnTo>
                <a:lnTo>
                  <a:pt x="374903" y="38099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714500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4" y="473201"/>
                </a:moveTo>
                <a:lnTo>
                  <a:pt x="413004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4" y="38100"/>
                </a:lnTo>
                <a:lnTo>
                  <a:pt x="374904" y="19050"/>
                </a:lnTo>
                <a:lnTo>
                  <a:pt x="393954" y="38100"/>
                </a:lnTo>
                <a:lnTo>
                  <a:pt x="393954" y="473201"/>
                </a:lnTo>
                <a:lnTo>
                  <a:pt x="413004" y="473201"/>
                </a:lnTo>
                <a:close/>
              </a:path>
              <a:path w="413385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4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4" y="473201"/>
                </a:lnTo>
                <a:lnTo>
                  <a:pt x="374904" y="454151"/>
                </a:lnTo>
                <a:lnTo>
                  <a:pt x="393954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4" y="38100"/>
                </a:moveTo>
                <a:lnTo>
                  <a:pt x="374904" y="19050"/>
                </a:lnTo>
                <a:lnTo>
                  <a:pt x="374904" y="38100"/>
                </a:lnTo>
                <a:lnTo>
                  <a:pt x="393954" y="38100"/>
                </a:lnTo>
                <a:close/>
              </a:path>
              <a:path w="413385" h="473710">
                <a:moveTo>
                  <a:pt x="393954" y="435101"/>
                </a:moveTo>
                <a:lnTo>
                  <a:pt x="393954" y="38100"/>
                </a:lnTo>
                <a:lnTo>
                  <a:pt x="374904" y="38100"/>
                </a:lnTo>
                <a:lnTo>
                  <a:pt x="374904" y="435101"/>
                </a:lnTo>
                <a:lnTo>
                  <a:pt x="393954" y="435101"/>
                </a:lnTo>
                <a:close/>
              </a:path>
              <a:path w="413385" h="473710">
                <a:moveTo>
                  <a:pt x="393954" y="473201"/>
                </a:moveTo>
                <a:lnTo>
                  <a:pt x="393954" y="435101"/>
                </a:lnTo>
                <a:lnTo>
                  <a:pt x="374904" y="454151"/>
                </a:lnTo>
                <a:lnTo>
                  <a:pt x="374904" y="473201"/>
                </a:lnTo>
                <a:lnTo>
                  <a:pt x="393954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060863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4" y="473201"/>
                </a:moveTo>
                <a:lnTo>
                  <a:pt x="413004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4" y="38100"/>
                </a:lnTo>
                <a:lnTo>
                  <a:pt x="374904" y="19050"/>
                </a:lnTo>
                <a:lnTo>
                  <a:pt x="393954" y="38100"/>
                </a:lnTo>
                <a:lnTo>
                  <a:pt x="393954" y="473201"/>
                </a:lnTo>
                <a:lnTo>
                  <a:pt x="413004" y="473201"/>
                </a:lnTo>
                <a:close/>
              </a:path>
              <a:path w="413385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4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4" y="473201"/>
                </a:lnTo>
                <a:lnTo>
                  <a:pt x="374904" y="454151"/>
                </a:lnTo>
                <a:lnTo>
                  <a:pt x="393954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4" y="38100"/>
                </a:moveTo>
                <a:lnTo>
                  <a:pt x="374904" y="19050"/>
                </a:lnTo>
                <a:lnTo>
                  <a:pt x="374904" y="38100"/>
                </a:lnTo>
                <a:lnTo>
                  <a:pt x="393954" y="38100"/>
                </a:lnTo>
                <a:close/>
              </a:path>
              <a:path w="413385" h="473710">
                <a:moveTo>
                  <a:pt x="393954" y="435101"/>
                </a:moveTo>
                <a:lnTo>
                  <a:pt x="393954" y="38100"/>
                </a:lnTo>
                <a:lnTo>
                  <a:pt x="374904" y="38100"/>
                </a:lnTo>
                <a:lnTo>
                  <a:pt x="374904" y="435101"/>
                </a:lnTo>
                <a:lnTo>
                  <a:pt x="393954" y="435101"/>
                </a:lnTo>
                <a:close/>
              </a:path>
              <a:path w="413385" h="473710">
                <a:moveTo>
                  <a:pt x="393954" y="473201"/>
                </a:moveTo>
                <a:lnTo>
                  <a:pt x="393954" y="435101"/>
                </a:lnTo>
                <a:lnTo>
                  <a:pt x="374904" y="454151"/>
                </a:lnTo>
                <a:lnTo>
                  <a:pt x="374904" y="473201"/>
                </a:lnTo>
                <a:lnTo>
                  <a:pt x="393954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485409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903" y="38099"/>
                </a:lnTo>
                <a:lnTo>
                  <a:pt x="374903" y="19049"/>
                </a:lnTo>
                <a:lnTo>
                  <a:pt x="393953" y="38099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5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3" y="38099"/>
                </a:moveTo>
                <a:lnTo>
                  <a:pt x="374903" y="19049"/>
                </a:lnTo>
                <a:lnTo>
                  <a:pt x="374903" y="38099"/>
                </a:lnTo>
                <a:lnTo>
                  <a:pt x="393953" y="38099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393953" y="38099"/>
                </a:lnTo>
                <a:lnTo>
                  <a:pt x="374903" y="38099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831773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903" y="38099"/>
                </a:lnTo>
                <a:lnTo>
                  <a:pt x="374903" y="19049"/>
                </a:lnTo>
                <a:lnTo>
                  <a:pt x="393953" y="38099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5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3" y="38099"/>
                </a:moveTo>
                <a:lnTo>
                  <a:pt x="374903" y="19049"/>
                </a:lnTo>
                <a:lnTo>
                  <a:pt x="374903" y="38099"/>
                </a:lnTo>
                <a:lnTo>
                  <a:pt x="393953" y="38099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393953" y="38099"/>
                </a:lnTo>
                <a:lnTo>
                  <a:pt x="374903" y="38099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792682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903" y="38099"/>
                </a:lnTo>
                <a:lnTo>
                  <a:pt x="374903" y="19049"/>
                </a:lnTo>
                <a:lnTo>
                  <a:pt x="393953" y="38099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5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3" y="38099"/>
                </a:moveTo>
                <a:lnTo>
                  <a:pt x="374903" y="19049"/>
                </a:lnTo>
                <a:lnTo>
                  <a:pt x="374903" y="38099"/>
                </a:lnTo>
                <a:lnTo>
                  <a:pt x="393953" y="38099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393953" y="38099"/>
                </a:lnTo>
                <a:lnTo>
                  <a:pt x="374903" y="38099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139045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903" y="38099"/>
                </a:lnTo>
                <a:lnTo>
                  <a:pt x="374903" y="19049"/>
                </a:lnTo>
                <a:lnTo>
                  <a:pt x="393953" y="38099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5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3" y="38099"/>
                </a:moveTo>
                <a:lnTo>
                  <a:pt x="374903" y="19049"/>
                </a:lnTo>
                <a:lnTo>
                  <a:pt x="374903" y="38099"/>
                </a:lnTo>
                <a:lnTo>
                  <a:pt x="393953" y="38099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393953" y="38099"/>
                </a:lnTo>
                <a:lnTo>
                  <a:pt x="374903" y="38099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870863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4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903" y="38099"/>
                </a:lnTo>
                <a:lnTo>
                  <a:pt x="374903" y="19049"/>
                </a:lnTo>
                <a:lnTo>
                  <a:pt x="393953" y="38099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4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3384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4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4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4" h="473710">
                <a:moveTo>
                  <a:pt x="393953" y="38099"/>
                </a:moveTo>
                <a:lnTo>
                  <a:pt x="374903" y="19049"/>
                </a:lnTo>
                <a:lnTo>
                  <a:pt x="374903" y="38099"/>
                </a:lnTo>
                <a:lnTo>
                  <a:pt x="393953" y="38099"/>
                </a:lnTo>
                <a:close/>
              </a:path>
              <a:path w="413384" h="473710">
                <a:moveTo>
                  <a:pt x="393953" y="435101"/>
                </a:moveTo>
                <a:lnTo>
                  <a:pt x="393953" y="38099"/>
                </a:lnTo>
                <a:lnTo>
                  <a:pt x="374903" y="38099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4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217227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4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903" y="38099"/>
                </a:lnTo>
                <a:lnTo>
                  <a:pt x="374903" y="19049"/>
                </a:lnTo>
                <a:lnTo>
                  <a:pt x="393953" y="38099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4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3384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4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4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4" h="473710">
                <a:moveTo>
                  <a:pt x="393953" y="38099"/>
                </a:moveTo>
                <a:lnTo>
                  <a:pt x="374903" y="19049"/>
                </a:lnTo>
                <a:lnTo>
                  <a:pt x="374903" y="38099"/>
                </a:lnTo>
                <a:lnTo>
                  <a:pt x="393953" y="38099"/>
                </a:lnTo>
                <a:close/>
              </a:path>
              <a:path w="413384" h="473710">
                <a:moveTo>
                  <a:pt x="393953" y="435101"/>
                </a:moveTo>
                <a:lnTo>
                  <a:pt x="393953" y="38099"/>
                </a:lnTo>
                <a:lnTo>
                  <a:pt x="374903" y="38099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4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178136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903" y="38099"/>
                </a:lnTo>
                <a:lnTo>
                  <a:pt x="374903" y="19049"/>
                </a:lnTo>
                <a:lnTo>
                  <a:pt x="393953" y="38099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5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3" y="38099"/>
                </a:moveTo>
                <a:lnTo>
                  <a:pt x="374903" y="19049"/>
                </a:lnTo>
                <a:lnTo>
                  <a:pt x="374903" y="38099"/>
                </a:lnTo>
                <a:lnTo>
                  <a:pt x="393953" y="38099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393953" y="38099"/>
                </a:lnTo>
                <a:lnTo>
                  <a:pt x="374903" y="38099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524500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903" y="38099"/>
                </a:lnTo>
                <a:lnTo>
                  <a:pt x="374903" y="19049"/>
                </a:lnTo>
                <a:lnTo>
                  <a:pt x="393953" y="38099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5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3" y="38099"/>
                </a:moveTo>
                <a:lnTo>
                  <a:pt x="374903" y="19049"/>
                </a:lnTo>
                <a:lnTo>
                  <a:pt x="374903" y="38099"/>
                </a:lnTo>
                <a:lnTo>
                  <a:pt x="393953" y="38099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393953" y="38099"/>
                </a:lnTo>
                <a:lnTo>
                  <a:pt x="374903" y="38099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563591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4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903" y="38099"/>
                </a:lnTo>
                <a:lnTo>
                  <a:pt x="374903" y="19049"/>
                </a:lnTo>
                <a:lnTo>
                  <a:pt x="393953" y="38099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4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3384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4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4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4" h="473710">
                <a:moveTo>
                  <a:pt x="393953" y="38099"/>
                </a:moveTo>
                <a:lnTo>
                  <a:pt x="374903" y="19049"/>
                </a:lnTo>
                <a:lnTo>
                  <a:pt x="374903" y="38099"/>
                </a:lnTo>
                <a:lnTo>
                  <a:pt x="393953" y="38099"/>
                </a:lnTo>
                <a:close/>
              </a:path>
              <a:path w="413384" h="473710">
                <a:moveTo>
                  <a:pt x="393953" y="435101"/>
                </a:moveTo>
                <a:lnTo>
                  <a:pt x="393953" y="38099"/>
                </a:lnTo>
                <a:lnTo>
                  <a:pt x="374903" y="38099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4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909954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4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903" y="38099"/>
                </a:lnTo>
                <a:lnTo>
                  <a:pt x="374903" y="19049"/>
                </a:lnTo>
                <a:lnTo>
                  <a:pt x="393953" y="38099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4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3384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4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4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4" h="473710">
                <a:moveTo>
                  <a:pt x="393953" y="38099"/>
                </a:moveTo>
                <a:lnTo>
                  <a:pt x="374903" y="19049"/>
                </a:lnTo>
                <a:lnTo>
                  <a:pt x="374903" y="38099"/>
                </a:lnTo>
                <a:lnTo>
                  <a:pt x="393953" y="38099"/>
                </a:lnTo>
                <a:close/>
              </a:path>
              <a:path w="413384" h="473710">
                <a:moveTo>
                  <a:pt x="393953" y="435101"/>
                </a:moveTo>
                <a:lnTo>
                  <a:pt x="393953" y="38099"/>
                </a:lnTo>
                <a:lnTo>
                  <a:pt x="374903" y="38099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4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833581" y="5822647"/>
            <a:ext cx="161636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943"/>
              </a:lnSpc>
            </a:pPr>
            <a:r>
              <a:rPr sz="1800" b="1" spc="-4" dirty="0">
                <a:latin typeface="Courier New"/>
                <a:cs typeface="Courier New"/>
              </a:rPr>
              <a:t>H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1249217" y="5822647"/>
            <a:ext cx="161636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943"/>
              </a:lnSpc>
            </a:pPr>
            <a:r>
              <a:rPr sz="1800" b="1" spc="-4" dirty="0"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872672" y="5822647"/>
            <a:ext cx="161636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943"/>
              </a:lnSpc>
            </a:pPr>
            <a:r>
              <a:rPr sz="1800" b="1" spc="-4" dirty="0">
                <a:latin typeface="Courier New"/>
                <a:cs typeface="Courier New"/>
              </a:rPr>
              <a:t>M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2288308" y="5822647"/>
            <a:ext cx="161636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943"/>
              </a:lnSpc>
            </a:pPr>
            <a:r>
              <a:rPr sz="1800" b="1" spc="-4" dirty="0">
                <a:latin typeface="Courier New"/>
                <a:cs typeface="Courier New"/>
              </a:rPr>
              <a:t>G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2773217" y="5822647"/>
            <a:ext cx="161636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943"/>
              </a:lnSpc>
            </a:pPr>
            <a:r>
              <a:rPr sz="1800" b="1" spc="-4" dirty="0">
                <a:latin typeface="Courier New"/>
                <a:cs typeface="Courier New"/>
              </a:rPr>
              <a:t>B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3188855" y="5822647"/>
            <a:ext cx="161636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943"/>
              </a:lnSpc>
            </a:pPr>
            <a:r>
              <a:rPr sz="1800" b="1" spc="-4" dirty="0">
                <a:latin typeface="Courier New"/>
                <a:cs typeface="Courier New"/>
              </a:rPr>
              <a:t>K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3743037" y="5822647"/>
            <a:ext cx="161636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943"/>
              </a:lnSpc>
            </a:pPr>
            <a:r>
              <a:rPr sz="1800" b="1" spc="-4" dirty="0">
                <a:latin typeface="Courier New"/>
                <a:cs typeface="Courier New"/>
              </a:rPr>
              <a:t>A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4164214" y="5822647"/>
            <a:ext cx="161636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943"/>
              </a:lnSpc>
            </a:pPr>
            <a:r>
              <a:rPr sz="1800" b="1" spc="-4" dirty="0">
                <a:latin typeface="Courier New"/>
                <a:cs typeface="Courier New"/>
              </a:rPr>
              <a:t>Q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4498110" y="5822647"/>
            <a:ext cx="792017" cy="536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811">
              <a:lnSpc>
                <a:spcPts val="1943"/>
              </a:lnSpc>
              <a:tabLst>
                <a:tab pos="633102" algn="l"/>
              </a:tabLst>
            </a:pPr>
            <a:r>
              <a:rPr sz="1800" b="1" spc="-4" dirty="0">
                <a:latin typeface="Courier New"/>
                <a:cs typeface="Courier New"/>
              </a:rPr>
              <a:t>F	L</a:t>
            </a:r>
            <a:endParaRPr sz="1800">
              <a:latin typeface="Courier New"/>
              <a:cs typeface="Courier New"/>
            </a:endParaRPr>
          </a:p>
          <a:p>
            <a:pPr marL="11397">
              <a:spcBef>
                <a:spcPts val="1176"/>
              </a:spcBef>
            </a:pPr>
            <a:r>
              <a:rPr sz="900" dirty="0">
                <a:latin typeface="Tahoma"/>
                <a:cs typeface="Tahoma"/>
              </a:rPr>
              <a:t>Lecture</a:t>
            </a:r>
            <a:r>
              <a:rPr sz="900" spc="-9" dirty="0">
                <a:latin typeface="Tahoma"/>
                <a:cs typeface="Tahoma"/>
              </a:rPr>
              <a:t> </a:t>
            </a:r>
            <a:r>
              <a:rPr sz="900" spc="-4" dirty="0">
                <a:latin typeface="Tahoma"/>
                <a:cs typeface="Tahoma"/>
              </a:rPr>
              <a:t>27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5613400" y="5822647"/>
            <a:ext cx="161636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943"/>
              </a:lnSpc>
            </a:pPr>
            <a:r>
              <a:rPr sz="1800" b="1" spc="-4" dirty="0">
                <a:latin typeface="Courier New"/>
                <a:cs typeface="Courier New"/>
              </a:rPr>
              <a:t>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6034577" y="5822647"/>
            <a:ext cx="161636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943"/>
              </a:lnSpc>
            </a:pPr>
            <a:r>
              <a:rPr sz="1800" b="1" spc="-4" dirty="0">
                <a:latin typeface="Courier New"/>
                <a:cs typeface="Courier New"/>
              </a:rPr>
              <a:t>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6583218" y="5822647"/>
            <a:ext cx="161636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943"/>
              </a:lnSpc>
            </a:pPr>
            <a:r>
              <a:rPr sz="1800" b="1" spc="-4" dirty="0">
                <a:latin typeface="Courier New"/>
                <a:cs typeface="Courier New"/>
              </a:rPr>
              <a:t>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7004396" y="5822647"/>
            <a:ext cx="161636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943"/>
              </a:lnSpc>
            </a:pPr>
            <a:r>
              <a:rPr sz="1800" b="1" spc="-4" dirty="0">
                <a:latin typeface="Courier New"/>
                <a:cs typeface="Courier New"/>
              </a:rPr>
              <a:t>C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7627850" y="5822647"/>
            <a:ext cx="161636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943"/>
              </a:lnSpc>
            </a:pPr>
            <a:r>
              <a:rPr sz="1800" b="1" spc="-4" dirty="0">
                <a:latin typeface="Courier New"/>
                <a:cs typeface="Courier New"/>
              </a:rPr>
              <a:t>J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8079759" y="5822647"/>
            <a:ext cx="194541" cy="536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78">
              <a:lnSpc>
                <a:spcPts val="1943"/>
              </a:lnSpc>
            </a:pPr>
            <a:r>
              <a:rPr sz="1800" b="1" spc="-4" dirty="0">
                <a:latin typeface="Courier New"/>
                <a:cs typeface="Courier New"/>
              </a:rPr>
              <a:t>N</a:t>
            </a:r>
            <a:endParaRPr sz="1800">
              <a:latin typeface="Courier New"/>
              <a:cs typeface="Courier New"/>
            </a:endParaRPr>
          </a:p>
          <a:p>
            <a:pPr marL="22794">
              <a:spcBef>
                <a:spcPts val="1176"/>
              </a:spcBef>
            </a:pPr>
            <a:r>
              <a:rPr sz="900" dirty="0">
                <a:latin typeface="Tahoma"/>
                <a:cs typeface="Tahoma"/>
              </a:rPr>
              <a:t>42</a:t>
            </a:r>
            <a:endParaRPr sz="9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3781253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7560" y="643209"/>
            <a:ext cx="2529609" cy="457209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2900" b="0" spc="-22" dirty="0">
                <a:solidFill>
                  <a:srgbClr val="33339A"/>
                </a:solidFill>
                <a:latin typeface="Trebuchet MS"/>
                <a:cs typeface="Trebuchet MS"/>
              </a:rPr>
              <a:t>And </a:t>
            </a:r>
            <a:r>
              <a:rPr sz="2900" b="0" spc="-157" dirty="0">
                <a:solidFill>
                  <a:srgbClr val="33339A"/>
                </a:solidFill>
                <a:latin typeface="Trebuchet MS"/>
                <a:cs typeface="Trebuchet MS"/>
              </a:rPr>
              <a:t>merge</a:t>
            </a:r>
            <a:r>
              <a:rPr sz="2900" b="0" spc="-153" dirty="0">
                <a:solidFill>
                  <a:srgbClr val="33339A"/>
                </a:solidFill>
                <a:latin typeface="Trebuchet MS"/>
                <a:cs typeface="Trebuchet MS"/>
              </a:rPr>
              <a:t> </a:t>
            </a:r>
            <a:r>
              <a:rPr sz="2900" b="0" spc="-224" dirty="0">
                <a:solidFill>
                  <a:srgbClr val="33339A"/>
                </a:solidFill>
                <a:latin typeface="Trebuchet MS"/>
                <a:cs typeface="Trebuchet MS"/>
              </a:rPr>
              <a:t>again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77045" y="2894478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3" y="472439"/>
                </a:moveTo>
                <a:lnTo>
                  <a:pt x="413003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2439"/>
                </a:lnTo>
                <a:lnTo>
                  <a:pt x="413003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3" y="472439"/>
                </a:lnTo>
                <a:lnTo>
                  <a:pt x="374903" y="45338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433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93953" y="472439"/>
                </a:moveTo>
                <a:lnTo>
                  <a:pt x="393953" y="434339"/>
                </a:lnTo>
                <a:lnTo>
                  <a:pt x="374903" y="453389"/>
                </a:lnTo>
                <a:lnTo>
                  <a:pt x="374903" y="472439"/>
                </a:lnTo>
                <a:lnTo>
                  <a:pt x="393953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23409" y="2894478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3" y="472439"/>
                </a:moveTo>
                <a:lnTo>
                  <a:pt x="413003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2439"/>
                </a:lnTo>
                <a:lnTo>
                  <a:pt x="413003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3" y="472439"/>
                </a:lnTo>
                <a:lnTo>
                  <a:pt x="374903" y="45338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433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93953" y="472439"/>
                </a:moveTo>
                <a:lnTo>
                  <a:pt x="393953" y="434339"/>
                </a:lnTo>
                <a:lnTo>
                  <a:pt x="374903" y="453389"/>
                </a:lnTo>
                <a:lnTo>
                  <a:pt x="374903" y="472439"/>
                </a:lnTo>
                <a:lnTo>
                  <a:pt x="393953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84318" y="2894478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3" y="472439"/>
                </a:moveTo>
                <a:lnTo>
                  <a:pt x="413003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2439"/>
                </a:lnTo>
                <a:lnTo>
                  <a:pt x="413003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3" y="472439"/>
                </a:lnTo>
                <a:lnTo>
                  <a:pt x="374903" y="45338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433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93953" y="472439"/>
                </a:moveTo>
                <a:lnTo>
                  <a:pt x="393953" y="434339"/>
                </a:lnTo>
                <a:lnTo>
                  <a:pt x="374903" y="453389"/>
                </a:lnTo>
                <a:lnTo>
                  <a:pt x="374903" y="472439"/>
                </a:lnTo>
                <a:lnTo>
                  <a:pt x="393953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30682" y="2894478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3" y="472439"/>
                </a:moveTo>
                <a:lnTo>
                  <a:pt x="413003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2439"/>
                </a:lnTo>
                <a:lnTo>
                  <a:pt x="413003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3" y="472439"/>
                </a:lnTo>
                <a:lnTo>
                  <a:pt x="374903" y="45338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433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93953" y="472439"/>
                </a:moveTo>
                <a:lnTo>
                  <a:pt x="393953" y="434339"/>
                </a:lnTo>
                <a:lnTo>
                  <a:pt x="374903" y="453389"/>
                </a:lnTo>
                <a:lnTo>
                  <a:pt x="374903" y="472439"/>
                </a:lnTo>
                <a:lnTo>
                  <a:pt x="393953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91591" y="2894478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4" y="472439"/>
                </a:moveTo>
                <a:lnTo>
                  <a:pt x="413004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4" y="38100"/>
                </a:lnTo>
                <a:lnTo>
                  <a:pt x="374904" y="19050"/>
                </a:lnTo>
                <a:lnTo>
                  <a:pt x="393954" y="38100"/>
                </a:lnTo>
                <a:lnTo>
                  <a:pt x="393954" y="472439"/>
                </a:lnTo>
                <a:lnTo>
                  <a:pt x="413004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4" y="472439"/>
                </a:lnTo>
                <a:lnTo>
                  <a:pt x="374904" y="45338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4" y="38100"/>
                </a:moveTo>
                <a:lnTo>
                  <a:pt x="374904" y="19050"/>
                </a:lnTo>
                <a:lnTo>
                  <a:pt x="374904" y="38100"/>
                </a:lnTo>
                <a:lnTo>
                  <a:pt x="393954" y="38100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393954" y="38100"/>
                </a:lnTo>
                <a:lnTo>
                  <a:pt x="374904" y="38100"/>
                </a:lnTo>
                <a:lnTo>
                  <a:pt x="374904" y="43433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93954" y="472439"/>
                </a:moveTo>
                <a:lnTo>
                  <a:pt x="393954" y="434339"/>
                </a:lnTo>
                <a:lnTo>
                  <a:pt x="374904" y="453389"/>
                </a:lnTo>
                <a:lnTo>
                  <a:pt x="374904" y="472439"/>
                </a:lnTo>
                <a:lnTo>
                  <a:pt x="393954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37954" y="2894478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4" y="472439"/>
                </a:moveTo>
                <a:lnTo>
                  <a:pt x="413004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4" y="38100"/>
                </a:lnTo>
                <a:lnTo>
                  <a:pt x="374904" y="19050"/>
                </a:lnTo>
                <a:lnTo>
                  <a:pt x="393954" y="38100"/>
                </a:lnTo>
                <a:lnTo>
                  <a:pt x="393954" y="472439"/>
                </a:lnTo>
                <a:lnTo>
                  <a:pt x="413004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4" y="472439"/>
                </a:lnTo>
                <a:lnTo>
                  <a:pt x="374904" y="45338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4" y="38100"/>
                </a:moveTo>
                <a:lnTo>
                  <a:pt x="374904" y="19050"/>
                </a:lnTo>
                <a:lnTo>
                  <a:pt x="374904" y="38100"/>
                </a:lnTo>
                <a:lnTo>
                  <a:pt x="393954" y="38100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393954" y="38100"/>
                </a:lnTo>
                <a:lnTo>
                  <a:pt x="374904" y="38100"/>
                </a:lnTo>
                <a:lnTo>
                  <a:pt x="374904" y="43433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93954" y="472439"/>
                </a:moveTo>
                <a:lnTo>
                  <a:pt x="393954" y="434339"/>
                </a:lnTo>
                <a:lnTo>
                  <a:pt x="374904" y="453389"/>
                </a:lnTo>
                <a:lnTo>
                  <a:pt x="374904" y="472439"/>
                </a:lnTo>
                <a:lnTo>
                  <a:pt x="393954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98863" y="2894478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4" y="472439"/>
                </a:moveTo>
                <a:lnTo>
                  <a:pt x="413004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4" y="38100"/>
                </a:lnTo>
                <a:lnTo>
                  <a:pt x="374904" y="19050"/>
                </a:lnTo>
                <a:lnTo>
                  <a:pt x="393954" y="38100"/>
                </a:lnTo>
                <a:lnTo>
                  <a:pt x="393954" y="472439"/>
                </a:lnTo>
                <a:lnTo>
                  <a:pt x="413004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4" y="472439"/>
                </a:lnTo>
                <a:lnTo>
                  <a:pt x="374904" y="45338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4" y="38100"/>
                </a:moveTo>
                <a:lnTo>
                  <a:pt x="374904" y="19050"/>
                </a:lnTo>
                <a:lnTo>
                  <a:pt x="374904" y="38100"/>
                </a:lnTo>
                <a:lnTo>
                  <a:pt x="393954" y="38100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393954" y="38100"/>
                </a:lnTo>
                <a:lnTo>
                  <a:pt x="374904" y="38100"/>
                </a:lnTo>
                <a:lnTo>
                  <a:pt x="374904" y="43433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93954" y="472439"/>
                </a:moveTo>
                <a:lnTo>
                  <a:pt x="393954" y="434339"/>
                </a:lnTo>
                <a:lnTo>
                  <a:pt x="374904" y="453389"/>
                </a:lnTo>
                <a:lnTo>
                  <a:pt x="374904" y="472439"/>
                </a:lnTo>
                <a:lnTo>
                  <a:pt x="393954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45227" y="2894478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4" y="472439"/>
                </a:moveTo>
                <a:lnTo>
                  <a:pt x="413004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4" y="38100"/>
                </a:lnTo>
                <a:lnTo>
                  <a:pt x="374904" y="19050"/>
                </a:lnTo>
                <a:lnTo>
                  <a:pt x="393954" y="38100"/>
                </a:lnTo>
                <a:lnTo>
                  <a:pt x="393954" y="472439"/>
                </a:lnTo>
                <a:lnTo>
                  <a:pt x="413004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4" y="472439"/>
                </a:lnTo>
                <a:lnTo>
                  <a:pt x="374904" y="45338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4" y="38100"/>
                </a:moveTo>
                <a:lnTo>
                  <a:pt x="374904" y="19050"/>
                </a:lnTo>
                <a:lnTo>
                  <a:pt x="374904" y="38100"/>
                </a:lnTo>
                <a:lnTo>
                  <a:pt x="393954" y="38100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393954" y="38100"/>
                </a:lnTo>
                <a:lnTo>
                  <a:pt x="374904" y="38100"/>
                </a:lnTo>
                <a:lnTo>
                  <a:pt x="374904" y="43433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93954" y="472439"/>
                </a:moveTo>
                <a:lnTo>
                  <a:pt x="393954" y="434339"/>
                </a:lnTo>
                <a:lnTo>
                  <a:pt x="374904" y="453389"/>
                </a:lnTo>
                <a:lnTo>
                  <a:pt x="374904" y="472439"/>
                </a:lnTo>
                <a:lnTo>
                  <a:pt x="393954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85461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39"/>
                </a:moveTo>
                <a:lnTo>
                  <a:pt x="412242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39"/>
                </a:lnTo>
                <a:lnTo>
                  <a:pt x="412242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2" y="472439"/>
                </a:lnTo>
                <a:lnTo>
                  <a:pt x="374142" y="45338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3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93192" y="472439"/>
                </a:moveTo>
                <a:lnTo>
                  <a:pt x="393192" y="434339"/>
                </a:lnTo>
                <a:lnTo>
                  <a:pt x="374142" y="453389"/>
                </a:lnTo>
                <a:lnTo>
                  <a:pt x="374142" y="472439"/>
                </a:lnTo>
                <a:lnTo>
                  <a:pt x="393192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31825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39"/>
                </a:moveTo>
                <a:lnTo>
                  <a:pt x="412242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39"/>
                </a:lnTo>
                <a:lnTo>
                  <a:pt x="412242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2" y="472439"/>
                </a:lnTo>
                <a:lnTo>
                  <a:pt x="374142" y="45338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3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93192" y="472439"/>
                </a:moveTo>
                <a:lnTo>
                  <a:pt x="393192" y="434339"/>
                </a:lnTo>
                <a:lnTo>
                  <a:pt x="374142" y="453389"/>
                </a:lnTo>
                <a:lnTo>
                  <a:pt x="374142" y="472439"/>
                </a:lnTo>
                <a:lnTo>
                  <a:pt x="393192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92734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39"/>
                </a:moveTo>
                <a:lnTo>
                  <a:pt x="412242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39"/>
                </a:lnTo>
                <a:lnTo>
                  <a:pt x="412242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2" y="472439"/>
                </a:lnTo>
                <a:lnTo>
                  <a:pt x="374142" y="45338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3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93192" y="472439"/>
                </a:moveTo>
                <a:lnTo>
                  <a:pt x="393192" y="434339"/>
                </a:lnTo>
                <a:lnTo>
                  <a:pt x="374142" y="453389"/>
                </a:lnTo>
                <a:lnTo>
                  <a:pt x="374142" y="472439"/>
                </a:lnTo>
                <a:lnTo>
                  <a:pt x="393192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39097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39"/>
                </a:moveTo>
                <a:lnTo>
                  <a:pt x="412242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39"/>
                </a:lnTo>
                <a:lnTo>
                  <a:pt x="412242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2" y="472439"/>
                </a:lnTo>
                <a:lnTo>
                  <a:pt x="374142" y="45338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3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93192" y="472439"/>
                </a:moveTo>
                <a:lnTo>
                  <a:pt x="393192" y="434339"/>
                </a:lnTo>
                <a:lnTo>
                  <a:pt x="374142" y="453389"/>
                </a:lnTo>
                <a:lnTo>
                  <a:pt x="374142" y="472439"/>
                </a:lnTo>
                <a:lnTo>
                  <a:pt x="393192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00007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39"/>
                </a:moveTo>
                <a:lnTo>
                  <a:pt x="412241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39"/>
                </a:lnTo>
                <a:lnTo>
                  <a:pt x="412241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1" y="472439"/>
                </a:lnTo>
                <a:lnTo>
                  <a:pt x="374141" y="45338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3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93191" y="472439"/>
                </a:moveTo>
                <a:lnTo>
                  <a:pt x="393191" y="434339"/>
                </a:lnTo>
                <a:lnTo>
                  <a:pt x="374141" y="453389"/>
                </a:lnTo>
                <a:lnTo>
                  <a:pt x="374141" y="472439"/>
                </a:lnTo>
                <a:lnTo>
                  <a:pt x="393191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46370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39"/>
                </a:moveTo>
                <a:lnTo>
                  <a:pt x="412242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39"/>
                </a:lnTo>
                <a:lnTo>
                  <a:pt x="412242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2" y="472439"/>
                </a:lnTo>
                <a:lnTo>
                  <a:pt x="374142" y="45338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3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93192" y="472439"/>
                </a:moveTo>
                <a:lnTo>
                  <a:pt x="393192" y="434339"/>
                </a:lnTo>
                <a:lnTo>
                  <a:pt x="374142" y="453389"/>
                </a:lnTo>
                <a:lnTo>
                  <a:pt x="374142" y="472439"/>
                </a:lnTo>
                <a:lnTo>
                  <a:pt x="393192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07280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39"/>
                </a:moveTo>
                <a:lnTo>
                  <a:pt x="412241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39"/>
                </a:lnTo>
                <a:lnTo>
                  <a:pt x="412241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1" y="472439"/>
                </a:lnTo>
                <a:lnTo>
                  <a:pt x="374141" y="45338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3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93191" y="472439"/>
                </a:moveTo>
                <a:lnTo>
                  <a:pt x="393191" y="434339"/>
                </a:lnTo>
                <a:lnTo>
                  <a:pt x="374141" y="453389"/>
                </a:lnTo>
                <a:lnTo>
                  <a:pt x="374141" y="472439"/>
                </a:lnTo>
                <a:lnTo>
                  <a:pt x="393191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53644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39"/>
                </a:moveTo>
                <a:lnTo>
                  <a:pt x="412241" y="0"/>
                </a:lnTo>
                <a:lnTo>
                  <a:pt x="0" y="0"/>
                </a:lnTo>
                <a:lnTo>
                  <a:pt x="0" y="472440"/>
                </a:lnTo>
                <a:lnTo>
                  <a:pt x="19050" y="472440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39"/>
                </a:lnTo>
                <a:lnTo>
                  <a:pt x="412241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4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40"/>
                </a:lnTo>
                <a:lnTo>
                  <a:pt x="38100" y="434340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19050" y="434340"/>
                </a:lnTo>
                <a:lnTo>
                  <a:pt x="38100" y="453390"/>
                </a:lnTo>
                <a:lnTo>
                  <a:pt x="38100" y="472440"/>
                </a:lnTo>
                <a:lnTo>
                  <a:pt x="374141" y="472439"/>
                </a:lnTo>
                <a:lnTo>
                  <a:pt x="374141" y="45338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8100" y="472440"/>
                </a:moveTo>
                <a:lnTo>
                  <a:pt x="38100" y="453390"/>
                </a:lnTo>
                <a:lnTo>
                  <a:pt x="19050" y="434340"/>
                </a:lnTo>
                <a:lnTo>
                  <a:pt x="19050" y="472440"/>
                </a:lnTo>
                <a:lnTo>
                  <a:pt x="38100" y="472440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3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93191" y="472439"/>
                </a:moveTo>
                <a:lnTo>
                  <a:pt x="393191" y="434339"/>
                </a:lnTo>
                <a:lnTo>
                  <a:pt x="374141" y="453389"/>
                </a:lnTo>
                <a:lnTo>
                  <a:pt x="374141" y="472439"/>
                </a:lnTo>
                <a:lnTo>
                  <a:pt x="393191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01091" y="3852582"/>
            <a:ext cx="341168" cy="383241"/>
          </a:xfrm>
          <a:custGeom>
            <a:avLst/>
            <a:gdLst/>
            <a:ahLst/>
            <a:cxnLst/>
            <a:rect l="l" t="t" r="r" b="b"/>
            <a:pathLst>
              <a:path w="375285" h="434339">
                <a:moveTo>
                  <a:pt x="0" y="0"/>
                </a:moveTo>
                <a:lnTo>
                  <a:pt x="0" y="434339"/>
                </a:lnTo>
                <a:lnTo>
                  <a:pt x="374904" y="434339"/>
                </a:lnTo>
                <a:lnTo>
                  <a:pt x="3749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83773" y="3835773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4" y="472439"/>
                </a:moveTo>
                <a:lnTo>
                  <a:pt x="413004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4" y="38100"/>
                </a:lnTo>
                <a:lnTo>
                  <a:pt x="374904" y="19050"/>
                </a:lnTo>
                <a:lnTo>
                  <a:pt x="393954" y="38100"/>
                </a:lnTo>
                <a:lnTo>
                  <a:pt x="393954" y="472439"/>
                </a:lnTo>
                <a:lnTo>
                  <a:pt x="413004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4" y="472439"/>
                </a:lnTo>
                <a:lnTo>
                  <a:pt x="374904" y="45338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4" y="38100"/>
                </a:moveTo>
                <a:lnTo>
                  <a:pt x="374904" y="19050"/>
                </a:lnTo>
                <a:lnTo>
                  <a:pt x="374904" y="38100"/>
                </a:lnTo>
                <a:lnTo>
                  <a:pt x="393954" y="38100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393954" y="38100"/>
                </a:lnTo>
                <a:lnTo>
                  <a:pt x="374904" y="38100"/>
                </a:lnTo>
                <a:lnTo>
                  <a:pt x="374904" y="43433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93954" y="472439"/>
                </a:moveTo>
                <a:lnTo>
                  <a:pt x="393954" y="434339"/>
                </a:lnTo>
                <a:lnTo>
                  <a:pt x="374904" y="453389"/>
                </a:lnTo>
                <a:lnTo>
                  <a:pt x="374904" y="472439"/>
                </a:lnTo>
                <a:lnTo>
                  <a:pt x="393954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47455" y="3852582"/>
            <a:ext cx="341168" cy="383241"/>
          </a:xfrm>
          <a:custGeom>
            <a:avLst/>
            <a:gdLst/>
            <a:ahLst/>
            <a:cxnLst/>
            <a:rect l="l" t="t" r="r" b="b"/>
            <a:pathLst>
              <a:path w="375285" h="434339">
                <a:moveTo>
                  <a:pt x="0" y="0"/>
                </a:moveTo>
                <a:lnTo>
                  <a:pt x="0" y="434339"/>
                </a:lnTo>
                <a:lnTo>
                  <a:pt x="374904" y="434339"/>
                </a:lnTo>
                <a:lnTo>
                  <a:pt x="3749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30136" y="3835773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4" y="472439"/>
                </a:moveTo>
                <a:lnTo>
                  <a:pt x="413004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4" y="38100"/>
                </a:lnTo>
                <a:lnTo>
                  <a:pt x="374904" y="19050"/>
                </a:lnTo>
                <a:lnTo>
                  <a:pt x="393954" y="38100"/>
                </a:lnTo>
                <a:lnTo>
                  <a:pt x="393954" y="472439"/>
                </a:lnTo>
                <a:lnTo>
                  <a:pt x="413004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4" y="472439"/>
                </a:lnTo>
                <a:lnTo>
                  <a:pt x="374904" y="45338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4" y="38100"/>
                </a:moveTo>
                <a:lnTo>
                  <a:pt x="374904" y="19050"/>
                </a:lnTo>
                <a:lnTo>
                  <a:pt x="374904" y="38100"/>
                </a:lnTo>
                <a:lnTo>
                  <a:pt x="393954" y="38100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393954" y="38100"/>
                </a:lnTo>
                <a:lnTo>
                  <a:pt x="374904" y="38100"/>
                </a:lnTo>
                <a:lnTo>
                  <a:pt x="374904" y="43433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93954" y="472439"/>
                </a:moveTo>
                <a:lnTo>
                  <a:pt x="393954" y="434339"/>
                </a:lnTo>
                <a:lnTo>
                  <a:pt x="374904" y="453389"/>
                </a:lnTo>
                <a:lnTo>
                  <a:pt x="374904" y="472439"/>
                </a:lnTo>
                <a:lnTo>
                  <a:pt x="393954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08364" y="3852582"/>
            <a:ext cx="341168" cy="383241"/>
          </a:xfrm>
          <a:custGeom>
            <a:avLst/>
            <a:gdLst/>
            <a:ahLst/>
            <a:cxnLst/>
            <a:rect l="l" t="t" r="r" b="b"/>
            <a:pathLst>
              <a:path w="375284" h="434339">
                <a:moveTo>
                  <a:pt x="0" y="0"/>
                </a:moveTo>
                <a:lnTo>
                  <a:pt x="0" y="434339"/>
                </a:lnTo>
                <a:lnTo>
                  <a:pt x="374904" y="434339"/>
                </a:lnTo>
                <a:lnTo>
                  <a:pt x="3749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91045" y="3835773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4" h="472439">
                <a:moveTo>
                  <a:pt x="413004" y="472439"/>
                </a:moveTo>
                <a:lnTo>
                  <a:pt x="413004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4" y="472439"/>
                </a:lnTo>
                <a:lnTo>
                  <a:pt x="413004" y="472439"/>
                </a:lnTo>
                <a:close/>
              </a:path>
              <a:path w="413384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4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4" h="472439">
                <a:moveTo>
                  <a:pt x="393954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4" y="472439"/>
                </a:lnTo>
                <a:lnTo>
                  <a:pt x="374904" y="453389"/>
                </a:lnTo>
                <a:lnTo>
                  <a:pt x="393954" y="434339"/>
                </a:lnTo>
                <a:close/>
              </a:path>
              <a:path w="413384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4" h="472439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4" h="472439">
                <a:moveTo>
                  <a:pt x="393954" y="434339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4" y="434339"/>
                </a:lnTo>
                <a:lnTo>
                  <a:pt x="393954" y="434339"/>
                </a:lnTo>
                <a:close/>
              </a:path>
              <a:path w="413384" h="472439">
                <a:moveTo>
                  <a:pt x="393954" y="472439"/>
                </a:moveTo>
                <a:lnTo>
                  <a:pt x="393954" y="434339"/>
                </a:lnTo>
                <a:lnTo>
                  <a:pt x="374904" y="453389"/>
                </a:lnTo>
                <a:lnTo>
                  <a:pt x="374904" y="472439"/>
                </a:lnTo>
                <a:lnTo>
                  <a:pt x="393954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54728" y="3852582"/>
            <a:ext cx="341168" cy="383241"/>
          </a:xfrm>
          <a:custGeom>
            <a:avLst/>
            <a:gdLst/>
            <a:ahLst/>
            <a:cxnLst/>
            <a:rect l="l" t="t" r="r" b="b"/>
            <a:pathLst>
              <a:path w="375285" h="434339">
                <a:moveTo>
                  <a:pt x="0" y="0"/>
                </a:moveTo>
                <a:lnTo>
                  <a:pt x="0" y="434339"/>
                </a:lnTo>
                <a:lnTo>
                  <a:pt x="374904" y="434339"/>
                </a:lnTo>
                <a:lnTo>
                  <a:pt x="3749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7409" y="3835773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4" y="472439"/>
                </a:moveTo>
                <a:lnTo>
                  <a:pt x="413004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4" y="38100"/>
                </a:lnTo>
                <a:lnTo>
                  <a:pt x="374904" y="19050"/>
                </a:lnTo>
                <a:lnTo>
                  <a:pt x="393954" y="38100"/>
                </a:lnTo>
                <a:lnTo>
                  <a:pt x="393954" y="472439"/>
                </a:lnTo>
                <a:lnTo>
                  <a:pt x="413004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4" y="472439"/>
                </a:lnTo>
                <a:lnTo>
                  <a:pt x="374904" y="45338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4" y="38100"/>
                </a:moveTo>
                <a:lnTo>
                  <a:pt x="374904" y="19050"/>
                </a:lnTo>
                <a:lnTo>
                  <a:pt x="374904" y="38100"/>
                </a:lnTo>
                <a:lnTo>
                  <a:pt x="393954" y="38100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393954" y="38100"/>
                </a:lnTo>
                <a:lnTo>
                  <a:pt x="374904" y="38100"/>
                </a:lnTo>
                <a:lnTo>
                  <a:pt x="374904" y="43433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93954" y="472439"/>
                </a:moveTo>
                <a:lnTo>
                  <a:pt x="393954" y="434339"/>
                </a:lnTo>
                <a:lnTo>
                  <a:pt x="374904" y="453389"/>
                </a:lnTo>
                <a:lnTo>
                  <a:pt x="374904" y="472439"/>
                </a:lnTo>
                <a:lnTo>
                  <a:pt x="393954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08364" y="3854824"/>
            <a:ext cx="1380259" cy="291353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82058">
              <a:spcBef>
                <a:spcPts val="85"/>
              </a:spcBef>
              <a:tabLst>
                <a:tab pos="423398" algn="l"/>
                <a:tab pos="765307" algn="l"/>
                <a:tab pos="1107217" algn="l"/>
              </a:tabLst>
            </a:pPr>
            <a:r>
              <a:rPr sz="1800" b="1" spc="-4" dirty="0">
                <a:latin typeface="Courier New"/>
                <a:cs typeface="Courier New"/>
              </a:rPr>
              <a:t>E	G	H	M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463637" y="3852582"/>
            <a:ext cx="341168" cy="383241"/>
          </a:xfrm>
          <a:custGeom>
            <a:avLst/>
            <a:gdLst/>
            <a:ahLst/>
            <a:cxnLst/>
            <a:rect l="l" t="t" r="r" b="b"/>
            <a:pathLst>
              <a:path w="375285" h="434339">
                <a:moveTo>
                  <a:pt x="0" y="0"/>
                </a:moveTo>
                <a:lnTo>
                  <a:pt x="0" y="434339"/>
                </a:lnTo>
                <a:lnTo>
                  <a:pt x="374903" y="434339"/>
                </a:lnTo>
                <a:lnTo>
                  <a:pt x="3749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46318" y="3835773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3" y="472439"/>
                </a:moveTo>
                <a:lnTo>
                  <a:pt x="413003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2439"/>
                </a:lnTo>
                <a:lnTo>
                  <a:pt x="413003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3" y="472439"/>
                </a:lnTo>
                <a:lnTo>
                  <a:pt x="374903" y="45338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433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93953" y="472439"/>
                </a:moveTo>
                <a:lnTo>
                  <a:pt x="393953" y="434339"/>
                </a:lnTo>
                <a:lnTo>
                  <a:pt x="374903" y="453389"/>
                </a:lnTo>
                <a:lnTo>
                  <a:pt x="374903" y="472439"/>
                </a:lnTo>
                <a:lnTo>
                  <a:pt x="393953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10001" y="3852582"/>
            <a:ext cx="341168" cy="383241"/>
          </a:xfrm>
          <a:custGeom>
            <a:avLst/>
            <a:gdLst/>
            <a:ahLst/>
            <a:cxnLst/>
            <a:rect l="l" t="t" r="r" b="b"/>
            <a:pathLst>
              <a:path w="375285" h="434339">
                <a:moveTo>
                  <a:pt x="0" y="0"/>
                </a:moveTo>
                <a:lnTo>
                  <a:pt x="0" y="434339"/>
                </a:lnTo>
                <a:lnTo>
                  <a:pt x="374903" y="434339"/>
                </a:lnTo>
                <a:lnTo>
                  <a:pt x="3749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92682" y="3835773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3" y="472439"/>
                </a:moveTo>
                <a:lnTo>
                  <a:pt x="413003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2439"/>
                </a:lnTo>
                <a:lnTo>
                  <a:pt x="413003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3" y="472439"/>
                </a:lnTo>
                <a:lnTo>
                  <a:pt x="374903" y="45338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433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93953" y="472439"/>
                </a:moveTo>
                <a:lnTo>
                  <a:pt x="393953" y="434339"/>
                </a:lnTo>
                <a:lnTo>
                  <a:pt x="374903" y="453389"/>
                </a:lnTo>
                <a:lnTo>
                  <a:pt x="374903" y="472439"/>
                </a:lnTo>
                <a:lnTo>
                  <a:pt x="393953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70910" y="3852582"/>
            <a:ext cx="341168" cy="383241"/>
          </a:xfrm>
          <a:custGeom>
            <a:avLst/>
            <a:gdLst/>
            <a:ahLst/>
            <a:cxnLst/>
            <a:rect l="l" t="t" r="r" b="b"/>
            <a:pathLst>
              <a:path w="375285" h="434339">
                <a:moveTo>
                  <a:pt x="0" y="0"/>
                </a:moveTo>
                <a:lnTo>
                  <a:pt x="0" y="434339"/>
                </a:lnTo>
                <a:lnTo>
                  <a:pt x="374903" y="434339"/>
                </a:lnTo>
                <a:lnTo>
                  <a:pt x="3749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53591" y="3835773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3" y="472439"/>
                </a:moveTo>
                <a:lnTo>
                  <a:pt x="413003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2439"/>
                </a:lnTo>
                <a:lnTo>
                  <a:pt x="413003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3" y="472439"/>
                </a:lnTo>
                <a:lnTo>
                  <a:pt x="374903" y="45338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433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93953" y="472439"/>
                </a:moveTo>
                <a:lnTo>
                  <a:pt x="393953" y="434339"/>
                </a:lnTo>
                <a:lnTo>
                  <a:pt x="374903" y="453389"/>
                </a:lnTo>
                <a:lnTo>
                  <a:pt x="374903" y="472439"/>
                </a:lnTo>
                <a:lnTo>
                  <a:pt x="393953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17273" y="3852582"/>
            <a:ext cx="341168" cy="383241"/>
          </a:xfrm>
          <a:custGeom>
            <a:avLst/>
            <a:gdLst/>
            <a:ahLst/>
            <a:cxnLst/>
            <a:rect l="l" t="t" r="r" b="b"/>
            <a:pathLst>
              <a:path w="375285" h="434339">
                <a:moveTo>
                  <a:pt x="0" y="0"/>
                </a:moveTo>
                <a:lnTo>
                  <a:pt x="0" y="434339"/>
                </a:lnTo>
                <a:lnTo>
                  <a:pt x="374903" y="434339"/>
                </a:lnTo>
                <a:lnTo>
                  <a:pt x="3749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99954" y="3835773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3" y="472439"/>
                </a:moveTo>
                <a:lnTo>
                  <a:pt x="413003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2439"/>
                </a:lnTo>
                <a:lnTo>
                  <a:pt x="413003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3" y="472439"/>
                </a:lnTo>
                <a:lnTo>
                  <a:pt x="374903" y="45338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433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93953" y="472439"/>
                </a:moveTo>
                <a:lnTo>
                  <a:pt x="393953" y="434339"/>
                </a:lnTo>
                <a:lnTo>
                  <a:pt x="374903" y="453389"/>
                </a:lnTo>
                <a:lnTo>
                  <a:pt x="374903" y="472439"/>
                </a:lnTo>
                <a:lnTo>
                  <a:pt x="393953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770910" y="3854824"/>
            <a:ext cx="1380259" cy="291353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81488">
              <a:spcBef>
                <a:spcPts val="85"/>
              </a:spcBef>
              <a:tabLst>
                <a:tab pos="423398" algn="l"/>
                <a:tab pos="765307" algn="l"/>
                <a:tab pos="1107217" algn="l"/>
              </a:tabLst>
            </a:pPr>
            <a:r>
              <a:rPr sz="1800" b="1" spc="-4" dirty="0">
                <a:latin typeface="Courier New"/>
                <a:cs typeface="Courier New"/>
              </a:rPr>
              <a:t>A	B	K	Q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478780" y="3852582"/>
            <a:ext cx="340591" cy="383241"/>
          </a:xfrm>
          <a:custGeom>
            <a:avLst/>
            <a:gdLst/>
            <a:ahLst/>
            <a:cxnLst/>
            <a:rect l="l" t="t" r="r" b="b"/>
            <a:pathLst>
              <a:path w="374650" h="434339">
                <a:moveTo>
                  <a:pt x="0" y="0"/>
                </a:moveTo>
                <a:lnTo>
                  <a:pt x="0" y="434339"/>
                </a:lnTo>
                <a:lnTo>
                  <a:pt x="374141" y="434339"/>
                </a:lnTo>
                <a:lnTo>
                  <a:pt x="37414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61462" y="3835773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39"/>
                </a:moveTo>
                <a:lnTo>
                  <a:pt x="412241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39"/>
                </a:lnTo>
                <a:lnTo>
                  <a:pt x="412241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1" y="472439"/>
                </a:lnTo>
                <a:lnTo>
                  <a:pt x="374141" y="45338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3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93191" y="472439"/>
                </a:moveTo>
                <a:lnTo>
                  <a:pt x="393191" y="434339"/>
                </a:lnTo>
                <a:lnTo>
                  <a:pt x="374141" y="453389"/>
                </a:lnTo>
                <a:lnTo>
                  <a:pt x="374141" y="472439"/>
                </a:lnTo>
                <a:lnTo>
                  <a:pt x="393191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825144" y="3852582"/>
            <a:ext cx="340591" cy="383241"/>
          </a:xfrm>
          <a:custGeom>
            <a:avLst/>
            <a:gdLst/>
            <a:ahLst/>
            <a:cxnLst/>
            <a:rect l="l" t="t" r="r" b="b"/>
            <a:pathLst>
              <a:path w="374650" h="434339">
                <a:moveTo>
                  <a:pt x="0" y="0"/>
                </a:moveTo>
                <a:lnTo>
                  <a:pt x="0" y="434339"/>
                </a:lnTo>
                <a:lnTo>
                  <a:pt x="374141" y="434339"/>
                </a:lnTo>
                <a:lnTo>
                  <a:pt x="37414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807826" y="3835773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39"/>
                </a:moveTo>
                <a:lnTo>
                  <a:pt x="412241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39"/>
                </a:lnTo>
                <a:lnTo>
                  <a:pt x="412241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1" y="472439"/>
                </a:lnTo>
                <a:lnTo>
                  <a:pt x="374141" y="45338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3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93191" y="472439"/>
                </a:moveTo>
                <a:lnTo>
                  <a:pt x="393191" y="434339"/>
                </a:lnTo>
                <a:lnTo>
                  <a:pt x="374141" y="453389"/>
                </a:lnTo>
                <a:lnTo>
                  <a:pt x="374141" y="472439"/>
                </a:lnTo>
                <a:lnTo>
                  <a:pt x="393191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86053" y="3852582"/>
            <a:ext cx="340591" cy="383241"/>
          </a:xfrm>
          <a:custGeom>
            <a:avLst/>
            <a:gdLst/>
            <a:ahLst/>
            <a:cxnLst/>
            <a:rect l="l" t="t" r="r" b="b"/>
            <a:pathLst>
              <a:path w="374650" h="434339">
                <a:moveTo>
                  <a:pt x="0" y="0"/>
                </a:moveTo>
                <a:lnTo>
                  <a:pt x="0" y="434339"/>
                </a:lnTo>
                <a:lnTo>
                  <a:pt x="374141" y="434339"/>
                </a:lnTo>
                <a:lnTo>
                  <a:pt x="37414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68735" y="3835773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39"/>
                </a:moveTo>
                <a:lnTo>
                  <a:pt x="412241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39"/>
                </a:lnTo>
                <a:lnTo>
                  <a:pt x="412241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1" y="472439"/>
                </a:lnTo>
                <a:lnTo>
                  <a:pt x="374141" y="45338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3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93191" y="472439"/>
                </a:moveTo>
                <a:lnTo>
                  <a:pt x="393191" y="434339"/>
                </a:lnTo>
                <a:lnTo>
                  <a:pt x="374141" y="453389"/>
                </a:lnTo>
                <a:lnTo>
                  <a:pt x="374141" y="472439"/>
                </a:lnTo>
                <a:lnTo>
                  <a:pt x="393191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32416" y="3852582"/>
            <a:ext cx="340591" cy="383241"/>
          </a:xfrm>
          <a:custGeom>
            <a:avLst/>
            <a:gdLst/>
            <a:ahLst/>
            <a:cxnLst/>
            <a:rect l="l" t="t" r="r" b="b"/>
            <a:pathLst>
              <a:path w="374650" h="434339">
                <a:moveTo>
                  <a:pt x="0" y="0"/>
                </a:moveTo>
                <a:lnTo>
                  <a:pt x="0" y="434340"/>
                </a:lnTo>
                <a:lnTo>
                  <a:pt x="374141" y="434339"/>
                </a:lnTo>
                <a:lnTo>
                  <a:pt x="37414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15098" y="3835773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39"/>
                </a:moveTo>
                <a:lnTo>
                  <a:pt x="412241" y="0"/>
                </a:lnTo>
                <a:lnTo>
                  <a:pt x="0" y="0"/>
                </a:lnTo>
                <a:lnTo>
                  <a:pt x="0" y="472440"/>
                </a:lnTo>
                <a:lnTo>
                  <a:pt x="19050" y="472440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39"/>
                </a:lnTo>
                <a:lnTo>
                  <a:pt x="412241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4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40"/>
                </a:lnTo>
                <a:lnTo>
                  <a:pt x="38100" y="434340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19050" y="434340"/>
                </a:lnTo>
                <a:lnTo>
                  <a:pt x="38100" y="453390"/>
                </a:lnTo>
                <a:lnTo>
                  <a:pt x="38100" y="472440"/>
                </a:lnTo>
                <a:lnTo>
                  <a:pt x="374141" y="472439"/>
                </a:lnTo>
                <a:lnTo>
                  <a:pt x="374141" y="45338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8100" y="472440"/>
                </a:moveTo>
                <a:lnTo>
                  <a:pt x="38100" y="453390"/>
                </a:lnTo>
                <a:lnTo>
                  <a:pt x="19050" y="434340"/>
                </a:lnTo>
                <a:lnTo>
                  <a:pt x="19050" y="472440"/>
                </a:lnTo>
                <a:lnTo>
                  <a:pt x="38100" y="472440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3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93191" y="472439"/>
                </a:moveTo>
                <a:lnTo>
                  <a:pt x="393191" y="434339"/>
                </a:lnTo>
                <a:lnTo>
                  <a:pt x="374141" y="453389"/>
                </a:lnTo>
                <a:lnTo>
                  <a:pt x="374141" y="472439"/>
                </a:lnTo>
                <a:lnTo>
                  <a:pt x="393191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786053" y="3854824"/>
            <a:ext cx="1379682" cy="291353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80919">
              <a:spcBef>
                <a:spcPts val="85"/>
              </a:spcBef>
              <a:tabLst>
                <a:tab pos="422828" algn="l"/>
                <a:tab pos="764736" algn="l"/>
                <a:tab pos="1106647" algn="l"/>
              </a:tabLst>
            </a:pPr>
            <a:r>
              <a:rPr sz="1800" b="1" spc="-4" dirty="0">
                <a:latin typeface="Courier New"/>
                <a:cs typeface="Courier New"/>
              </a:rPr>
              <a:t>D	F	L	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279870" y="3852582"/>
            <a:ext cx="340591" cy="383241"/>
          </a:xfrm>
          <a:custGeom>
            <a:avLst/>
            <a:gdLst/>
            <a:ahLst/>
            <a:cxnLst/>
            <a:rect l="l" t="t" r="r" b="b"/>
            <a:pathLst>
              <a:path w="374650" h="434339">
                <a:moveTo>
                  <a:pt x="0" y="0"/>
                </a:moveTo>
                <a:lnTo>
                  <a:pt x="0" y="434339"/>
                </a:lnTo>
                <a:lnTo>
                  <a:pt x="374142" y="434339"/>
                </a:lnTo>
                <a:lnTo>
                  <a:pt x="37414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262552" y="3835773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39"/>
                </a:moveTo>
                <a:lnTo>
                  <a:pt x="412242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39"/>
                </a:lnTo>
                <a:lnTo>
                  <a:pt x="412242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2" y="472439"/>
                </a:lnTo>
                <a:lnTo>
                  <a:pt x="374142" y="45338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3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93192" y="472439"/>
                </a:moveTo>
                <a:lnTo>
                  <a:pt x="393192" y="434339"/>
                </a:lnTo>
                <a:lnTo>
                  <a:pt x="374142" y="453389"/>
                </a:lnTo>
                <a:lnTo>
                  <a:pt x="374142" y="472439"/>
                </a:lnTo>
                <a:lnTo>
                  <a:pt x="393192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26234" y="3852582"/>
            <a:ext cx="340591" cy="383241"/>
          </a:xfrm>
          <a:custGeom>
            <a:avLst/>
            <a:gdLst/>
            <a:ahLst/>
            <a:cxnLst/>
            <a:rect l="l" t="t" r="r" b="b"/>
            <a:pathLst>
              <a:path w="374650" h="434339">
                <a:moveTo>
                  <a:pt x="0" y="0"/>
                </a:moveTo>
                <a:lnTo>
                  <a:pt x="0" y="434339"/>
                </a:lnTo>
                <a:lnTo>
                  <a:pt x="374142" y="434339"/>
                </a:lnTo>
                <a:lnTo>
                  <a:pt x="37414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608916" y="3835773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39"/>
                </a:moveTo>
                <a:lnTo>
                  <a:pt x="412242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39"/>
                </a:lnTo>
                <a:lnTo>
                  <a:pt x="412242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2" y="472439"/>
                </a:lnTo>
                <a:lnTo>
                  <a:pt x="374142" y="45338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3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93192" y="472439"/>
                </a:moveTo>
                <a:lnTo>
                  <a:pt x="393192" y="434339"/>
                </a:lnTo>
                <a:lnTo>
                  <a:pt x="374142" y="453389"/>
                </a:lnTo>
                <a:lnTo>
                  <a:pt x="374142" y="472439"/>
                </a:lnTo>
                <a:lnTo>
                  <a:pt x="393192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587143" y="3852582"/>
            <a:ext cx="340591" cy="383241"/>
          </a:xfrm>
          <a:custGeom>
            <a:avLst/>
            <a:gdLst/>
            <a:ahLst/>
            <a:cxnLst/>
            <a:rect l="l" t="t" r="r" b="b"/>
            <a:pathLst>
              <a:path w="374650" h="434339">
                <a:moveTo>
                  <a:pt x="0" y="0"/>
                </a:moveTo>
                <a:lnTo>
                  <a:pt x="0" y="434339"/>
                </a:lnTo>
                <a:lnTo>
                  <a:pt x="374142" y="434339"/>
                </a:lnTo>
                <a:lnTo>
                  <a:pt x="37414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569825" y="3835773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39"/>
                </a:moveTo>
                <a:lnTo>
                  <a:pt x="412242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39"/>
                </a:lnTo>
                <a:lnTo>
                  <a:pt x="412242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2" y="472439"/>
                </a:lnTo>
                <a:lnTo>
                  <a:pt x="374142" y="45338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3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93192" y="472439"/>
                </a:moveTo>
                <a:lnTo>
                  <a:pt x="393192" y="434339"/>
                </a:lnTo>
                <a:lnTo>
                  <a:pt x="374142" y="453389"/>
                </a:lnTo>
                <a:lnTo>
                  <a:pt x="374142" y="472439"/>
                </a:lnTo>
                <a:lnTo>
                  <a:pt x="393192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933506" y="3852582"/>
            <a:ext cx="340591" cy="383241"/>
          </a:xfrm>
          <a:custGeom>
            <a:avLst/>
            <a:gdLst/>
            <a:ahLst/>
            <a:cxnLst/>
            <a:rect l="l" t="t" r="r" b="b"/>
            <a:pathLst>
              <a:path w="374650" h="434339">
                <a:moveTo>
                  <a:pt x="0" y="0"/>
                </a:moveTo>
                <a:lnTo>
                  <a:pt x="0" y="434339"/>
                </a:lnTo>
                <a:lnTo>
                  <a:pt x="374142" y="434339"/>
                </a:lnTo>
                <a:lnTo>
                  <a:pt x="37414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916188" y="3835773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39"/>
                </a:moveTo>
                <a:lnTo>
                  <a:pt x="412242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39"/>
                </a:lnTo>
                <a:lnTo>
                  <a:pt x="412242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2" y="472439"/>
                </a:lnTo>
                <a:lnTo>
                  <a:pt x="374142" y="45338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3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93192" y="472439"/>
                </a:moveTo>
                <a:lnTo>
                  <a:pt x="393192" y="434339"/>
                </a:lnTo>
                <a:lnTo>
                  <a:pt x="374142" y="453389"/>
                </a:lnTo>
                <a:lnTo>
                  <a:pt x="374142" y="472439"/>
                </a:lnTo>
                <a:lnTo>
                  <a:pt x="393192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6587143" y="3854824"/>
            <a:ext cx="1379682" cy="291353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80919">
              <a:spcBef>
                <a:spcPts val="85"/>
              </a:spcBef>
              <a:tabLst>
                <a:tab pos="422828" algn="l"/>
                <a:tab pos="764736" algn="l"/>
                <a:tab pos="1106647" algn="l"/>
              </a:tabLst>
            </a:pPr>
            <a:r>
              <a:rPr sz="1800" b="1" spc="-4" dirty="0">
                <a:latin typeface="Courier New"/>
                <a:cs typeface="Courier New"/>
              </a:rPr>
              <a:t>C	J	N	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859279" y="4891368"/>
            <a:ext cx="375227" cy="417979"/>
          </a:xfrm>
          <a:custGeom>
            <a:avLst/>
            <a:gdLst/>
            <a:ahLst/>
            <a:cxnLst/>
            <a:rect l="l" t="t" r="r" b="b"/>
            <a:pathLst>
              <a:path w="412750" h="473710">
                <a:moveTo>
                  <a:pt x="412242" y="473201"/>
                </a:moveTo>
                <a:lnTo>
                  <a:pt x="412242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3201"/>
                </a:lnTo>
                <a:lnTo>
                  <a:pt x="412242" y="473201"/>
                </a:lnTo>
                <a:close/>
              </a:path>
              <a:path w="412750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2750" h="473710">
                <a:moveTo>
                  <a:pt x="393192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142" y="473201"/>
                </a:lnTo>
                <a:lnTo>
                  <a:pt x="374142" y="454151"/>
                </a:lnTo>
                <a:lnTo>
                  <a:pt x="393192" y="435101"/>
                </a:lnTo>
                <a:close/>
              </a:path>
              <a:path w="412750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2750" h="473710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3710">
                <a:moveTo>
                  <a:pt x="393192" y="435101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5101"/>
                </a:lnTo>
                <a:lnTo>
                  <a:pt x="393192" y="435101"/>
                </a:lnTo>
                <a:close/>
              </a:path>
              <a:path w="412750" h="473710">
                <a:moveTo>
                  <a:pt x="393192" y="473201"/>
                </a:moveTo>
                <a:lnTo>
                  <a:pt x="393192" y="435101"/>
                </a:lnTo>
                <a:lnTo>
                  <a:pt x="374142" y="454151"/>
                </a:lnTo>
                <a:lnTo>
                  <a:pt x="374142" y="473201"/>
                </a:lnTo>
                <a:lnTo>
                  <a:pt x="393192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205643" y="4891368"/>
            <a:ext cx="375227" cy="417979"/>
          </a:xfrm>
          <a:custGeom>
            <a:avLst/>
            <a:gdLst/>
            <a:ahLst/>
            <a:cxnLst/>
            <a:rect l="l" t="t" r="r" b="b"/>
            <a:pathLst>
              <a:path w="412750" h="473710">
                <a:moveTo>
                  <a:pt x="412242" y="473201"/>
                </a:moveTo>
                <a:lnTo>
                  <a:pt x="412242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3201"/>
                </a:lnTo>
                <a:lnTo>
                  <a:pt x="412242" y="473201"/>
                </a:lnTo>
                <a:close/>
              </a:path>
              <a:path w="412750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2750" h="473710">
                <a:moveTo>
                  <a:pt x="393192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142" y="473201"/>
                </a:lnTo>
                <a:lnTo>
                  <a:pt x="374142" y="454151"/>
                </a:lnTo>
                <a:lnTo>
                  <a:pt x="393192" y="435101"/>
                </a:lnTo>
                <a:close/>
              </a:path>
              <a:path w="412750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2750" h="473710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3710">
                <a:moveTo>
                  <a:pt x="393192" y="435101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5101"/>
                </a:lnTo>
                <a:lnTo>
                  <a:pt x="393192" y="435101"/>
                </a:lnTo>
                <a:close/>
              </a:path>
              <a:path w="412750" h="473710">
                <a:moveTo>
                  <a:pt x="393192" y="473201"/>
                </a:moveTo>
                <a:lnTo>
                  <a:pt x="393192" y="435101"/>
                </a:lnTo>
                <a:lnTo>
                  <a:pt x="374142" y="454151"/>
                </a:lnTo>
                <a:lnTo>
                  <a:pt x="374142" y="473201"/>
                </a:lnTo>
                <a:lnTo>
                  <a:pt x="393192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13954" y="4891368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4" h="473710">
                <a:moveTo>
                  <a:pt x="413004" y="473201"/>
                </a:moveTo>
                <a:lnTo>
                  <a:pt x="413004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3201"/>
                </a:lnTo>
                <a:lnTo>
                  <a:pt x="413004" y="473201"/>
                </a:lnTo>
                <a:close/>
              </a:path>
              <a:path w="413384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4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4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4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4" h="473710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4" h="473710">
                <a:moveTo>
                  <a:pt x="393953" y="435101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4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54775" y="4891368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49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5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49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902854" y="4911090"/>
            <a:ext cx="502805" cy="291353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1800" b="1" spc="-4" dirty="0">
                <a:latin typeface="Courier New"/>
                <a:cs typeface="Courier New"/>
              </a:rPr>
              <a:t>E</a:t>
            </a:r>
            <a:r>
              <a:rPr sz="1800" b="1" spc="412" dirty="0">
                <a:latin typeface="Courier New"/>
                <a:cs typeface="Courier New"/>
              </a:rPr>
              <a:t> </a:t>
            </a:r>
            <a:r>
              <a:rPr sz="1800" b="1" spc="-4" dirty="0">
                <a:latin typeface="Courier New"/>
                <a:cs typeface="Courier New"/>
              </a:rPr>
              <a:t>H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660371" y="4891368"/>
            <a:ext cx="375227" cy="417979"/>
          </a:xfrm>
          <a:custGeom>
            <a:avLst/>
            <a:gdLst/>
            <a:ahLst/>
            <a:cxnLst/>
            <a:rect l="l" t="t" r="r" b="b"/>
            <a:pathLst>
              <a:path w="412750" h="473710">
                <a:moveTo>
                  <a:pt x="412242" y="473201"/>
                </a:moveTo>
                <a:lnTo>
                  <a:pt x="412241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2" y="473201"/>
                </a:lnTo>
                <a:lnTo>
                  <a:pt x="412242" y="473201"/>
                </a:lnTo>
                <a:close/>
              </a:path>
              <a:path w="412750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2750" h="473710">
                <a:moveTo>
                  <a:pt x="393192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142" y="473201"/>
                </a:lnTo>
                <a:lnTo>
                  <a:pt x="374142" y="454151"/>
                </a:lnTo>
                <a:lnTo>
                  <a:pt x="393192" y="435101"/>
                </a:lnTo>
                <a:close/>
              </a:path>
              <a:path w="412750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2750" h="473710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3710">
                <a:moveTo>
                  <a:pt x="393192" y="435101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2" y="435101"/>
                </a:lnTo>
                <a:lnTo>
                  <a:pt x="393192" y="435101"/>
                </a:lnTo>
                <a:close/>
              </a:path>
              <a:path w="412750" h="473710">
                <a:moveTo>
                  <a:pt x="393192" y="473201"/>
                </a:moveTo>
                <a:lnTo>
                  <a:pt x="393192" y="435101"/>
                </a:lnTo>
                <a:lnTo>
                  <a:pt x="374142" y="454151"/>
                </a:lnTo>
                <a:lnTo>
                  <a:pt x="374142" y="473201"/>
                </a:lnTo>
                <a:lnTo>
                  <a:pt x="393192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000500" y="4891368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4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4" y="473201"/>
                </a:lnTo>
                <a:lnTo>
                  <a:pt x="413004" y="473201"/>
                </a:lnTo>
                <a:close/>
              </a:path>
              <a:path w="413385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4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4" y="473201"/>
                </a:lnTo>
                <a:lnTo>
                  <a:pt x="374904" y="454151"/>
                </a:lnTo>
                <a:lnTo>
                  <a:pt x="393954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3710">
                <a:moveTo>
                  <a:pt x="393954" y="435101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4" y="435101"/>
                </a:lnTo>
                <a:lnTo>
                  <a:pt x="393954" y="435101"/>
                </a:lnTo>
                <a:close/>
              </a:path>
              <a:path w="413385" h="473710">
                <a:moveTo>
                  <a:pt x="393954" y="473201"/>
                </a:moveTo>
                <a:lnTo>
                  <a:pt x="393954" y="435101"/>
                </a:lnTo>
                <a:lnTo>
                  <a:pt x="374904" y="454151"/>
                </a:lnTo>
                <a:lnTo>
                  <a:pt x="374904" y="473201"/>
                </a:lnTo>
                <a:lnTo>
                  <a:pt x="393954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753591" y="4891368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4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4" y="473201"/>
                </a:lnTo>
                <a:lnTo>
                  <a:pt x="413004" y="473201"/>
                </a:lnTo>
                <a:close/>
              </a:path>
              <a:path w="413385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4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4" y="473201"/>
                </a:lnTo>
                <a:lnTo>
                  <a:pt x="374904" y="454151"/>
                </a:lnTo>
                <a:lnTo>
                  <a:pt x="393954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3710">
                <a:moveTo>
                  <a:pt x="393954" y="435101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4" y="435101"/>
                </a:lnTo>
                <a:lnTo>
                  <a:pt x="393954" y="435101"/>
                </a:lnTo>
                <a:close/>
              </a:path>
              <a:path w="413385" h="473710">
                <a:moveTo>
                  <a:pt x="393954" y="473201"/>
                </a:moveTo>
                <a:lnTo>
                  <a:pt x="393954" y="435101"/>
                </a:lnTo>
                <a:lnTo>
                  <a:pt x="374904" y="454151"/>
                </a:lnTo>
                <a:lnTo>
                  <a:pt x="374904" y="473201"/>
                </a:lnTo>
                <a:lnTo>
                  <a:pt x="393954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099954" y="4891368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4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4" y="473201"/>
                </a:lnTo>
                <a:lnTo>
                  <a:pt x="413004" y="473201"/>
                </a:lnTo>
                <a:close/>
              </a:path>
              <a:path w="413385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4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4" y="473201"/>
                </a:lnTo>
                <a:lnTo>
                  <a:pt x="374904" y="454151"/>
                </a:lnTo>
                <a:lnTo>
                  <a:pt x="393954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3710">
                <a:moveTo>
                  <a:pt x="393954" y="435101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4" y="435101"/>
                </a:lnTo>
                <a:lnTo>
                  <a:pt x="393954" y="435101"/>
                </a:lnTo>
                <a:close/>
              </a:path>
              <a:path w="413385" h="473710">
                <a:moveTo>
                  <a:pt x="393954" y="473201"/>
                </a:moveTo>
                <a:lnTo>
                  <a:pt x="393954" y="435101"/>
                </a:lnTo>
                <a:lnTo>
                  <a:pt x="374904" y="454151"/>
                </a:lnTo>
                <a:lnTo>
                  <a:pt x="374904" y="473201"/>
                </a:lnTo>
                <a:lnTo>
                  <a:pt x="393954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947487" y="4911090"/>
            <a:ext cx="2303895" cy="291353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  <a:tabLst>
                <a:tab pos="352737" algn="l"/>
                <a:tab pos="894663" algn="l"/>
                <a:tab pos="1236572" algn="l"/>
                <a:tab pos="1788755" algn="l"/>
              </a:tabLst>
            </a:pPr>
            <a:r>
              <a:rPr sz="1800" b="1" spc="-4" dirty="0">
                <a:latin typeface="Courier New"/>
                <a:cs typeface="Courier New"/>
              </a:rPr>
              <a:t>G	M	B	K	A</a:t>
            </a:r>
            <a:r>
              <a:rPr sz="1800" b="1" spc="412" dirty="0">
                <a:latin typeface="Courier New"/>
                <a:cs typeface="Courier New"/>
              </a:rPr>
              <a:t> </a:t>
            </a:r>
            <a:r>
              <a:rPr sz="1800" b="1" spc="-4" dirty="0">
                <a:latin typeface="Courier New"/>
                <a:cs typeface="Courier New"/>
              </a:rPr>
              <a:t>Q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5530735" y="4891368"/>
            <a:ext cx="375227" cy="417979"/>
          </a:xfrm>
          <a:custGeom>
            <a:avLst/>
            <a:gdLst/>
            <a:ahLst/>
            <a:cxnLst/>
            <a:rect l="l" t="t" r="r" b="b"/>
            <a:pathLst>
              <a:path w="412750" h="473710">
                <a:moveTo>
                  <a:pt x="412242" y="473201"/>
                </a:moveTo>
                <a:lnTo>
                  <a:pt x="412241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2" y="473201"/>
                </a:lnTo>
                <a:lnTo>
                  <a:pt x="412242" y="473201"/>
                </a:lnTo>
                <a:close/>
              </a:path>
              <a:path w="412750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2750" h="473710">
                <a:moveTo>
                  <a:pt x="393192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142" y="473201"/>
                </a:lnTo>
                <a:lnTo>
                  <a:pt x="374142" y="454151"/>
                </a:lnTo>
                <a:lnTo>
                  <a:pt x="393192" y="435101"/>
                </a:lnTo>
                <a:close/>
              </a:path>
              <a:path w="412750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2750" h="473710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3710">
                <a:moveTo>
                  <a:pt x="393192" y="435101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2" y="435101"/>
                </a:lnTo>
                <a:lnTo>
                  <a:pt x="393192" y="435101"/>
                </a:lnTo>
                <a:close/>
              </a:path>
              <a:path w="412750" h="473710">
                <a:moveTo>
                  <a:pt x="393192" y="473201"/>
                </a:moveTo>
                <a:lnTo>
                  <a:pt x="393192" y="435101"/>
                </a:lnTo>
                <a:lnTo>
                  <a:pt x="374142" y="454151"/>
                </a:lnTo>
                <a:lnTo>
                  <a:pt x="374142" y="473201"/>
                </a:lnTo>
                <a:lnTo>
                  <a:pt x="393192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877098" y="4891368"/>
            <a:ext cx="375227" cy="417979"/>
          </a:xfrm>
          <a:custGeom>
            <a:avLst/>
            <a:gdLst/>
            <a:ahLst/>
            <a:cxnLst/>
            <a:rect l="l" t="t" r="r" b="b"/>
            <a:pathLst>
              <a:path w="412750" h="473710">
                <a:moveTo>
                  <a:pt x="412241" y="473201"/>
                </a:moveTo>
                <a:lnTo>
                  <a:pt x="412241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099" y="19050"/>
                </a:lnTo>
                <a:lnTo>
                  <a:pt x="38099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3201"/>
                </a:lnTo>
                <a:lnTo>
                  <a:pt x="412241" y="473201"/>
                </a:lnTo>
                <a:close/>
              </a:path>
              <a:path w="412750" h="473710">
                <a:moveTo>
                  <a:pt x="38099" y="38100"/>
                </a:moveTo>
                <a:lnTo>
                  <a:pt x="38099" y="19050"/>
                </a:lnTo>
                <a:lnTo>
                  <a:pt x="19050" y="38100"/>
                </a:lnTo>
                <a:lnTo>
                  <a:pt x="38099" y="38100"/>
                </a:lnTo>
                <a:close/>
              </a:path>
              <a:path w="412750" h="473710">
                <a:moveTo>
                  <a:pt x="38099" y="435101"/>
                </a:moveTo>
                <a:lnTo>
                  <a:pt x="38099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099" y="435101"/>
                </a:lnTo>
                <a:close/>
              </a:path>
              <a:path w="412750" h="473710">
                <a:moveTo>
                  <a:pt x="393191" y="435101"/>
                </a:moveTo>
                <a:lnTo>
                  <a:pt x="19050" y="435101"/>
                </a:lnTo>
                <a:lnTo>
                  <a:pt x="38099" y="454151"/>
                </a:lnTo>
                <a:lnTo>
                  <a:pt x="38099" y="473201"/>
                </a:lnTo>
                <a:lnTo>
                  <a:pt x="374141" y="473201"/>
                </a:lnTo>
                <a:lnTo>
                  <a:pt x="374141" y="454151"/>
                </a:lnTo>
                <a:lnTo>
                  <a:pt x="393191" y="435101"/>
                </a:lnTo>
                <a:close/>
              </a:path>
              <a:path w="412750" h="473710">
                <a:moveTo>
                  <a:pt x="38099" y="473201"/>
                </a:moveTo>
                <a:lnTo>
                  <a:pt x="38099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099" y="473201"/>
                </a:lnTo>
                <a:close/>
              </a:path>
              <a:path w="412750" h="473710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3710">
                <a:moveTo>
                  <a:pt x="393191" y="435101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5101"/>
                </a:lnTo>
                <a:lnTo>
                  <a:pt x="393191" y="435101"/>
                </a:lnTo>
                <a:close/>
              </a:path>
              <a:path w="412750" h="473710">
                <a:moveTo>
                  <a:pt x="393191" y="473201"/>
                </a:moveTo>
                <a:lnTo>
                  <a:pt x="393191" y="435101"/>
                </a:lnTo>
                <a:lnTo>
                  <a:pt x="374141" y="454151"/>
                </a:lnTo>
                <a:lnTo>
                  <a:pt x="374141" y="473201"/>
                </a:lnTo>
                <a:lnTo>
                  <a:pt x="393191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623954" y="4891368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4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4" y="473201"/>
                </a:lnTo>
                <a:lnTo>
                  <a:pt x="413004" y="473201"/>
                </a:lnTo>
                <a:close/>
              </a:path>
              <a:path w="413385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4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4" y="473201"/>
                </a:lnTo>
                <a:lnTo>
                  <a:pt x="374904" y="454151"/>
                </a:lnTo>
                <a:lnTo>
                  <a:pt x="393954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3710">
                <a:moveTo>
                  <a:pt x="393954" y="435101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4" y="435101"/>
                </a:lnTo>
                <a:lnTo>
                  <a:pt x="393954" y="435101"/>
                </a:lnTo>
                <a:close/>
              </a:path>
              <a:path w="413385" h="473710">
                <a:moveTo>
                  <a:pt x="393954" y="473201"/>
                </a:moveTo>
                <a:lnTo>
                  <a:pt x="393954" y="435101"/>
                </a:lnTo>
                <a:lnTo>
                  <a:pt x="374904" y="454151"/>
                </a:lnTo>
                <a:lnTo>
                  <a:pt x="374904" y="473201"/>
                </a:lnTo>
                <a:lnTo>
                  <a:pt x="393954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970318" y="4891368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4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4" y="473201"/>
                </a:lnTo>
                <a:lnTo>
                  <a:pt x="413004" y="473201"/>
                </a:lnTo>
                <a:close/>
              </a:path>
              <a:path w="413385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4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4" y="473201"/>
                </a:lnTo>
                <a:lnTo>
                  <a:pt x="374904" y="454151"/>
                </a:lnTo>
                <a:lnTo>
                  <a:pt x="393954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3710">
                <a:moveTo>
                  <a:pt x="393954" y="435101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4" y="435101"/>
                </a:lnTo>
                <a:lnTo>
                  <a:pt x="393954" y="435101"/>
                </a:lnTo>
                <a:close/>
              </a:path>
              <a:path w="413385" h="473710">
                <a:moveTo>
                  <a:pt x="393954" y="473201"/>
                </a:moveTo>
                <a:lnTo>
                  <a:pt x="393954" y="435101"/>
                </a:lnTo>
                <a:lnTo>
                  <a:pt x="374904" y="454151"/>
                </a:lnTo>
                <a:lnTo>
                  <a:pt x="374904" y="473201"/>
                </a:lnTo>
                <a:lnTo>
                  <a:pt x="393954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4712855" y="4911090"/>
            <a:ext cx="1414318" cy="291353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  <a:tabLst>
                <a:tab pos="352737" algn="l"/>
                <a:tab pos="905490" algn="l"/>
                <a:tab pos="1247399" algn="l"/>
              </a:tabLst>
            </a:pPr>
            <a:r>
              <a:rPr sz="1800" b="1" spc="-4" dirty="0">
                <a:latin typeface="Courier New"/>
                <a:cs typeface="Courier New"/>
              </a:rPr>
              <a:t>F	L	D	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7401097" y="4891368"/>
            <a:ext cx="375227" cy="417979"/>
          </a:xfrm>
          <a:custGeom>
            <a:avLst/>
            <a:gdLst/>
            <a:ahLst/>
            <a:cxnLst/>
            <a:rect l="l" t="t" r="r" b="b"/>
            <a:pathLst>
              <a:path w="412750" h="473710">
                <a:moveTo>
                  <a:pt x="412242" y="473201"/>
                </a:moveTo>
                <a:lnTo>
                  <a:pt x="412242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3201"/>
                </a:lnTo>
                <a:lnTo>
                  <a:pt x="412242" y="473201"/>
                </a:lnTo>
                <a:close/>
              </a:path>
              <a:path w="412750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2750" h="473710">
                <a:moveTo>
                  <a:pt x="393192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142" y="473201"/>
                </a:lnTo>
                <a:lnTo>
                  <a:pt x="374142" y="454151"/>
                </a:lnTo>
                <a:lnTo>
                  <a:pt x="393192" y="435101"/>
                </a:lnTo>
                <a:close/>
              </a:path>
              <a:path w="412750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2750" h="473710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3710">
                <a:moveTo>
                  <a:pt x="393192" y="435101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5101"/>
                </a:lnTo>
                <a:lnTo>
                  <a:pt x="393192" y="435101"/>
                </a:lnTo>
                <a:close/>
              </a:path>
              <a:path w="412750" h="473710">
                <a:moveTo>
                  <a:pt x="393192" y="473201"/>
                </a:moveTo>
                <a:lnTo>
                  <a:pt x="393192" y="435101"/>
                </a:lnTo>
                <a:lnTo>
                  <a:pt x="374142" y="454151"/>
                </a:lnTo>
                <a:lnTo>
                  <a:pt x="374142" y="473201"/>
                </a:lnTo>
                <a:lnTo>
                  <a:pt x="393192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747461" y="4891368"/>
            <a:ext cx="375227" cy="417979"/>
          </a:xfrm>
          <a:custGeom>
            <a:avLst/>
            <a:gdLst/>
            <a:ahLst/>
            <a:cxnLst/>
            <a:rect l="l" t="t" r="r" b="b"/>
            <a:pathLst>
              <a:path w="412750" h="473710">
                <a:moveTo>
                  <a:pt x="412242" y="473201"/>
                </a:moveTo>
                <a:lnTo>
                  <a:pt x="412242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3201"/>
                </a:lnTo>
                <a:lnTo>
                  <a:pt x="412242" y="473201"/>
                </a:lnTo>
                <a:close/>
              </a:path>
              <a:path w="412750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2750" h="473710">
                <a:moveTo>
                  <a:pt x="393192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142" y="473201"/>
                </a:lnTo>
                <a:lnTo>
                  <a:pt x="374142" y="454151"/>
                </a:lnTo>
                <a:lnTo>
                  <a:pt x="393192" y="435101"/>
                </a:lnTo>
                <a:close/>
              </a:path>
              <a:path w="412750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2750" h="473710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3710">
                <a:moveTo>
                  <a:pt x="393192" y="435101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5101"/>
                </a:lnTo>
                <a:lnTo>
                  <a:pt x="393192" y="435101"/>
                </a:lnTo>
                <a:close/>
              </a:path>
              <a:path w="412750" h="473710">
                <a:moveTo>
                  <a:pt x="393192" y="473201"/>
                </a:moveTo>
                <a:lnTo>
                  <a:pt x="393192" y="435101"/>
                </a:lnTo>
                <a:lnTo>
                  <a:pt x="374142" y="454151"/>
                </a:lnTo>
                <a:lnTo>
                  <a:pt x="374142" y="473201"/>
                </a:lnTo>
                <a:lnTo>
                  <a:pt x="393192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494318" y="4891368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4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4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4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4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4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4" h="473710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4" h="473710">
                <a:moveTo>
                  <a:pt x="393953" y="435101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4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840682" y="4891368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4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4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4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4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4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4" h="473710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4" h="473710">
                <a:moveTo>
                  <a:pt x="393953" y="435101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4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6583218" y="4911090"/>
            <a:ext cx="1414318" cy="291353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  <a:tabLst>
                <a:tab pos="352737" algn="l"/>
                <a:tab pos="905490" algn="l"/>
                <a:tab pos="1247399" algn="l"/>
              </a:tabLst>
            </a:pPr>
            <a:r>
              <a:rPr sz="1800" b="1" spc="-4" dirty="0">
                <a:latin typeface="Courier New"/>
                <a:cs typeface="Courier New"/>
              </a:rPr>
              <a:t>C	R	J	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3106189" y="2000250"/>
            <a:ext cx="375227" cy="417979"/>
          </a:xfrm>
          <a:custGeom>
            <a:avLst/>
            <a:gdLst/>
            <a:ahLst/>
            <a:cxnLst/>
            <a:rect l="l" t="t" r="r" b="b"/>
            <a:pathLst>
              <a:path w="412750" h="473710">
                <a:moveTo>
                  <a:pt x="412241" y="473201"/>
                </a:moveTo>
                <a:lnTo>
                  <a:pt x="412241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141" y="38099"/>
                </a:lnTo>
                <a:lnTo>
                  <a:pt x="374141" y="19049"/>
                </a:lnTo>
                <a:lnTo>
                  <a:pt x="393191" y="38099"/>
                </a:lnTo>
                <a:lnTo>
                  <a:pt x="393191" y="473201"/>
                </a:lnTo>
                <a:lnTo>
                  <a:pt x="412241" y="473201"/>
                </a:lnTo>
                <a:close/>
              </a:path>
              <a:path w="412750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2750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2750" h="473710">
                <a:moveTo>
                  <a:pt x="393191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141" y="473201"/>
                </a:lnTo>
                <a:lnTo>
                  <a:pt x="374141" y="454151"/>
                </a:lnTo>
                <a:lnTo>
                  <a:pt x="393191" y="435101"/>
                </a:lnTo>
                <a:close/>
              </a:path>
              <a:path w="412750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2750" h="473710">
                <a:moveTo>
                  <a:pt x="393191" y="38099"/>
                </a:moveTo>
                <a:lnTo>
                  <a:pt x="374141" y="19049"/>
                </a:lnTo>
                <a:lnTo>
                  <a:pt x="374141" y="38099"/>
                </a:lnTo>
                <a:lnTo>
                  <a:pt x="393191" y="38099"/>
                </a:lnTo>
                <a:close/>
              </a:path>
              <a:path w="412750" h="473710">
                <a:moveTo>
                  <a:pt x="393191" y="435101"/>
                </a:moveTo>
                <a:lnTo>
                  <a:pt x="393191" y="38099"/>
                </a:lnTo>
                <a:lnTo>
                  <a:pt x="374141" y="38099"/>
                </a:lnTo>
                <a:lnTo>
                  <a:pt x="374141" y="435101"/>
                </a:lnTo>
                <a:lnTo>
                  <a:pt x="393191" y="435101"/>
                </a:lnTo>
                <a:close/>
              </a:path>
              <a:path w="412750" h="473710">
                <a:moveTo>
                  <a:pt x="393191" y="473201"/>
                </a:moveTo>
                <a:lnTo>
                  <a:pt x="393191" y="435101"/>
                </a:lnTo>
                <a:lnTo>
                  <a:pt x="374141" y="454151"/>
                </a:lnTo>
                <a:lnTo>
                  <a:pt x="374141" y="473201"/>
                </a:lnTo>
                <a:lnTo>
                  <a:pt x="393191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452553" y="2000250"/>
            <a:ext cx="375227" cy="417979"/>
          </a:xfrm>
          <a:custGeom>
            <a:avLst/>
            <a:gdLst/>
            <a:ahLst/>
            <a:cxnLst/>
            <a:rect l="l" t="t" r="r" b="b"/>
            <a:pathLst>
              <a:path w="412750" h="473710">
                <a:moveTo>
                  <a:pt x="412241" y="473201"/>
                </a:moveTo>
                <a:lnTo>
                  <a:pt x="412241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141" y="38099"/>
                </a:lnTo>
                <a:lnTo>
                  <a:pt x="374141" y="19049"/>
                </a:lnTo>
                <a:lnTo>
                  <a:pt x="393191" y="38099"/>
                </a:lnTo>
                <a:lnTo>
                  <a:pt x="393191" y="473201"/>
                </a:lnTo>
                <a:lnTo>
                  <a:pt x="412241" y="473201"/>
                </a:lnTo>
                <a:close/>
              </a:path>
              <a:path w="412750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2750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2750" h="473710">
                <a:moveTo>
                  <a:pt x="393191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141" y="473201"/>
                </a:lnTo>
                <a:lnTo>
                  <a:pt x="374141" y="454151"/>
                </a:lnTo>
                <a:lnTo>
                  <a:pt x="393191" y="435101"/>
                </a:lnTo>
                <a:close/>
              </a:path>
              <a:path w="412750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2750" h="473710">
                <a:moveTo>
                  <a:pt x="393191" y="38099"/>
                </a:moveTo>
                <a:lnTo>
                  <a:pt x="374141" y="19049"/>
                </a:lnTo>
                <a:lnTo>
                  <a:pt x="374141" y="38099"/>
                </a:lnTo>
                <a:lnTo>
                  <a:pt x="393191" y="38099"/>
                </a:lnTo>
                <a:close/>
              </a:path>
              <a:path w="412750" h="473710">
                <a:moveTo>
                  <a:pt x="393191" y="435101"/>
                </a:moveTo>
                <a:lnTo>
                  <a:pt x="393191" y="38099"/>
                </a:lnTo>
                <a:lnTo>
                  <a:pt x="374141" y="38099"/>
                </a:lnTo>
                <a:lnTo>
                  <a:pt x="374141" y="435101"/>
                </a:lnTo>
                <a:lnTo>
                  <a:pt x="393191" y="435101"/>
                </a:lnTo>
                <a:close/>
              </a:path>
              <a:path w="412750" h="473710">
                <a:moveTo>
                  <a:pt x="393191" y="473201"/>
                </a:moveTo>
                <a:lnTo>
                  <a:pt x="393191" y="435101"/>
                </a:lnTo>
                <a:lnTo>
                  <a:pt x="374141" y="454151"/>
                </a:lnTo>
                <a:lnTo>
                  <a:pt x="374141" y="473201"/>
                </a:lnTo>
                <a:lnTo>
                  <a:pt x="393191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407227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4" y="473201"/>
                </a:moveTo>
                <a:lnTo>
                  <a:pt x="413004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4" y="38099"/>
                </a:lnTo>
                <a:lnTo>
                  <a:pt x="374904" y="19049"/>
                </a:lnTo>
                <a:lnTo>
                  <a:pt x="393954" y="38099"/>
                </a:lnTo>
                <a:lnTo>
                  <a:pt x="393954" y="473201"/>
                </a:lnTo>
                <a:lnTo>
                  <a:pt x="413004" y="473201"/>
                </a:lnTo>
                <a:close/>
              </a:path>
              <a:path w="413385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4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4" y="473201"/>
                </a:lnTo>
                <a:lnTo>
                  <a:pt x="374904" y="454151"/>
                </a:lnTo>
                <a:lnTo>
                  <a:pt x="393954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4" y="38099"/>
                </a:moveTo>
                <a:lnTo>
                  <a:pt x="374904" y="19049"/>
                </a:lnTo>
                <a:lnTo>
                  <a:pt x="374904" y="38099"/>
                </a:lnTo>
                <a:lnTo>
                  <a:pt x="393954" y="38099"/>
                </a:lnTo>
                <a:close/>
              </a:path>
              <a:path w="413385" h="473710">
                <a:moveTo>
                  <a:pt x="393954" y="435101"/>
                </a:moveTo>
                <a:lnTo>
                  <a:pt x="393954" y="38099"/>
                </a:lnTo>
                <a:lnTo>
                  <a:pt x="374904" y="38099"/>
                </a:lnTo>
                <a:lnTo>
                  <a:pt x="374904" y="435101"/>
                </a:lnTo>
                <a:lnTo>
                  <a:pt x="393954" y="435101"/>
                </a:lnTo>
                <a:close/>
              </a:path>
              <a:path w="413385" h="473710">
                <a:moveTo>
                  <a:pt x="393954" y="473201"/>
                </a:moveTo>
                <a:lnTo>
                  <a:pt x="393954" y="435101"/>
                </a:lnTo>
                <a:lnTo>
                  <a:pt x="374904" y="454151"/>
                </a:lnTo>
                <a:lnTo>
                  <a:pt x="374904" y="473201"/>
                </a:lnTo>
                <a:lnTo>
                  <a:pt x="393954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753591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903" y="38099"/>
                </a:lnTo>
                <a:lnTo>
                  <a:pt x="374903" y="19049"/>
                </a:lnTo>
                <a:lnTo>
                  <a:pt x="393953" y="38099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5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3" y="38099"/>
                </a:moveTo>
                <a:lnTo>
                  <a:pt x="374903" y="19049"/>
                </a:lnTo>
                <a:lnTo>
                  <a:pt x="374903" y="38099"/>
                </a:lnTo>
                <a:lnTo>
                  <a:pt x="393953" y="38099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393953" y="38099"/>
                </a:lnTo>
                <a:lnTo>
                  <a:pt x="374903" y="38099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714500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4" y="473201"/>
                </a:moveTo>
                <a:lnTo>
                  <a:pt x="413004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4" y="38100"/>
                </a:lnTo>
                <a:lnTo>
                  <a:pt x="374904" y="19050"/>
                </a:lnTo>
                <a:lnTo>
                  <a:pt x="393954" y="38100"/>
                </a:lnTo>
                <a:lnTo>
                  <a:pt x="393954" y="473201"/>
                </a:lnTo>
                <a:lnTo>
                  <a:pt x="413004" y="473201"/>
                </a:lnTo>
                <a:close/>
              </a:path>
              <a:path w="413385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4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4" y="473201"/>
                </a:lnTo>
                <a:lnTo>
                  <a:pt x="374904" y="454151"/>
                </a:lnTo>
                <a:lnTo>
                  <a:pt x="393954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4" y="38100"/>
                </a:moveTo>
                <a:lnTo>
                  <a:pt x="374904" y="19050"/>
                </a:lnTo>
                <a:lnTo>
                  <a:pt x="374904" y="38100"/>
                </a:lnTo>
                <a:lnTo>
                  <a:pt x="393954" y="38100"/>
                </a:lnTo>
                <a:close/>
              </a:path>
              <a:path w="413385" h="473710">
                <a:moveTo>
                  <a:pt x="393954" y="435101"/>
                </a:moveTo>
                <a:lnTo>
                  <a:pt x="393954" y="38100"/>
                </a:lnTo>
                <a:lnTo>
                  <a:pt x="374904" y="38100"/>
                </a:lnTo>
                <a:lnTo>
                  <a:pt x="374904" y="435101"/>
                </a:lnTo>
                <a:lnTo>
                  <a:pt x="393954" y="435101"/>
                </a:lnTo>
                <a:close/>
              </a:path>
              <a:path w="413385" h="473710">
                <a:moveTo>
                  <a:pt x="393954" y="473201"/>
                </a:moveTo>
                <a:lnTo>
                  <a:pt x="393954" y="435101"/>
                </a:lnTo>
                <a:lnTo>
                  <a:pt x="374904" y="454151"/>
                </a:lnTo>
                <a:lnTo>
                  <a:pt x="374904" y="473201"/>
                </a:lnTo>
                <a:lnTo>
                  <a:pt x="393954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060863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4" y="473201"/>
                </a:moveTo>
                <a:lnTo>
                  <a:pt x="413004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4" y="38100"/>
                </a:lnTo>
                <a:lnTo>
                  <a:pt x="374904" y="19050"/>
                </a:lnTo>
                <a:lnTo>
                  <a:pt x="393954" y="38100"/>
                </a:lnTo>
                <a:lnTo>
                  <a:pt x="393954" y="473201"/>
                </a:lnTo>
                <a:lnTo>
                  <a:pt x="413004" y="473201"/>
                </a:lnTo>
                <a:close/>
              </a:path>
              <a:path w="413385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4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4" y="473201"/>
                </a:lnTo>
                <a:lnTo>
                  <a:pt x="374904" y="454151"/>
                </a:lnTo>
                <a:lnTo>
                  <a:pt x="393954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4" y="38100"/>
                </a:moveTo>
                <a:lnTo>
                  <a:pt x="374904" y="19050"/>
                </a:lnTo>
                <a:lnTo>
                  <a:pt x="374904" y="38100"/>
                </a:lnTo>
                <a:lnTo>
                  <a:pt x="393954" y="38100"/>
                </a:lnTo>
                <a:close/>
              </a:path>
              <a:path w="413385" h="473710">
                <a:moveTo>
                  <a:pt x="393954" y="435101"/>
                </a:moveTo>
                <a:lnTo>
                  <a:pt x="393954" y="38100"/>
                </a:lnTo>
                <a:lnTo>
                  <a:pt x="374904" y="38100"/>
                </a:lnTo>
                <a:lnTo>
                  <a:pt x="374904" y="435101"/>
                </a:lnTo>
                <a:lnTo>
                  <a:pt x="393954" y="435101"/>
                </a:lnTo>
                <a:close/>
              </a:path>
              <a:path w="413385" h="473710">
                <a:moveTo>
                  <a:pt x="393954" y="473201"/>
                </a:moveTo>
                <a:lnTo>
                  <a:pt x="393954" y="435101"/>
                </a:lnTo>
                <a:lnTo>
                  <a:pt x="374904" y="454151"/>
                </a:lnTo>
                <a:lnTo>
                  <a:pt x="374904" y="473201"/>
                </a:lnTo>
                <a:lnTo>
                  <a:pt x="393954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485409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903" y="38099"/>
                </a:lnTo>
                <a:lnTo>
                  <a:pt x="374903" y="19049"/>
                </a:lnTo>
                <a:lnTo>
                  <a:pt x="393953" y="38099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5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3" y="38099"/>
                </a:moveTo>
                <a:lnTo>
                  <a:pt x="374903" y="19049"/>
                </a:lnTo>
                <a:lnTo>
                  <a:pt x="374903" y="38099"/>
                </a:lnTo>
                <a:lnTo>
                  <a:pt x="393953" y="38099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393953" y="38099"/>
                </a:lnTo>
                <a:lnTo>
                  <a:pt x="374903" y="38099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831773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903" y="38099"/>
                </a:lnTo>
                <a:lnTo>
                  <a:pt x="374903" y="19049"/>
                </a:lnTo>
                <a:lnTo>
                  <a:pt x="393953" y="38099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5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3" y="38099"/>
                </a:moveTo>
                <a:lnTo>
                  <a:pt x="374903" y="19049"/>
                </a:lnTo>
                <a:lnTo>
                  <a:pt x="374903" y="38099"/>
                </a:lnTo>
                <a:lnTo>
                  <a:pt x="393953" y="38099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393953" y="38099"/>
                </a:lnTo>
                <a:lnTo>
                  <a:pt x="374903" y="38099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792682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903" y="38099"/>
                </a:lnTo>
                <a:lnTo>
                  <a:pt x="374903" y="19049"/>
                </a:lnTo>
                <a:lnTo>
                  <a:pt x="393953" y="38099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5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3" y="38099"/>
                </a:moveTo>
                <a:lnTo>
                  <a:pt x="374903" y="19049"/>
                </a:lnTo>
                <a:lnTo>
                  <a:pt x="374903" y="38099"/>
                </a:lnTo>
                <a:lnTo>
                  <a:pt x="393953" y="38099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393953" y="38099"/>
                </a:lnTo>
                <a:lnTo>
                  <a:pt x="374903" y="38099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139045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903" y="38099"/>
                </a:lnTo>
                <a:lnTo>
                  <a:pt x="374903" y="19049"/>
                </a:lnTo>
                <a:lnTo>
                  <a:pt x="393953" y="38099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5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3" y="38099"/>
                </a:moveTo>
                <a:lnTo>
                  <a:pt x="374903" y="19049"/>
                </a:lnTo>
                <a:lnTo>
                  <a:pt x="374903" y="38099"/>
                </a:lnTo>
                <a:lnTo>
                  <a:pt x="393953" y="38099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393953" y="38099"/>
                </a:lnTo>
                <a:lnTo>
                  <a:pt x="374903" y="38099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870863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4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903" y="38099"/>
                </a:lnTo>
                <a:lnTo>
                  <a:pt x="374903" y="19049"/>
                </a:lnTo>
                <a:lnTo>
                  <a:pt x="393953" y="38099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4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3384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4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4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4" h="473710">
                <a:moveTo>
                  <a:pt x="393953" y="38099"/>
                </a:moveTo>
                <a:lnTo>
                  <a:pt x="374903" y="19049"/>
                </a:lnTo>
                <a:lnTo>
                  <a:pt x="374903" y="38099"/>
                </a:lnTo>
                <a:lnTo>
                  <a:pt x="393953" y="38099"/>
                </a:lnTo>
                <a:close/>
              </a:path>
              <a:path w="413384" h="473710">
                <a:moveTo>
                  <a:pt x="393953" y="435101"/>
                </a:moveTo>
                <a:lnTo>
                  <a:pt x="393953" y="38099"/>
                </a:lnTo>
                <a:lnTo>
                  <a:pt x="374903" y="38099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4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217227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4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903" y="38099"/>
                </a:lnTo>
                <a:lnTo>
                  <a:pt x="374903" y="19049"/>
                </a:lnTo>
                <a:lnTo>
                  <a:pt x="393953" y="38099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4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3384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4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4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4" h="473710">
                <a:moveTo>
                  <a:pt x="393953" y="38099"/>
                </a:moveTo>
                <a:lnTo>
                  <a:pt x="374903" y="19049"/>
                </a:lnTo>
                <a:lnTo>
                  <a:pt x="374903" y="38099"/>
                </a:lnTo>
                <a:lnTo>
                  <a:pt x="393953" y="38099"/>
                </a:lnTo>
                <a:close/>
              </a:path>
              <a:path w="413384" h="473710">
                <a:moveTo>
                  <a:pt x="393953" y="435101"/>
                </a:moveTo>
                <a:lnTo>
                  <a:pt x="393953" y="38099"/>
                </a:lnTo>
                <a:lnTo>
                  <a:pt x="374903" y="38099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4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178136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903" y="38099"/>
                </a:lnTo>
                <a:lnTo>
                  <a:pt x="374903" y="19049"/>
                </a:lnTo>
                <a:lnTo>
                  <a:pt x="393953" y="38099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5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3" y="38099"/>
                </a:moveTo>
                <a:lnTo>
                  <a:pt x="374903" y="19049"/>
                </a:lnTo>
                <a:lnTo>
                  <a:pt x="374903" y="38099"/>
                </a:lnTo>
                <a:lnTo>
                  <a:pt x="393953" y="38099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393953" y="38099"/>
                </a:lnTo>
                <a:lnTo>
                  <a:pt x="374903" y="38099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524500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903" y="38099"/>
                </a:lnTo>
                <a:lnTo>
                  <a:pt x="374903" y="19049"/>
                </a:lnTo>
                <a:lnTo>
                  <a:pt x="393953" y="38099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5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3" y="38099"/>
                </a:moveTo>
                <a:lnTo>
                  <a:pt x="374903" y="19049"/>
                </a:lnTo>
                <a:lnTo>
                  <a:pt x="374903" y="38099"/>
                </a:lnTo>
                <a:lnTo>
                  <a:pt x="393953" y="38099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393953" y="38099"/>
                </a:lnTo>
                <a:lnTo>
                  <a:pt x="374903" y="38099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563591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4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903" y="38099"/>
                </a:lnTo>
                <a:lnTo>
                  <a:pt x="374903" y="19049"/>
                </a:lnTo>
                <a:lnTo>
                  <a:pt x="393953" y="38099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4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3384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4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4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4" h="473710">
                <a:moveTo>
                  <a:pt x="393953" y="38099"/>
                </a:moveTo>
                <a:lnTo>
                  <a:pt x="374903" y="19049"/>
                </a:lnTo>
                <a:lnTo>
                  <a:pt x="374903" y="38099"/>
                </a:lnTo>
                <a:lnTo>
                  <a:pt x="393953" y="38099"/>
                </a:lnTo>
                <a:close/>
              </a:path>
              <a:path w="413384" h="473710">
                <a:moveTo>
                  <a:pt x="393953" y="435101"/>
                </a:moveTo>
                <a:lnTo>
                  <a:pt x="393953" y="38099"/>
                </a:lnTo>
                <a:lnTo>
                  <a:pt x="374903" y="38099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4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909954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4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903" y="38099"/>
                </a:lnTo>
                <a:lnTo>
                  <a:pt x="374903" y="19049"/>
                </a:lnTo>
                <a:lnTo>
                  <a:pt x="393953" y="38099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4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3384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4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4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4" h="473710">
                <a:moveTo>
                  <a:pt x="393953" y="38099"/>
                </a:moveTo>
                <a:lnTo>
                  <a:pt x="374903" y="19049"/>
                </a:lnTo>
                <a:lnTo>
                  <a:pt x="374903" y="38099"/>
                </a:lnTo>
                <a:lnTo>
                  <a:pt x="393953" y="38099"/>
                </a:lnTo>
                <a:close/>
              </a:path>
              <a:path w="413384" h="473710">
                <a:moveTo>
                  <a:pt x="393953" y="435101"/>
                </a:moveTo>
                <a:lnTo>
                  <a:pt x="393953" y="38099"/>
                </a:lnTo>
                <a:lnTo>
                  <a:pt x="374903" y="38099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4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4498109" y="6200607"/>
            <a:ext cx="564573" cy="150008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900" dirty="0">
                <a:latin typeface="Tahoma"/>
                <a:cs typeface="Tahoma"/>
              </a:rPr>
              <a:t>Lecture</a:t>
            </a:r>
            <a:r>
              <a:rPr sz="900" spc="-58" dirty="0">
                <a:latin typeface="Tahoma"/>
                <a:cs typeface="Tahoma"/>
              </a:rPr>
              <a:t> </a:t>
            </a:r>
            <a:r>
              <a:rPr sz="900" spc="-4" dirty="0">
                <a:latin typeface="Tahoma"/>
                <a:cs typeface="Tahoma"/>
              </a:rPr>
              <a:t>27</a:t>
            </a:r>
            <a:endParaRPr sz="900">
              <a:latin typeface="Tahoma"/>
              <a:cs typeface="Tahoma"/>
            </a:endParaRPr>
          </a:p>
        </p:txBody>
      </p:sp>
      <p:sp>
        <p:nvSpPr>
          <p:cNvPr id="92" name="object 92"/>
          <p:cNvSpPr txBox="1">
            <a:spLocks noGrp="1"/>
          </p:cNvSpPr>
          <p:nvPr>
            <p:ph type="sldNum" sz="quarter" idx="4294967295"/>
          </p:nvPr>
        </p:nvSpPr>
        <p:spPr>
          <a:xfrm>
            <a:off x="8079758" y="6200607"/>
            <a:ext cx="172605" cy="62706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22794">
              <a:spcBef>
                <a:spcPts val="90"/>
              </a:spcBef>
            </a:pPr>
            <a:r>
              <a:rPr dirty="0"/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8467631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7560" y="643209"/>
            <a:ext cx="1485323" cy="457209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2900" b="0" spc="-18" dirty="0">
                <a:solidFill>
                  <a:srgbClr val="33339A"/>
                </a:solidFill>
                <a:latin typeface="Trebuchet MS"/>
                <a:cs typeface="Trebuchet MS"/>
              </a:rPr>
              <a:t>And</a:t>
            </a:r>
            <a:r>
              <a:rPr sz="2900" b="0" spc="-130" dirty="0">
                <a:solidFill>
                  <a:srgbClr val="33339A"/>
                </a:solidFill>
                <a:latin typeface="Trebuchet MS"/>
                <a:cs typeface="Trebuchet MS"/>
              </a:rPr>
              <a:t> </a:t>
            </a:r>
            <a:r>
              <a:rPr sz="2900" b="0" spc="-224" dirty="0">
                <a:solidFill>
                  <a:srgbClr val="33339A"/>
                </a:solidFill>
                <a:latin typeface="Trebuchet MS"/>
                <a:cs typeface="Trebuchet MS"/>
              </a:rPr>
              <a:t>again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94364" y="2911287"/>
            <a:ext cx="341168" cy="383241"/>
          </a:xfrm>
          <a:custGeom>
            <a:avLst/>
            <a:gdLst/>
            <a:ahLst/>
            <a:cxnLst/>
            <a:rect l="l" t="t" r="r" b="b"/>
            <a:pathLst>
              <a:path w="375285" h="434339">
                <a:moveTo>
                  <a:pt x="0" y="0"/>
                </a:moveTo>
                <a:lnTo>
                  <a:pt x="0" y="434339"/>
                </a:lnTo>
                <a:lnTo>
                  <a:pt x="374903" y="434339"/>
                </a:lnTo>
                <a:lnTo>
                  <a:pt x="3749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77045" y="2894478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3" y="472439"/>
                </a:moveTo>
                <a:lnTo>
                  <a:pt x="413003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2439"/>
                </a:lnTo>
                <a:lnTo>
                  <a:pt x="413003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3" y="472439"/>
                </a:lnTo>
                <a:lnTo>
                  <a:pt x="374903" y="45338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433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93953" y="472439"/>
                </a:moveTo>
                <a:lnTo>
                  <a:pt x="393953" y="434339"/>
                </a:lnTo>
                <a:lnTo>
                  <a:pt x="374903" y="453389"/>
                </a:lnTo>
                <a:lnTo>
                  <a:pt x="374903" y="472439"/>
                </a:lnTo>
                <a:lnTo>
                  <a:pt x="393953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40728" y="2911287"/>
            <a:ext cx="341168" cy="383241"/>
          </a:xfrm>
          <a:custGeom>
            <a:avLst/>
            <a:gdLst/>
            <a:ahLst/>
            <a:cxnLst/>
            <a:rect l="l" t="t" r="r" b="b"/>
            <a:pathLst>
              <a:path w="375285" h="434339">
                <a:moveTo>
                  <a:pt x="0" y="0"/>
                </a:moveTo>
                <a:lnTo>
                  <a:pt x="0" y="434339"/>
                </a:lnTo>
                <a:lnTo>
                  <a:pt x="374903" y="434339"/>
                </a:lnTo>
                <a:lnTo>
                  <a:pt x="3749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23409" y="2894478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3" y="472439"/>
                </a:moveTo>
                <a:lnTo>
                  <a:pt x="413003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2439"/>
                </a:lnTo>
                <a:lnTo>
                  <a:pt x="413003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3" y="472439"/>
                </a:lnTo>
                <a:lnTo>
                  <a:pt x="374903" y="45338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433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93953" y="472439"/>
                </a:moveTo>
                <a:lnTo>
                  <a:pt x="393953" y="434339"/>
                </a:lnTo>
                <a:lnTo>
                  <a:pt x="374903" y="453389"/>
                </a:lnTo>
                <a:lnTo>
                  <a:pt x="374903" y="472439"/>
                </a:lnTo>
                <a:lnTo>
                  <a:pt x="393953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01637" y="2911287"/>
            <a:ext cx="341168" cy="383241"/>
          </a:xfrm>
          <a:custGeom>
            <a:avLst/>
            <a:gdLst/>
            <a:ahLst/>
            <a:cxnLst/>
            <a:rect l="l" t="t" r="r" b="b"/>
            <a:pathLst>
              <a:path w="375285" h="434339">
                <a:moveTo>
                  <a:pt x="0" y="0"/>
                </a:moveTo>
                <a:lnTo>
                  <a:pt x="0" y="434339"/>
                </a:lnTo>
                <a:lnTo>
                  <a:pt x="374903" y="434339"/>
                </a:lnTo>
                <a:lnTo>
                  <a:pt x="3749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84318" y="2894478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3" y="472439"/>
                </a:moveTo>
                <a:lnTo>
                  <a:pt x="413003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2439"/>
                </a:lnTo>
                <a:lnTo>
                  <a:pt x="413003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3" y="472439"/>
                </a:lnTo>
                <a:lnTo>
                  <a:pt x="374903" y="45338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433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93953" y="472439"/>
                </a:moveTo>
                <a:lnTo>
                  <a:pt x="393953" y="434339"/>
                </a:lnTo>
                <a:lnTo>
                  <a:pt x="374903" y="453389"/>
                </a:lnTo>
                <a:lnTo>
                  <a:pt x="374903" y="472439"/>
                </a:lnTo>
                <a:lnTo>
                  <a:pt x="393953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48001" y="2911287"/>
            <a:ext cx="341168" cy="383241"/>
          </a:xfrm>
          <a:custGeom>
            <a:avLst/>
            <a:gdLst/>
            <a:ahLst/>
            <a:cxnLst/>
            <a:rect l="l" t="t" r="r" b="b"/>
            <a:pathLst>
              <a:path w="375285" h="434339">
                <a:moveTo>
                  <a:pt x="0" y="0"/>
                </a:moveTo>
                <a:lnTo>
                  <a:pt x="0" y="434339"/>
                </a:lnTo>
                <a:lnTo>
                  <a:pt x="374903" y="434339"/>
                </a:lnTo>
                <a:lnTo>
                  <a:pt x="3749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30682" y="2894478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3" y="472439"/>
                </a:moveTo>
                <a:lnTo>
                  <a:pt x="413003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2439"/>
                </a:lnTo>
                <a:lnTo>
                  <a:pt x="413003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3" y="472439"/>
                </a:lnTo>
                <a:lnTo>
                  <a:pt x="374903" y="45338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433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93953" y="472439"/>
                </a:moveTo>
                <a:lnTo>
                  <a:pt x="393953" y="434339"/>
                </a:lnTo>
                <a:lnTo>
                  <a:pt x="374903" y="453389"/>
                </a:lnTo>
                <a:lnTo>
                  <a:pt x="374903" y="472439"/>
                </a:lnTo>
                <a:lnTo>
                  <a:pt x="393953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08910" y="2911287"/>
            <a:ext cx="341168" cy="383241"/>
          </a:xfrm>
          <a:custGeom>
            <a:avLst/>
            <a:gdLst/>
            <a:ahLst/>
            <a:cxnLst/>
            <a:rect l="l" t="t" r="r" b="b"/>
            <a:pathLst>
              <a:path w="375285" h="434339">
                <a:moveTo>
                  <a:pt x="0" y="0"/>
                </a:moveTo>
                <a:lnTo>
                  <a:pt x="0" y="434339"/>
                </a:lnTo>
                <a:lnTo>
                  <a:pt x="374904" y="434339"/>
                </a:lnTo>
                <a:lnTo>
                  <a:pt x="3749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91591" y="2894478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4" y="472439"/>
                </a:moveTo>
                <a:lnTo>
                  <a:pt x="413004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4" y="38100"/>
                </a:lnTo>
                <a:lnTo>
                  <a:pt x="374904" y="19050"/>
                </a:lnTo>
                <a:lnTo>
                  <a:pt x="393954" y="38100"/>
                </a:lnTo>
                <a:lnTo>
                  <a:pt x="393954" y="472439"/>
                </a:lnTo>
                <a:lnTo>
                  <a:pt x="413004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4" y="472439"/>
                </a:lnTo>
                <a:lnTo>
                  <a:pt x="374904" y="45338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4" y="38100"/>
                </a:moveTo>
                <a:lnTo>
                  <a:pt x="374904" y="19050"/>
                </a:lnTo>
                <a:lnTo>
                  <a:pt x="374904" y="38100"/>
                </a:lnTo>
                <a:lnTo>
                  <a:pt x="393954" y="38100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393954" y="38100"/>
                </a:lnTo>
                <a:lnTo>
                  <a:pt x="374904" y="38100"/>
                </a:lnTo>
                <a:lnTo>
                  <a:pt x="374904" y="43433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93954" y="472439"/>
                </a:moveTo>
                <a:lnTo>
                  <a:pt x="393954" y="434339"/>
                </a:lnTo>
                <a:lnTo>
                  <a:pt x="374904" y="453389"/>
                </a:lnTo>
                <a:lnTo>
                  <a:pt x="374904" y="472439"/>
                </a:lnTo>
                <a:lnTo>
                  <a:pt x="393954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55273" y="2911287"/>
            <a:ext cx="341168" cy="383241"/>
          </a:xfrm>
          <a:custGeom>
            <a:avLst/>
            <a:gdLst/>
            <a:ahLst/>
            <a:cxnLst/>
            <a:rect l="l" t="t" r="r" b="b"/>
            <a:pathLst>
              <a:path w="375285" h="434339">
                <a:moveTo>
                  <a:pt x="0" y="0"/>
                </a:moveTo>
                <a:lnTo>
                  <a:pt x="0" y="434339"/>
                </a:lnTo>
                <a:lnTo>
                  <a:pt x="374904" y="434339"/>
                </a:lnTo>
                <a:lnTo>
                  <a:pt x="3749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37954" y="2894478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4" y="472439"/>
                </a:moveTo>
                <a:lnTo>
                  <a:pt x="413004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4" y="38100"/>
                </a:lnTo>
                <a:lnTo>
                  <a:pt x="374904" y="19050"/>
                </a:lnTo>
                <a:lnTo>
                  <a:pt x="393954" y="38100"/>
                </a:lnTo>
                <a:lnTo>
                  <a:pt x="393954" y="472439"/>
                </a:lnTo>
                <a:lnTo>
                  <a:pt x="413004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4" y="472439"/>
                </a:lnTo>
                <a:lnTo>
                  <a:pt x="374904" y="45338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4" y="38100"/>
                </a:moveTo>
                <a:lnTo>
                  <a:pt x="374904" y="19050"/>
                </a:lnTo>
                <a:lnTo>
                  <a:pt x="374904" y="38100"/>
                </a:lnTo>
                <a:lnTo>
                  <a:pt x="393954" y="38100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393954" y="38100"/>
                </a:lnTo>
                <a:lnTo>
                  <a:pt x="374904" y="38100"/>
                </a:lnTo>
                <a:lnTo>
                  <a:pt x="374904" y="43433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93954" y="472439"/>
                </a:moveTo>
                <a:lnTo>
                  <a:pt x="393954" y="434339"/>
                </a:lnTo>
                <a:lnTo>
                  <a:pt x="374904" y="453389"/>
                </a:lnTo>
                <a:lnTo>
                  <a:pt x="374904" y="472439"/>
                </a:lnTo>
                <a:lnTo>
                  <a:pt x="393954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16182" y="2911287"/>
            <a:ext cx="341168" cy="383241"/>
          </a:xfrm>
          <a:custGeom>
            <a:avLst/>
            <a:gdLst/>
            <a:ahLst/>
            <a:cxnLst/>
            <a:rect l="l" t="t" r="r" b="b"/>
            <a:pathLst>
              <a:path w="375285" h="434339">
                <a:moveTo>
                  <a:pt x="0" y="0"/>
                </a:moveTo>
                <a:lnTo>
                  <a:pt x="0" y="434339"/>
                </a:lnTo>
                <a:lnTo>
                  <a:pt x="374904" y="434339"/>
                </a:lnTo>
                <a:lnTo>
                  <a:pt x="3749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98863" y="2894478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4" y="472439"/>
                </a:moveTo>
                <a:lnTo>
                  <a:pt x="413004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4" y="38100"/>
                </a:lnTo>
                <a:lnTo>
                  <a:pt x="374904" y="19050"/>
                </a:lnTo>
                <a:lnTo>
                  <a:pt x="393954" y="38100"/>
                </a:lnTo>
                <a:lnTo>
                  <a:pt x="393954" y="472439"/>
                </a:lnTo>
                <a:lnTo>
                  <a:pt x="413004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4" y="472439"/>
                </a:lnTo>
                <a:lnTo>
                  <a:pt x="374904" y="45338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4" y="38100"/>
                </a:moveTo>
                <a:lnTo>
                  <a:pt x="374904" y="19050"/>
                </a:lnTo>
                <a:lnTo>
                  <a:pt x="374904" y="38100"/>
                </a:lnTo>
                <a:lnTo>
                  <a:pt x="393954" y="38100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393954" y="38100"/>
                </a:lnTo>
                <a:lnTo>
                  <a:pt x="374904" y="38100"/>
                </a:lnTo>
                <a:lnTo>
                  <a:pt x="374904" y="43433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93954" y="472439"/>
                </a:moveTo>
                <a:lnTo>
                  <a:pt x="393954" y="434339"/>
                </a:lnTo>
                <a:lnTo>
                  <a:pt x="374904" y="453389"/>
                </a:lnTo>
                <a:lnTo>
                  <a:pt x="374904" y="472439"/>
                </a:lnTo>
                <a:lnTo>
                  <a:pt x="393954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62546" y="2911287"/>
            <a:ext cx="341168" cy="383241"/>
          </a:xfrm>
          <a:custGeom>
            <a:avLst/>
            <a:gdLst/>
            <a:ahLst/>
            <a:cxnLst/>
            <a:rect l="l" t="t" r="r" b="b"/>
            <a:pathLst>
              <a:path w="375285" h="434339">
                <a:moveTo>
                  <a:pt x="0" y="0"/>
                </a:moveTo>
                <a:lnTo>
                  <a:pt x="0" y="434339"/>
                </a:lnTo>
                <a:lnTo>
                  <a:pt x="374904" y="434339"/>
                </a:lnTo>
                <a:lnTo>
                  <a:pt x="3749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45227" y="2894478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4" y="472439"/>
                </a:moveTo>
                <a:lnTo>
                  <a:pt x="413004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4" y="38100"/>
                </a:lnTo>
                <a:lnTo>
                  <a:pt x="374904" y="19050"/>
                </a:lnTo>
                <a:lnTo>
                  <a:pt x="393954" y="38100"/>
                </a:lnTo>
                <a:lnTo>
                  <a:pt x="393954" y="472439"/>
                </a:lnTo>
                <a:lnTo>
                  <a:pt x="413004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4" y="472439"/>
                </a:lnTo>
                <a:lnTo>
                  <a:pt x="374904" y="45338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4" y="38100"/>
                </a:moveTo>
                <a:lnTo>
                  <a:pt x="374904" y="19050"/>
                </a:lnTo>
                <a:lnTo>
                  <a:pt x="374904" y="38100"/>
                </a:lnTo>
                <a:lnTo>
                  <a:pt x="393954" y="38100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393954" y="38100"/>
                </a:lnTo>
                <a:lnTo>
                  <a:pt x="374904" y="38100"/>
                </a:lnTo>
                <a:lnTo>
                  <a:pt x="374904" y="43433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93954" y="472439"/>
                </a:moveTo>
                <a:lnTo>
                  <a:pt x="393954" y="434339"/>
                </a:lnTo>
                <a:lnTo>
                  <a:pt x="374904" y="453389"/>
                </a:lnTo>
                <a:lnTo>
                  <a:pt x="374904" y="472439"/>
                </a:lnTo>
                <a:lnTo>
                  <a:pt x="393954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316182" y="2913529"/>
            <a:ext cx="2765714" cy="291353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82058">
              <a:spcBef>
                <a:spcPts val="85"/>
              </a:spcBef>
              <a:tabLst>
                <a:tab pos="423398" algn="l"/>
                <a:tab pos="765307" algn="l"/>
                <a:tab pos="1107217" algn="l"/>
                <a:tab pos="1449126" algn="l"/>
                <a:tab pos="1791035" algn="l"/>
                <a:tab pos="2132945" algn="l"/>
                <a:tab pos="2474854" algn="l"/>
              </a:tabLst>
            </a:pPr>
            <a:r>
              <a:rPr sz="1800" b="1" spc="-4" dirty="0">
                <a:latin typeface="Courier New"/>
                <a:cs typeface="Courier New"/>
              </a:rPr>
              <a:t>A	B	E	G	H	K	M	Q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002779" y="2911287"/>
            <a:ext cx="340591" cy="383241"/>
          </a:xfrm>
          <a:custGeom>
            <a:avLst/>
            <a:gdLst/>
            <a:ahLst/>
            <a:cxnLst/>
            <a:rect l="l" t="t" r="r" b="b"/>
            <a:pathLst>
              <a:path w="374650" h="434339">
                <a:moveTo>
                  <a:pt x="0" y="0"/>
                </a:moveTo>
                <a:lnTo>
                  <a:pt x="0" y="434339"/>
                </a:lnTo>
                <a:lnTo>
                  <a:pt x="374142" y="434339"/>
                </a:lnTo>
                <a:lnTo>
                  <a:pt x="37414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85461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39"/>
                </a:moveTo>
                <a:lnTo>
                  <a:pt x="412242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39"/>
                </a:lnTo>
                <a:lnTo>
                  <a:pt x="412242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2" y="472439"/>
                </a:lnTo>
                <a:lnTo>
                  <a:pt x="374142" y="45338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3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93192" y="472439"/>
                </a:moveTo>
                <a:lnTo>
                  <a:pt x="393192" y="434339"/>
                </a:lnTo>
                <a:lnTo>
                  <a:pt x="374142" y="453389"/>
                </a:lnTo>
                <a:lnTo>
                  <a:pt x="374142" y="472439"/>
                </a:lnTo>
                <a:lnTo>
                  <a:pt x="393192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49143" y="2911287"/>
            <a:ext cx="340591" cy="383241"/>
          </a:xfrm>
          <a:custGeom>
            <a:avLst/>
            <a:gdLst/>
            <a:ahLst/>
            <a:cxnLst/>
            <a:rect l="l" t="t" r="r" b="b"/>
            <a:pathLst>
              <a:path w="374650" h="434339">
                <a:moveTo>
                  <a:pt x="0" y="0"/>
                </a:moveTo>
                <a:lnTo>
                  <a:pt x="0" y="434339"/>
                </a:lnTo>
                <a:lnTo>
                  <a:pt x="374142" y="434339"/>
                </a:lnTo>
                <a:lnTo>
                  <a:pt x="37414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31825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39"/>
                </a:moveTo>
                <a:lnTo>
                  <a:pt x="412242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39"/>
                </a:lnTo>
                <a:lnTo>
                  <a:pt x="412242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2" y="472439"/>
                </a:lnTo>
                <a:lnTo>
                  <a:pt x="374142" y="45338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3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93192" y="472439"/>
                </a:moveTo>
                <a:lnTo>
                  <a:pt x="393192" y="434339"/>
                </a:lnTo>
                <a:lnTo>
                  <a:pt x="374142" y="453389"/>
                </a:lnTo>
                <a:lnTo>
                  <a:pt x="374142" y="472439"/>
                </a:lnTo>
                <a:lnTo>
                  <a:pt x="393192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10052" y="2911287"/>
            <a:ext cx="340591" cy="383241"/>
          </a:xfrm>
          <a:custGeom>
            <a:avLst/>
            <a:gdLst/>
            <a:ahLst/>
            <a:cxnLst/>
            <a:rect l="l" t="t" r="r" b="b"/>
            <a:pathLst>
              <a:path w="374650" h="434339">
                <a:moveTo>
                  <a:pt x="0" y="0"/>
                </a:moveTo>
                <a:lnTo>
                  <a:pt x="0" y="434339"/>
                </a:lnTo>
                <a:lnTo>
                  <a:pt x="374142" y="434339"/>
                </a:lnTo>
                <a:lnTo>
                  <a:pt x="37414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92734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39"/>
                </a:moveTo>
                <a:lnTo>
                  <a:pt x="412242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39"/>
                </a:lnTo>
                <a:lnTo>
                  <a:pt x="412242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2" y="472439"/>
                </a:lnTo>
                <a:lnTo>
                  <a:pt x="374142" y="45338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3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93192" y="472439"/>
                </a:moveTo>
                <a:lnTo>
                  <a:pt x="393192" y="434339"/>
                </a:lnTo>
                <a:lnTo>
                  <a:pt x="374142" y="453389"/>
                </a:lnTo>
                <a:lnTo>
                  <a:pt x="374142" y="472439"/>
                </a:lnTo>
                <a:lnTo>
                  <a:pt x="393192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656415" y="2911287"/>
            <a:ext cx="340591" cy="383241"/>
          </a:xfrm>
          <a:custGeom>
            <a:avLst/>
            <a:gdLst/>
            <a:ahLst/>
            <a:cxnLst/>
            <a:rect l="l" t="t" r="r" b="b"/>
            <a:pathLst>
              <a:path w="374650" h="434339">
                <a:moveTo>
                  <a:pt x="0" y="0"/>
                </a:moveTo>
                <a:lnTo>
                  <a:pt x="0" y="434339"/>
                </a:lnTo>
                <a:lnTo>
                  <a:pt x="374142" y="434339"/>
                </a:lnTo>
                <a:lnTo>
                  <a:pt x="37414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39097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39"/>
                </a:moveTo>
                <a:lnTo>
                  <a:pt x="412242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39"/>
                </a:lnTo>
                <a:lnTo>
                  <a:pt x="412242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2" y="472439"/>
                </a:lnTo>
                <a:lnTo>
                  <a:pt x="374142" y="45338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3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93192" y="472439"/>
                </a:moveTo>
                <a:lnTo>
                  <a:pt x="393192" y="434339"/>
                </a:lnTo>
                <a:lnTo>
                  <a:pt x="374142" y="453389"/>
                </a:lnTo>
                <a:lnTo>
                  <a:pt x="374142" y="472439"/>
                </a:lnTo>
                <a:lnTo>
                  <a:pt x="393192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17325" y="2911287"/>
            <a:ext cx="340591" cy="383241"/>
          </a:xfrm>
          <a:custGeom>
            <a:avLst/>
            <a:gdLst/>
            <a:ahLst/>
            <a:cxnLst/>
            <a:rect l="l" t="t" r="r" b="b"/>
            <a:pathLst>
              <a:path w="374650" h="434339">
                <a:moveTo>
                  <a:pt x="0" y="0"/>
                </a:moveTo>
                <a:lnTo>
                  <a:pt x="0" y="434339"/>
                </a:lnTo>
                <a:lnTo>
                  <a:pt x="374141" y="434339"/>
                </a:lnTo>
                <a:lnTo>
                  <a:pt x="37414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00007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39"/>
                </a:moveTo>
                <a:lnTo>
                  <a:pt x="412241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39"/>
                </a:lnTo>
                <a:lnTo>
                  <a:pt x="412241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1" y="472439"/>
                </a:lnTo>
                <a:lnTo>
                  <a:pt x="374141" y="45338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3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93191" y="472439"/>
                </a:moveTo>
                <a:lnTo>
                  <a:pt x="393191" y="434339"/>
                </a:lnTo>
                <a:lnTo>
                  <a:pt x="374141" y="453389"/>
                </a:lnTo>
                <a:lnTo>
                  <a:pt x="374141" y="472439"/>
                </a:lnTo>
                <a:lnTo>
                  <a:pt x="393191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963688" y="2911287"/>
            <a:ext cx="340591" cy="383241"/>
          </a:xfrm>
          <a:custGeom>
            <a:avLst/>
            <a:gdLst/>
            <a:ahLst/>
            <a:cxnLst/>
            <a:rect l="l" t="t" r="r" b="b"/>
            <a:pathLst>
              <a:path w="374650" h="434339">
                <a:moveTo>
                  <a:pt x="0" y="0"/>
                </a:moveTo>
                <a:lnTo>
                  <a:pt x="0" y="434339"/>
                </a:lnTo>
                <a:lnTo>
                  <a:pt x="374142" y="434339"/>
                </a:lnTo>
                <a:lnTo>
                  <a:pt x="37414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46370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39"/>
                </a:moveTo>
                <a:lnTo>
                  <a:pt x="412242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39"/>
                </a:lnTo>
                <a:lnTo>
                  <a:pt x="412242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2" y="472439"/>
                </a:lnTo>
                <a:lnTo>
                  <a:pt x="374142" y="45338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3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93192" y="472439"/>
                </a:moveTo>
                <a:lnTo>
                  <a:pt x="393192" y="434339"/>
                </a:lnTo>
                <a:lnTo>
                  <a:pt x="374142" y="453389"/>
                </a:lnTo>
                <a:lnTo>
                  <a:pt x="374142" y="472439"/>
                </a:lnTo>
                <a:lnTo>
                  <a:pt x="393192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24598" y="2911287"/>
            <a:ext cx="340591" cy="383241"/>
          </a:xfrm>
          <a:custGeom>
            <a:avLst/>
            <a:gdLst/>
            <a:ahLst/>
            <a:cxnLst/>
            <a:rect l="l" t="t" r="r" b="b"/>
            <a:pathLst>
              <a:path w="374650" h="434339">
                <a:moveTo>
                  <a:pt x="0" y="0"/>
                </a:moveTo>
                <a:lnTo>
                  <a:pt x="0" y="434339"/>
                </a:lnTo>
                <a:lnTo>
                  <a:pt x="374141" y="434339"/>
                </a:lnTo>
                <a:lnTo>
                  <a:pt x="37414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07280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39"/>
                </a:moveTo>
                <a:lnTo>
                  <a:pt x="412241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39"/>
                </a:lnTo>
                <a:lnTo>
                  <a:pt x="412241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1" y="472439"/>
                </a:lnTo>
                <a:lnTo>
                  <a:pt x="374141" y="45338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3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93191" y="472439"/>
                </a:moveTo>
                <a:lnTo>
                  <a:pt x="393191" y="434339"/>
                </a:lnTo>
                <a:lnTo>
                  <a:pt x="374141" y="453389"/>
                </a:lnTo>
                <a:lnTo>
                  <a:pt x="374141" y="472439"/>
                </a:lnTo>
                <a:lnTo>
                  <a:pt x="393191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270962" y="2911287"/>
            <a:ext cx="340591" cy="383241"/>
          </a:xfrm>
          <a:custGeom>
            <a:avLst/>
            <a:gdLst/>
            <a:ahLst/>
            <a:cxnLst/>
            <a:rect l="l" t="t" r="r" b="b"/>
            <a:pathLst>
              <a:path w="374650" h="434339">
                <a:moveTo>
                  <a:pt x="0" y="0"/>
                </a:moveTo>
                <a:lnTo>
                  <a:pt x="0" y="434340"/>
                </a:lnTo>
                <a:lnTo>
                  <a:pt x="374141" y="434339"/>
                </a:lnTo>
                <a:lnTo>
                  <a:pt x="37414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53644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39"/>
                </a:moveTo>
                <a:lnTo>
                  <a:pt x="412241" y="0"/>
                </a:lnTo>
                <a:lnTo>
                  <a:pt x="0" y="0"/>
                </a:lnTo>
                <a:lnTo>
                  <a:pt x="0" y="472440"/>
                </a:lnTo>
                <a:lnTo>
                  <a:pt x="19050" y="472440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39"/>
                </a:lnTo>
                <a:lnTo>
                  <a:pt x="412241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4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40"/>
                </a:lnTo>
                <a:lnTo>
                  <a:pt x="38100" y="434340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19050" y="434340"/>
                </a:lnTo>
                <a:lnTo>
                  <a:pt x="38100" y="453390"/>
                </a:lnTo>
                <a:lnTo>
                  <a:pt x="38100" y="472440"/>
                </a:lnTo>
                <a:lnTo>
                  <a:pt x="374141" y="472439"/>
                </a:lnTo>
                <a:lnTo>
                  <a:pt x="374141" y="45338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8100" y="472440"/>
                </a:moveTo>
                <a:lnTo>
                  <a:pt x="38100" y="453390"/>
                </a:lnTo>
                <a:lnTo>
                  <a:pt x="19050" y="434340"/>
                </a:lnTo>
                <a:lnTo>
                  <a:pt x="19050" y="472440"/>
                </a:lnTo>
                <a:lnTo>
                  <a:pt x="38100" y="472440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3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93191" y="472439"/>
                </a:moveTo>
                <a:lnTo>
                  <a:pt x="393191" y="434339"/>
                </a:lnTo>
                <a:lnTo>
                  <a:pt x="374141" y="453389"/>
                </a:lnTo>
                <a:lnTo>
                  <a:pt x="374141" y="472439"/>
                </a:lnTo>
                <a:lnTo>
                  <a:pt x="393191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924598" y="2913529"/>
            <a:ext cx="2765136" cy="291353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80919">
              <a:spcBef>
                <a:spcPts val="85"/>
              </a:spcBef>
              <a:tabLst>
                <a:tab pos="422828" algn="l"/>
                <a:tab pos="764736" algn="l"/>
                <a:tab pos="1106647" algn="l"/>
                <a:tab pos="1448556" algn="l"/>
                <a:tab pos="1790466" algn="l"/>
                <a:tab pos="2132375" algn="l"/>
                <a:tab pos="2474284" algn="l"/>
              </a:tabLst>
            </a:pPr>
            <a:r>
              <a:rPr sz="1800" b="1" spc="-4" dirty="0">
                <a:latin typeface="Courier New"/>
                <a:cs typeface="Courier New"/>
              </a:rPr>
              <a:t>C	D	F	J	L	N	P	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783773" y="3835773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4" y="472439"/>
                </a:moveTo>
                <a:lnTo>
                  <a:pt x="413004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4" y="38100"/>
                </a:lnTo>
                <a:lnTo>
                  <a:pt x="374904" y="19050"/>
                </a:lnTo>
                <a:lnTo>
                  <a:pt x="393954" y="38100"/>
                </a:lnTo>
                <a:lnTo>
                  <a:pt x="393954" y="472439"/>
                </a:lnTo>
                <a:lnTo>
                  <a:pt x="413004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4" y="472439"/>
                </a:lnTo>
                <a:lnTo>
                  <a:pt x="374904" y="45338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4" y="38100"/>
                </a:moveTo>
                <a:lnTo>
                  <a:pt x="374904" y="19050"/>
                </a:lnTo>
                <a:lnTo>
                  <a:pt x="374904" y="38100"/>
                </a:lnTo>
                <a:lnTo>
                  <a:pt x="393954" y="38100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393954" y="38100"/>
                </a:lnTo>
                <a:lnTo>
                  <a:pt x="374904" y="38100"/>
                </a:lnTo>
                <a:lnTo>
                  <a:pt x="374904" y="43433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93954" y="472439"/>
                </a:moveTo>
                <a:lnTo>
                  <a:pt x="393954" y="434339"/>
                </a:lnTo>
                <a:lnTo>
                  <a:pt x="374904" y="453389"/>
                </a:lnTo>
                <a:lnTo>
                  <a:pt x="374904" y="472439"/>
                </a:lnTo>
                <a:lnTo>
                  <a:pt x="393954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130136" y="3835773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4" y="472439"/>
                </a:moveTo>
                <a:lnTo>
                  <a:pt x="413004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4" y="38100"/>
                </a:lnTo>
                <a:lnTo>
                  <a:pt x="374904" y="19050"/>
                </a:lnTo>
                <a:lnTo>
                  <a:pt x="393954" y="38100"/>
                </a:lnTo>
                <a:lnTo>
                  <a:pt x="393954" y="472439"/>
                </a:lnTo>
                <a:lnTo>
                  <a:pt x="413004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4" y="472439"/>
                </a:lnTo>
                <a:lnTo>
                  <a:pt x="374904" y="45338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4" y="38100"/>
                </a:moveTo>
                <a:lnTo>
                  <a:pt x="374904" y="19050"/>
                </a:lnTo>
                <a:lnTo>
                  <a:pt x="374904" y="38100"/>
                </a:lnTo>
                <a:lnTo>
                  <a:pt x="393954" y="38100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393954" y="38100"/>
                </a:lnTo>
                <a:lnTo>
                  <a:pt x="374904" y="38100"/>
                </a:lnTo>
                <a:lnTo>
                  <a:pt x="374904" y="43433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93954" y="472439"/>
                </a:moveTo>
                <a:lnTo>
                  <a:pt x="393954" y="434339"/>
                </a:lnTo>
                <a:lnTo>
                  <a:pt x="374904" y="453389"/>
                </a:lnTo>
                <a:lnTo>
                  <a:pt x="374904" y="472439"/>
                </a:lnTo>
                <a:lnTo>
                  <a:pt x="393954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91045" y="3835773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4" h="472439">
                <a:moveTo>
                  <a:pt x="413004" y="472439"/>
                </a:moveTo>
                <a:lnTo>
                  <a:pt x="413004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4" y="472439"/>
                </a:lnTo>
                <a:lnTo>
                  <a:pt x="413004" y="472439"/>
                </a:lnTo>
                <a:close/>
              </a:path>
              <a:path w="413384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4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4" h="472439">
                <a:moveTo>
                  <a:pt x="393954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4" y="472439"/>
                </a:lnTo>
                <a:lnTo>
                  <a:pt x="374904" y="453389"/>
                </a:lnTo>
                <a:lnTo>
                  <a:pt x="393954" y="434339"/>
                </a:lnTo>
                <a:close/>
              </a:path>
              <a:path w="413384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4" h="472439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4" h="472439">
                <a:moveTo>
                  <a:pt x="393954" y="434339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4" y="434339"/>
                </a:lnTo>
                <a:lnTo>
                  <a:pt x="393954" y="434339"/>
                </a:lnTo>
                <a:close/>
              </a:path>
              <a:path w="413384" h="472439">
                <a:moveTo>
                  <a:pt x="393954" y="472439"/>
                </a:moveTo>
                <a:lnTo>
                  <a:pt x="393954" y="434339"/>
                </a:lnTo>
                <a:lnTo>
                  <a:pt x="374904" y="453389"/>
                </a:lnTo>
                <a:lnTo>
                  <a:pt x="374904" y="472439"/>
                </a:lnTo>
                <a:lnTo>
                  <a:pt x="393954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37409" y="3835773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4" y="472439"/>
                </a:moveTo>
                <a:lnTo>
                  <a:pt x="413004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4" y="38100"/>
                </a:lnTo>
                <a:lnTo>
                  <a:pt x="374904" y="19050"/>
                </a:lnTo>
                <a:lnTo>
                  <a:pt x="393954" y="38100"/>
                </a:lnTo>
                <a:lnTo>
                  <a:pt x="393954" y="472439"/>
                </a:lnTo>
                <a:lnTo>
                  <a:pt x="413004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4" y="472439"/>
                </a:lnTo>
                <a:lnTo>
                  <a:pt x="374904" y="45338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4" y="38100"/>
                </a:moveTo>
                <a:lnTo>
                  <a:pt x="374904" y="19050"/>
                </a:lnTo>
                <a:lnTo>
                  <a:pt x="374904" y="38100"/>
                </a:lnTo>
                <a:lnTo>
                  <a:pt x="393954" y="38100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393954" y="38100"/>
                </a:lnTo>
                <a:lnTo>
                  <a:pt x="374904" y="38100"/>
                </a:lnTo>
                <a:lnTo>
                  <a:pt x="374904" y="43433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93954" y="472439"/>
                </a:moveTo>
                <a:lnTo>
                  <a:pt x="393954" y="434339"/>
                </a:lnTo>
                <a:lnTo>
                  <a:pt x="374904" y="453389"/>
                </a:lnTo>
                <a:lnTo>
                  <a:pt x="374904" y="472439"/>
                </a:lnTo>
                <a:lnTo>
                  <a:pt x="393954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179945" y="3854824"/>
            <a:ext cx="1200727" cy="291353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  <a:tabLst>
                <a:tab pos="352737" algn="l"/>
                <a:tab pos="694646" algn="l"/>
                <a:tab pos="1036555" algn="l"/>
              </a:tabLst>
            </a:pPr>
            <a:r>
              <a:rPr sz="1800" b="1" spc="-4" dirty="0">
                <a:latin typeface="Courier New"/>
                <a:cs typeface="Courier New"/>
              </a:rPr>
              <a:t>E	G	H	M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446318" y="3835773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3" y="472439"/>
                </a:moveTo>
                <a:lnTo>
                  <a:pt x="413003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2439"/>
                </a:lnTo>
                <a:lnTo>
                  <a:pt x="413003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3" y="472439"/>
                </a:lnTo>
                <a:lnTo>
                  <a:pt x="374903" y="45338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433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93953" y="472439"/>
                </a:moveTo>
                <a:lnTo>
                  <a:pt x="393953" y="434339"/>
                </a:lnTo>
                <a:lnTo>
                  <a:pt x="374903" y="453389"/>
                </a:lnTo>
                <a:lnTo>
                  <a:pt x="374903" y="472439"/>
                </a:lnTo>
                <a:lnTo>
                  <a:pt x="393953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92682" y="3835773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3" y="472439"/>
                </a:moveTo>
                <a:lnTo>
                  <a:pt x="413003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2439"/>
                </a:lnTo>
                <a:lnTo>
                  <a:pt x="413003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3" y="472439"/>
                </a:lnTo>
                <a:lnTo>
                  <a:pt x="374903" y="45338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433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93953" y="472439"/>
                </a:moveTo>
                <a:lnTo>
                  <a:pt x="393953" y="434339"/>
                </a:lnTo>
                <a:lnTo>
                  <a:pt x="374903" y="453389"/>
                </a:lnTo>
                <a:lnTo>
                  <a:pt x="374903" y="472439"/>
                </a:lnTo>
                <a:lnTo>
                  <a:pt x="393953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753591" y="3835773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3" y="472439"/>
                </a:moveTo>
                <a:lnTo>
                  <a:pt x="413003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2439"/>
                </a:lnTo>
                <a:lnTo>
                  <a:pt x="413003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3" y="472439"/>
                </a:lnTo>
                <a:lnTo>
                  <a:pt x="374903" y="45338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433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93953" y="472439"/>
                </a:moveTo>
                <a:lnTo>
                  <a:pt x="393953" y="434339"/>
                </a:lnTo>
                <a:lnTo>
                  <a:pt x="374903" y="453389"/>
                </a:lnTo>
                <a:lnTo>
                  <a:pt x="374903" y="472439"/>
                </a:lnTo>
                <a:lnTo>
                  <a:pt x="393953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099954" y="3835773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3" y="472439"/>
                </a:moveTo>
                <a:lnTo>
                  <a:pt x="413003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2439"/>
                </a:lnTo>
                <a:lnTo>
                  <a:pt x="413003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3" y="472439"/>
                </a:lnTo>
                <a:lnTo>
                  <a:pt x="374903" y="45338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433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93953" y="472439"/>
                </a:moveTo>
                <a:lnTo>
                  <a:pt x="393953" y="434339"/>
                </a:lnTo>
                <a:lnTo>
                  <a:pt x="374903" y="453389"/>
                </a:lnTo>
                <a:lnTo>
                  <a:pt x="374903" y="472439"/>
                </a:lnTo>
                <a:lnTo>
                  <a:pt x="393953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842490" y="3854824"/>
            <a:ext cx="1200727" cy="291353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  <a:tabLst>
                <a:tab pos="352737" algn="l"/>
                <a:tab pos="694646" algn="l"/>
                <a:tab pos="1036555" algn="l"/>
              </a:tabLst>
            </a:pPr>
            <a:r>
              <a:rPr sz="1800" b="1" spc="-4" dirty="0">
                <a:latin typeface="Courier New"/>
                <a:cs typeface="Courier New"/>
              </a:rPr>
              <a:t>A	B	K	Q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461462" y="3835773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39"/>
                </a:moveTo>
                <a:lnTo>
                  <a:pt x="412241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39"/>
                </a:lnTo>
                <a:lnTo>
                  <a:pt x="412241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1" y="472439"/>
                </a:lnTo>
                <a:lnTo>
                  <a:pt x="374141" y="45338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3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93191" y="472439"/>
                </a:moveTo>
                <a:lnTo>
                  <a:pt x="393191" y="434339"/>
                </a:lnTo>
                <a:lnTo>
                  <a:pt x="374141" y="453389"/>
                </a:lnTo>
                <a:lnTo>
                  <a:pt x="374141" y="472439"/>
                </a:lnTo>
                <a:lnTo>
                  <a:pt x="393191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807826" y="3835773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39"/>
                </a:moveTo>
                <a:lnTo>
                  <a:pt x="412241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39"/>
                </a:lnTo>
                <a:lnTo>
                  <a:pt x="412241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1" y="472439"/>
                </a:lnTo>
                <a:lnTo>
                  <a:pt x="374141" y="45338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3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93191" y="472439"/>
                </a:moveTo>
                <a:lnTo>
                  <a:pt x="393191" y="434339"/>
                </a:lnTo>
                <a:lnTo>
                  <a:pt x="374141" y="453389"/>
                </a:lnTo>
                <a:lnTo>
                  <a:pt x="374141" y="472439"/>
                </a:lnTo>
                <a:lnTo>
                  <a:pt x="393191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768735" y="3835773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39"/>
                </a:moveTo>
                <a:lnTo>
                  <a:pt x="412241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39"/>
                </a:lnTo>
                <a:lnTo>
                  <a:pt x="412241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1" y="472439"/>
                </a:lnTo>
                <a:lnTo>
                  <a:pt x="374141" y="45338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3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93191" y="472439"/>
                </a:moveTo>
                <a:lnTo>
                  <a:pt x="393191" y="434339"/>
                </a:lnTo>
                <a:lnTo>
                  <a:pt x="374141" y="453389"/>
                </a:lnTo>
                <a:lnTo>
                  <a:pt x="374141" y="472439"/>
                </a:lnTo>
                <a:lnTo>
                  <a:pt x="393191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15098" y="3835773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39"/>
                </a:moveTo>
                <a:lnTo>
                  <a:pt x="412241" y="0"/>
                </a:lnTo>
                <a:lnTo>
                  <a:pt x="0" y="0"/>
                </a:lnTo>
                <a:lnTo>
                  <a:pt x="0" y="472440"/>
                </a:lnTo>
                <a:lnTo>
                  <a:pt x="19050" y="472440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39"/>
                </a:lnTo>
                <a:lnTo>
                  <a:pt x="412241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4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40"/>
                </a:lnTo>
                <a:lnTo>
                  <a:pt x="38100" y="434340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19050" y="434340"/>
                </a:lnTo>
                <a:lnTo>
                  <a:pt x="38100" y="453390"/>
                </a:lnTo>
                <a:lnTo>
                  <a:pt x="38100" y="472440"/>
                </a:lnTo>
                <a:lnTo>
                  <a:pt x="374141" y="472439"/>
                </a:lnTo>
                <a:lnTo>
                  <a:pt x="374141" y="45338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8100" y="472440"/>
                </a:moveTo>
                <a:lnTo>
                  <a:pt x="38100" y="453390"/>
                </a:lnTo>
                <a:lnTo>
                  <a:pt x="19050" y="434340"/>
                </a:lnTo>
                <a:lnTo>
                  <a:pt x="19050" y="472440"/>
                </a:lnTo>
                <a:lnTo>
                  <a:pt x="38100" y="472440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3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93191" y="472439"/>
                </a:moveTo>
                <a:lnTo>
                  <a:pt x="393191" y="434339"/>
                </a:lnTo>
                <a:lnTo>
                  <a:pt x="374141" y="453389"/>
                </a:lnTo>
                <a:lnTo>
                  <a:pt x="374141" y="472439"/>
                </a:lnTo>
                <a:lnTo>
                  <a:pt x="393191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856941" y="3854824"/>
            <a:ext cx="1200727" cy="291353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  <a:tabLst>
                <a:tab pos="352737" algn="l"/>
                <a:tab pos="694646" algn="l"/>
                <a:tab pos="1036555" algn="l"/>
              </a:tabLst>
            </a:pPr>
            <a:r>
              <a:rPr sz="1800" b="1" spc="-4" dirty="0">
                <a:latin typeface="Courier New"/>
                <a:cs typeface="Courier New"/>
              </a:rPr>
              <a:t>D	F	L	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262552" y="3835773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39"/>
                </a:moveTo>
                <a:lnTo>
                  <a:pt x="412242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39"/>
                </a:lnTo>
                <a:lnTo>
                  <a:pt x="412242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2" y="472439"/>
                </a:lnTo>
                <a:lnTo>
                  <a:pt x="374142" y="45338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3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93192" y="472439"/>
                </a:moveTo>
                <a:lnTo>
                  <a:pt x="393192" y="434339"/>
                </a:lnTo>
                <a:lnTo>
                  <a:pt x="374142" y="453389"/>
                </a:lnTo>
                <a:lnTo>
                  <a:pt x="374142" y="472439"/>
                </a:lnTo>
                <a:lnTo>
                  <a:pt x="393192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608916" y="3835773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39"/>
                </a:moveTo>
                <a:lnTo>
                  <a:pt x="412242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39"/>
                </a:lnTo>
                <a:lnTo>
                  <a:pt x="412242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2" y="472439"/>
                </a:lnTo>
                <a:lnTo>
                  <a:pt x="374142" y="45338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3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93192" y="472439"/>
                </a:moveTo>
                <a:lnTo>
                  <a:pt x="393192" y="434339"/>
                </a:lnTo>
                <a:lnTo>
                  <a:pt x="374142" y="453389"/>
                </a:lnTo>
                <a:lnTo>
                  <a:pt x="374142" y="472439"/>
                </a:lnTo>
                <a:lnTo>
                  <a:pt x="393192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569825" y="3835773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39"/>
                </a:moveTo>
                <a:lnTo>
                  <a:pt x="412242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39"/>
                </a:lnTo>
                <a:lnTo>
                  <a:pt x="412242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2" y="472439"/>
                </a:lnTo>
                <a:lnTo>
                  <a:pt x="374142" y="45338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3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93192" y="472439"/>
                </a:moveTo>
                <a:lnTo>
                  <a:pt x="393192" y="434339"/>
                </a:lnTo>
                <a:lnTo>
                  <a:pt x="374142" y="453389"/>
                </a:lnTo>
                <a:lnTo>
                  <a:pt x="374142" y="472439"/>
                </a:lnTo>
                <a:lnTo>
                  <a:pt x="393192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916188" y="3835773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39"/>
                </a:moveTo>
                <a:lnTo>
                  <a:pt x="412242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39"/>
                </a:lnTo>
                <a:lnTo>
                  <a:pt x="412242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2" y="472439"/>
                </a:lnTo>
                <a:lnTo>
                  <a:pt x="374142" y="45338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3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93192" y="472439"/>
                </a:moveTo>
                <a:lnTo>
                  <a:pt x="393192" y="434339"/>
                </a:lnTo>
                <a:lnTo>
                  <a:pt x="374142" y="453389"/>
                </a:lnTo>
                <a:lnTo>
                  <a:pt x="374142" y="472439"/>
                </a:lnTo>
                <a:lnTo>
                  <a:pt x="393192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6658032" y="3854824"/>
            <a:ext cx="1200727" cy="291353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  <a:tabLst>
                <a:tab pos="352737" algn="l"/>
                <a:tab pos="694646" algn="l"/>
                <a:tab pos="1036555" algn="l"/>
              </a:tabLst>
            </a:pPr>
            <a:r>
              <a:rPr sz="1800" b="1" spc="-4" dirty="0">
                <a:latin typeface="Courier New"/>
                <a:cs typeface="Courier New"/>
              </a:rPr>
              <a:t>C	J	N	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106189" y="2000250"/>
            <a:ext cx="375227" cy="417979"/>
          </a:xfrm>
          <a:custGeom>
            <a:avLst/>
            <a:gdLst/>
            <a:ahLst/>
            <a:cxnLst/>
            <a:rect l="l" t="t" r="r" b="b"/>
            <a:pathLst>
              <a:path w="412750" h="473710">
                <a:moveTo>
                  <a:pt x="412241" y="473201"/>
                </a:moveTo>
                <a:lnTo>
                  <a:pt x="412241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141" y="38099"/>
                </a:lnTo>
                <a:lnTo>
                  <a:pt x="374141" y="19049"/>
                </a:lnTo>
                <a:lnTo>
                  <a:pt x="393191" y="38099"/>
                </a:lnTo>
                <a:lnTo>
                  <a:pt x="393191" y="473201"/>
                </a:lnTo>
                <a:lnTo>
                  <a:pt x="412241" y="473201"/>
                </a:lnTo>
                <a:close/>
              </a:path>
              <a:path w="412750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2750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2750" h="473710">
                <a:moveTo>
                  <a:pt x="393191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141" y="473201"/>
                </a:lnTo>
                <a:lnTo>
                  <a:pt x="374141" y="454151"/>
                </a:lnTo>
                <a:lnTo>
                  <a:pt x="393191" y="435101"/>
                </a:lnTo>
                <a:close/>
              </a:path>
              <a:path w="412750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2750" h="473710">
                <a:moveTo>
                  <a:pt x="393191" y="38099"/>
                </a:moveTo>
                <a:lnTo>
                  <a:pt x="374141" y="19049"/>
                </a:lnTo>
                <a:lnTo>
                  <a:pt x="374141" y="38099"/>
                </a:lnTo>
                <a:lnTo>
                  <a:pt x="393191" y="38099"/>
                </a:lnTo>
                <a:close/>
              </a:path>
              <a:path w="412750" h="473710">
                <a:moveTo>
                  <a:pt x="393191" y="435101"/>
                </a:moveTo>
                <a:lnTo>
                  <a:pt x="393191" y="38099"/>
                </a:lnTo>
                <a:lnTo>
                  <a:pt x="374141" y="38099"/>
                </a:lnTo>
                <a:lnTo>
                  <a:pt x="374141" y="435101"/>
                </a:lnTo>
                <a:lnTo>
                  <a:pt x="393191" y="435101"/>
                </a:lnTo>
                <a:close/>
              </a:path>
              <a:path w="412750" h="473710">
                <a:moveTo>
                  <a:pt x="393191" y="473201"/>
                </a:moveTo>
                <a:lnTo>
                  <a:pt x="393191" y="435101"/>
                </a:lnTo>
                <a:lnTo>
                  <a:pt x="374141" y="454151"/>
                </a:lnTo>
                <a:lnTo>
                  <a:pt x="374141" y="473201"/>
                </a:lnTo>
                <a:lnTo>
                  <a:pt x="393191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452553" y="2000250"/>
            <a:ext cx="375227" cy="417979"/>
          </a:xfrm>
          <a:custGeom>
            <a:avLst/>
            <a:gdLst/>
            <a:ahLst/>
            <a:cxnLst/>
            <a:rect l="l" t="t" r="r" b="b"/>
            <a:pathLst>
              <a:path w="412750" h="473710">
                <a:moveTo>
                  <a:pt x="412241" y="473201"/>
                </a:moveTo>
                <a:lnTo>
                  <a:pt x="412241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141" y="38099"/>
                </a:lnTo>
                <a:lnTo>
                  <a:pt x="374141" y="19049"/>
                </a:lnTo>
                <a:lnTo>
                  <a:pt x="393191" y="38099"/>
                </a:lnTo>
                <a:lnTo>
                  <a:pt x="393191" y="473201"/>
                </a:lnTo>
                <a:lnTo>
                  <a:pt x="412241" y="473201"/>
                </a:lnTo>
                <a:close/>
              </a:path>
              <a:path w="412750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2750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2750" h="473710">
                <a:moveTo>
                  <a:pt x="393191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141" y="473201"/>
                </a:lnTo>
                <a:lnTo>
                  <a:pt x="374141" y="454151"/>
                </a:lnTo>
                <a:lnTo>
                  <a:pt x="393191" y="435101"/>
                </a:lnTo>
                <a:close/>
              </a:path>
              <a:path w="412750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2750" h="473710">
                <a:moveTo>
                  <a:pt x="393191" y="38099"/>
                </a:moveTo>
                <a:lnTo>
                  <a:pt x="374141" y="19049"/>
                </a:lnTo>
                <a:lnTo>
                  <a:pt x="374141" y="38099"/>
                </a:lnTo>
                <a:lnTo>
                  <a:pt x="393191" y="38099"/>
                </a:lnTo>
                <a:close/>
              </a:path>
              <a:path w="412750" h="473710">
                <a:moveTo>
                  <a:pt x="393191" y="435101"/>
                </a:moveTo>
                <a:lnTo>
                  <a:pt x="393191" y="38099"/>
                </a:lnTo>
                <a:lnTo>
                  <a:pt x="374141" y="38099"/>
                </a:lnTo>
                <a:lnTo>
                  <a:pt x="374141" y="435101"/>
                </a:lnTo>
                <a:lnTo>
                  <a:pt x="393191" y="435101"/>
                </a:lnTo>
                <a:close/>
              </a:path>
              <a:path w="412750" h="473710">
                <a:moveTo>
                  <a:pt x="393191" y="473201"/>
                </a:moveTo>
                <a:lnTo>
                  <a:pt x="393191" y="435101"/>
                </a:lnTo>
                <a:lnTo>
                  <a:pt x="374141" y="454151"/>
                </a:lnTo>
                <a:lnTo>
                  <a:pt x="374141" y="473201"/>
                </a:lnTo>
                <a:lnTo>
                  <a:pt x="393191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407227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4" y="473201"/>
                </a:moveTo>
                <a:lnTo>
                  <a:pt x="413004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4" y="38099"/>
                </a:lnTo>
                <a:lnTo>
                  <a:pt x="374904" y="19049"/>
                </a:lnTo>
                <a:lnTo>
                  <a:pt x="393954" y="38099"/>
                </a:lnTo>
                <a:lnTo>
                  <a:pt x="393954" y="473201"/>
                </a:lnTo>
                <a:lnTo>
                  <a:pt x="413004" y="473201"/>
                </a:lnTo>
                <a:close/>
              </a:path>
              <a:path w="413385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4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4" y="473201"/>
                </a:lnTo>
                <a:lnTo>
                  <a:pt x="374904" y="454151"/>
                </a:lnTo>
                <a:lnTo>
                  <a:pt x="393954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4" y="38099"/>
                </a:moveTo>
                <a:lnTo>
                  <a:pt x="374904" y="19049"/>
                </a:lnTo>
                <a:lnTo>
                  <a:pt x="374904" y="38099"/>
                </a:lnTo>
                <a:lnTo>
                  <a:pt x="393954" y="38099"/>
                </a:lnTo>
                <a:close/>
              </a:path>
              <a:path w="413385" h="473710">
                <a:moveTo>
                  <a:pt x="393954" y="435101"/>
                </a:moveTo>
                <a:lnTo>
                  <a:pt x="393954" y="38099"/>
                </a:lnTo>
                <a:lnTo>
                  <a:pt x="374904" y="38099"/>
                </a:lnTo>
                <a:lnTo>
                  <a:pt x="374904" y="435101"/>
                </a:lnTo>
                <a:lnTo>
                  <a:pt x="393954" y="435101"/>
                </a:lnTo>
                <a:close/>
              </a:path>
              <a:path w="413385" h="473710">
                <a:moveTo>
                  <a:pt x="393954" y="473201"/>
                </a:moveTo>
                <a:lnTo>
                  <a:pt x="393954" y="435101"/>
                </a:lnTo>
                <a:lnTo>
                  <a:pt x="374904" y="454151"/>
                </a:lnTo>
                <a:lnTo>
                  <a:pt x="374904" y="473201"/>
                </a:lnTo>
                <a:lnTo>
                  <a:pt x="393954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753591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903" y="38099"/>
                </a:lnTo>
                <a:lnTo>
                  <a:pt x="374903" y="19049"/>
                </a:lnTo>
                <a:lnTo>
                  <a:pt x="393953" y="38099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5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3" y="38099"/>
                </a:moveTo>
                <a:lnTo>
                  <a:pt x="374903" y="19049"/>
                </a:lnTo>
                <a:lnTo>
                  <a:pt x="374903" y="38099"/>
                </a:lnTo>
                <a:lnTo>
                  <a:pt x="393953" y="38099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393953" y="38099"/>
                </a:lnTo>
                <a:lnTo>
                  <a:pt x="374903" y="38099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714500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4" y="473201"/>
                </a:moveTo>
                <a:lnTo>
                  <a:pt x="413004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4" y="38100"/>
                </a:lnTo>
                <a:lnTo>
                  <a:pt x="374904" y="19050"/>
                </a:lnTo>
                <a:lnTo>
                  <a:pt x="393954" y="38100"/>
                </a:lnTo>
                <a:lnTo>
                  <a:pt x="393954" y="473201"/>
                </a:lnTo>
                <a:lnTo>
                  <a:pt x="413004" y="473201"/>
                </a:lnTo>
                <a:close/>
              </a:path>
              <a:path w="413385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4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4" y="473201"/>
                </a:lnTo>
                <a:lnTo>
                  <a:pt x="374904" y="454151"/>
                </a:lnTo>
                <a:lnTo>
                  <a:pt x="393954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4" y="38100"/>
                </a:moveTo>
                <a:lnTo>
                  <a:pt x="374904" y="19050"/>
                </a:lnTo>
                <a:lnTo>
                  <a:pt x="374904" y="38100"/>
                </a:lnTo>
                <a:lnTo>
                  <a:pt x="393954" y="38100"/>
                </a:lnTo>
                <a:close/>
              </a:path>
              <a:path w="413385" h="473710">
                <a:moveTo>
                  <a:pt x="393954" y="435101"/>
                </a:moveTo>
                <a:lnTo>
                  <a:pt x="393954" y="38100"/>
                </a:lnTo>
                <a:lnTo>
                  <a:pt x="374904" y="38100"/>
                </a:lnTo>
                <a:lnTo>
                  <a:pt x="374904" y="435101"/>
                </a:lnTo>
                <a:lnTo>
                  <a:pt x="393954" y="435101"/>
                </a:lnTo>
                <a:close/>
              </a:path>
              <a:path w="413385" h="473710">
                <a:moveTo>
                  <a:pt x="393954" y="473201"/>
                </a:moveTo>
                <a:lnTo>
                  <a:pt x="393954" y="435101"/>
                </a:lnTo>
                <a:lnTo>
                  <a:pt x="374904" y="454151"/>
                </a:lnTo>
                <a:lnTo>
                  <a:pt x="374904" y="473201"/>
                </a:lnTo>
                <a:lnTo>
                  <a:pt x="393954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060863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4" y="473201"/>
                </a:moveTo>
                <a:lnTo>
                  <a:pt x="413004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4" y="38100"/>
                </a:lnTo>
                <a:lnTo>
                  <a:pt x="374904" y="19050"/>
                </a:lnTo>
                <a:lnTo>
                  <a:pt x="393954" y="38100"/>
                </a:lnTo>
                <a:lnTo>
                  <a:pt x="393954" y="473201"/>
                </a:lnTo>
                <a:lnTo>
                  <a:pt x="413004" y="473201"/>
                </a:lnTo>
                <a:close/>
              </a:path>
              <a:path w="413385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4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4" y="473201"/>
                </a:lnTo>
                <a:lnTo>
                  <a:pt x="374904" y="454151"/>
                </a:lnTo>
                <a:lnTo>
                  <a:pt x="393954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4" y="38100"/>
                </a:moveTo>
                <a:lnTo>
                  <a:pt x="374904" y="19050"/>
                </a:lnTo>
                <a:lnTo>
                  <a:pt x="374904" y="38100"/>
                </a:lnTo>
                <a:lnTo>
                  <a:pt x="393954" y="38100"/>
                </a:lnTo>
                <a:close/>
              </a:path>
              <a:path w="413385" h="473710">
                <a:moveTo>
                  <a:pt x="393954" y="435101"/>
                </a:moveTo>
                <a:lnTo>
                  <a:pt x="393954" y="38100"/>
                </a:lnTo>
                <a:lnTo>
                  <a:pt x="374904" y="38100"/>
                </a:lnTo>
                <a:lnTo>
                  <a:pt x="374904" y="435101"/>
                </a:lnTo>
                <a:lnTo>
                  <a:pt x="393954" y="435101"/>
                </a:lnTo>
                <a:close/>
              </a:path>
              <a:path w="413385" h="473710">
                <a:moveTo>
                  <a:pt x="393954" y="473201"/>
                </a:moveTo>
                <a:lnTo>
                  <a:pt x="393954" y="435101"/>
                </a:lnTo>
                <a:lnTo>
                  <a:pt x="374904" y="454151"/>
                </a:lnTo>
                <a:lnTo>
                  <a:pt x="374904" y="473201"/>
                </a:lnTo>
                <a:lnTo>
                  <a:pt x="393954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485409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903" y="38099"/>
                </a:lnTo>
                <a:lnTo>
                  <a:pt x="374903" y="19049"/>
                </a:lnTo>
                <a:lnTo>
                  <a:pt x="393953" y="38099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5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3" y="38099"/>
                </a:moveTo>
                <a:lnTo>
                  <a:pt x="374903" y="19049"/>
                </a:lnTo>
                <a:lnTo>
                  <a:pt x="374903" y="38099"/>
                </a:lnTo>
                <a:lnTo>
                  <a:pt x="393953" y="38099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393953" y="38099"/>
                </a:lnTo>
                <a:lnTo>
                  <a:pt x="374903" y="38099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831773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903" y="38099"/>
                </a:lnTo>
                <a:lnTo>
                  <a:pt x="374903" y="19049"/>
                </a:lnTo>
                <a:lnTo>
                  <a:pt x="393953" y="38099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5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3" y="38099"/>
                </a:moveTo>
                <a:lnTo>
                  <a:pt x="374903" y="19049"/>
                </a:lnTo>
                <a:lnTo>
                  <a:pt x="374903" y="38099"/>
                </a:lnTo>
                <a:lnTo>
                  <a:pt x="393953" y="38099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393953" y="38099"/>
                </a:lnTo>
                <a:lnTo>
                  <a:pt x="374903" y="38099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792682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903" y="38099"/>
                </a:lnTo>
                <a:lnTo>
                  <a:pt x="374903" y="19049"/>
                </a:lnTo>
                <a:lnTo>
                  <a:pt x="393953" y="38099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5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3" y="38099"/>
                </a:moveTo>
                <a:lnTo>
                  <a:pt x="374903" y="19049"/>
                </a:lnTo>
                <a:lnTo>
                  <a:pt x="374903" y="38099"/>
                </a:lnTo>
                <a:lnTo>
                  <a:pt x="393953" y="38099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393953" y="38099"/>
                </a:lnTo>
                <a:lnTo>
                  <a:pt x="374903" y="38099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139045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903" y="38099"/>
                </a:lnTo>
                <a:lnTo>
                  <a:pt x="374903" y="19049"/>
                </a:lnTo>
                <a:lnTo>
                  <a:pt x="393953" y="38099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5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3" y="38099"/>
                </a:moveTo>
                <a:lnTo>
                  <a:pt x="374903" y="19049"/>
                </a:lnTo>
                <a:lnTo>
                  <a:pt x="374903" y="38099"/>
                </a:lnTo>
                <a:lnTo>
                  <a:pt x="393953" y="38099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393953" y="38099"/>
                </a:lnTo>
                <a:lnTo>
                  <a:pt x="374903" y="38099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870863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4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903" y="38099"/>
                </a:lnTo>
                <a:lnTo>
                  <a:pt x="374903" y="19049"/>
                </a:lnTo>
                <a:lnTo>
                  <a:pt x="393953" y="38099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4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3384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4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4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4" h="473710">
                <a:moveTo>
                  <a:pt x="393953" y="38099"/>
                </a:moveTo>
                <a:lnTo>
                  <a:pt x="374903" y="19049"/>
                </a:lnTo>
                <a:lnTo>
                  <a:pt x="374903" y="38099"/>
                </a:lnTo>
                <a:lnTo>
                  <a:pt x="393953" y="38099"/>
                </a:lnTo>
                <a:close/>
              </a:path>
              <a:path w="413384" h="473710">
                <a:moveTo>
                  <a:pt x="393953" y="435101"/>
                </a:moveTo>
                <a:lnTo>
                  <a:pt x="393953" y="38099"/>
                </a:lnTo>
                <a:lnTo>
                  <a:pt x="374903" y="38099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4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217227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4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903" y="38099"/>
                </a:lnTo>
                <a:lnTo>
                  <a:pt x="374903" y="19049"/>
                </a:lnTo>
                <a:lnTo>
                  <a:pt x="393953" y="38099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4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3384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4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4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4" h="473710">
                <a:moveTo>
                  <a:pt x="393953" y="38099"/>
                </a:moveTo>
                <a:lnTo>
                  <a:pt x="374903" y="19049"/>
                </a:lnTo>
                <a:lnTo>
                  <a:pt x="374903" y="38099"/>
                </a:lnTo>
                <a:lnTo>
                  <a:pt x="393953" y="38099"/>
                </a:lnTo>
                <a:close/>
              </a:path>
              <a:path w="413384" h="473710">
                <a:moveTo>
                  <a:pt x="393953" y="435101"/>
                </a:moveTo>
                <a:lnTo>
                  <a:pt x="393953" y="38099"/>
                </a:lnTo>
                <a:lnTo>
                  <a:pt x="374903" y="38099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4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178136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903" y="38099"/>
                </a:lnTo>
                <a:lnTo>
                  <a:pt x="374903" y="19049"/>
                </a:lnTo>
                <a:lnTo>
                  <a:pt x="393953" y="38099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5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3" y="38099"/>
                </a:moveTo>
                <a:lnTo>
                  <a:pt x="374903" y="19049"/>
                </a:lnTo>
                <a:lnTo>
                  <a:pt x="374903" y="38099"/>
                </a:lnTo>
                <a:lnTo>
                  <a:pt x="393953" y="38099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393953" y="38099"/>
                </a:lnTo>
                <a:lnTo>
                  <a:pt x="374903" y="38099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524500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903" y="38099"/>
                </a:lnTo>
                <a:lnTo>
                  <a:pt x="374903" y="19049"/>
                </a:lnTo>
                <a:lnTo>
                  <a:pt x="393953" y="38099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5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3" y="38099"/>
                </a:moveTo>
                <a:lnTo>
                  <a:pt x="374903" y="19049"/>
                </a:lnTo>
                <a:lnTo>
                  <a:pt x="374903" y="38099"/>
                </a:lnTo>
                <a:lnTo>
                  <a:pt x="393953" y="38099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393953" y="38099"/>
                </a:lnTo>
                <a:lnTo>
                  <a:pt x="374903" y="38099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563591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4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903" y="38099"/>
                </a:lnTo>
                <a:lnTo>
                  <a:pt x="374903" y="19049"/>
                </a:lnTo>
                <a:lnTo>
                  <a:pt x="393953" y="38099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4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3384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4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4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4" h="473710">
                <a:moveTo>
                  <a:pt x="393953" y="38099"/>
                </a:moveTo>
                <a:lnTo>
                  <a:pt x="374903" y="19049"/>
                </a:lnTo>
                <a:lnTo>
                  <a:pt x="374903" y="38099"/>
                </a:lnTo>
                <a:lnTo>
                  <a:pt x="393953" y="38099"/>
                </a:lnTo>
                <a:close/>
              </a:path>
              <a:path w="413384" h="473710">
                <a:moveTo>
                  <a:pt x="393953" y="435101"/>
                </a:moveTo>
                <a:lnTo>
                  <a:pt x="393953" y="38099"/>
                </a:lnTo>
                <a:lnTo>
                  <a:pt x="374903" y="38099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4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909954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4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903" y="38099"/>
                </a:lnTo>
                <a:lnTo>
                  <a:pt x="374903" y="19049"/>
                </a:lnTo>
                <a:lnTo>
                  <a:pt x="393953" y="38099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4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3384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4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4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4" h="473710">
                <a:moveTo>
                  <a:pt x="393953" y="38099"/>
                </a:moveTo>
                <a:lnTo>
                  <a:pt x="374903" y="19049"/>
                </a:lnTo>
                <a:lnTo>
                  <a:pt x="374903" y="38099"/>
                </a:lnTo>
                <a:lnTo>
                  <a:pt x="393953" y="38099"/>
                </a:lnTo>
                <a:close/>
              </a:path>
              <a:path w="413384" h="473710">
                <a:moveTo>
                  <a:pt x="393953" y="435101"/>
                </a:moveTo>
                <a:lnTo>
                  <a:pt x="393953" y="38099"/>
                </a:lnTo>
                <a:lnTo>
                  <a:pt x="374903" y="38099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4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4498109" y="6200607"/>
            <a:ext cx="564573" cy="150008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900" dirty="0">
                <a:latin typeface="Tahoma"/>
                <a:cs typeface="Tahoma"/>
              </a:rPr>
              <a:t>Lecture</a:t>
            </a:r>
            <a:r>
              <a:rPr sz="900" spc="-58" dirty="0">
                <a:latin typeface="Tahoma"/>
                <a:cs typeface="Tahoma"/>
              </a:rPr>
              <a:t> </a:t>
            </a:r>
            <a:r>
              <a:rPr sz="900" spc="-4" dirty="0">
                <a:latin typeface="Tahoma"/>
                <a:cs typeface="Tahoma"/>
              </a:rPr>
              <a:t>27</a:t>
            </a:r>
            <a:endParaRPr sz="900">
              <a:latin typeface="Tahoma"/>
              <a:cs typeface="Tahoma"/>
            </a:endParaRPr>
          </a:p>
        </p:txBody>
      </p:sp>
      <p:sp>
        <p:nvSpPr>
          <p:cNvPr id="74" name="object 74"/>
          <p:cNvSpPr txBox="1">
            <a:spLocks noGrp="1"/>
          </p:cNvSpPr>
          <p:nvPr>
            <p:ph type="sldNum" sz="quarter" idx="4294967295"/>
          </p:nvPr>
        </p:nvSpPr>
        <p:spPr>
          <a:xfrm>
            <a:off x="8079758" y="6200607"/>
            <a:ext cx="172605" cy="62706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22794">
              <a:spcBef>
                <a:spcPts val="90"/>
              </a:spcBef>
            </a:pPr>
            <a:r>
              <a:rPr dirty="0"/>
              <a:t>44</a:t>
            </a:r>
          </a:p>
        </p:txBody>
      </p:sp>
    </p:spTree>
    <p:extLst>
      <p:ext uri="{BB962C8B-B14F-4D97-AF65-F5344CB8AC3E}">
        <p14:creationId xmlns:p14="http://schemas.microsoft.com/office/powerpoint/2010/main" val="3968780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7560" y="643209"/>
            <a:ext cx="2686627" cy="457209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2900" b="0" spc="-18" dirty="0">
                <a:solidFill>
                  <a:srgbClr val="33339A"/>
                </a:solidFill>
                <a:latin typeface="Trebuchet MS"/>
                <a:cs typeface="Trebuchet MS"/>
              </a:rPr>
              <a:t>And </a:t>
            </a:r>
            <a:r>
              <a:rPr sz="2900" b="0" spc="-99" dirty="0">
                <a:solidFill>
                  <a:srgbClr val="33339A"/>
                </a:solidFill>
                <a:latin typeface="Trebuchet MS"/>
                <a:cs typeface="Trebuchet MS"/>
              </a:rPr>
              <a:t>one </a:t>
            </a:r>
            <a:r>
              <a:rPr sz="2900" b="0" spc="-193" dirty="0">
                <a:solidFill>
                  <a:srgbClr val="33339A"/>
                </a:solidFill>
                <a:latin typeface="Trebuchet MS"/>
                <a:cs typeface="Trebuchet MS"/>
              </a:rPr>
              <a:t>last</a:t>
            </a:r>
            <a:r>
              <a:rPr sz="2900" b="0" spc="-139" dirty="0">
                <a:solidFill>
                  <a:srgbClr val="33339A"/>
                </a:solidFill>
                <a:latin typeface="Trebuchet MS"/>
                <a:cs typeface="Trebuchet MS"/>
              </a:rPr>
              <a:t> </a:t>
            </a:r>
            <a:r>
              <a:rPr sz="2900" b="0" spc="-183" dirty="0">
                <a:solidFill>
                  <a:srgbClr val="33339A"/>
                </a:solidFill>
                <a:latin typeface="Trebuchet MS"/>
                <a:cs typeface="Trebuchet MS"/>
              </a:rPr>
              <a:t>time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77045" y="2894478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3" y="472439"/>
                </a:moveTo>
                <a:lnTo>
                  <a:pt x="413003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2439"/>
                </a:lnTo>
                <a:lnTo>
                  <a:pt x="413003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3" y="472439"/>
                </a:lnTo>
                <a:lnTo>
                  <a:pt x="374903" y="45338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433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93953" y="472439"/>
                </a:moveTo>
                <a:lnTo>
                  <a:pt x="393953" y="434339"/>
                </a:lnTo>
                <a:lnTo>
                  <a:pt x="374903" y="453389"/>
                </a:lnTo>
                <a:lnTo>
                  <a:pt x="374903" y="472439"/>
                </a:lnTo>
                <a:lnTo>
                  <a:pt x="393953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23409" y="2894478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3" y="472439"/>
                </a:moveTo>
                <a:lnTo>
                  <a:pt x="413003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2439"/>
                </a:lnTo>
                <a:lnTo>
                  <a:pt x="413003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3" y="472439"/>
                </a:lnTo>
                <a:lnTo>
                  <a:pt x="374903" y="45338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433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93953" y="472439"/>
                </a:moveTo>
                <a:lnTo>
                  <a:pt x="393953" y="434339"/>
                </a:lnTo>
                <a:lnTo>
                  <a:pt x="374903" y="453389"/>
                </a:lnTo>
                <a:lnTo>
                  <a:pt x="374903" y="472439"/>
                </a:lnTo>
                <a:lnTo>
                  <a:pt x="393953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84318" y="2894478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3" y="472439"/>
                </a:moveTo>
                <a:lnTo>
                  <a:pt x="413003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2439"/>
                </a:lnTo>
                <a:lnTo>
                  <a:pt x="413003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3" y="472439"/>
                </a:lnTo>
                <a:lnTo>
                  <a:pt x="374903" y="45338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433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93953" y="472439"/>
                </a:moveTo>
                <a:lnTo>
                  <a:pt x="393953" y="434339"/>
                </a:lnTo>
                <a:lnTo>
                  <a:pt x="374903" y="453389"/>
                </a:lnTo>
                <a:lnTo>
                  <a:pt x="374903" y="472439"/>
                </a:lnTo>
                <a:lnTo>
                  <a:pt x="393953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30682" y="2894478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3" y="472439"/>
                </a:moveTo>
                <a:lnTo>
                  <a:pt x="413003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3" y="38100"/>
                </a:lnTo>
                <a:lnTo>
                  <a:pt x="374903" y="19050"/>
                </a:lnTo>
                <a:lnTo>
                  <a:pt x="393953" y="38100"/>
                </a:lnTo>
                <a:lnTo>
                  <a:pt x="393953" y="472439"/>
                </a:lnTo>
                <a:lnTo>
                  <a:pt x="413003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3" y="472439"/>
                </a:lnTo>
                <a:lnTo>
                  <a:pt x="374903" y="45338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3" y="38100"/>
                </a:moveTo>
                <a:lnTo>
                  <a:pt x="374903" y="19050"/>
                </a:lnTo>
                <a:lnTo>
                  <a:pt x="374903" y="38100"/>
                </a:lnTo>
                <a:lnTo>
                  <a:pt x="393953" y="38100"/>
                </a:lnTo>
                <a:close/>
              </a:path>
              <a:path w="413385" h="472439">
                <a:moveTo>
                  <a:pt x="393953" y="434339"/>
                </a:moveTo>
                <a:lnTo>
                  <a:pt x="393953" y="38100"/>
                </a:lnTo>
                <a:lnTo>
                  <a:pt x="374903" y="38100"/>
                </a:lnTo>
                <a:lnTo>
                  <a:pt x="374903" y="434339"/>
                </a:lnTo>
                <a:lnTo>
                  <a:pt x="393953" y="434339"/>
                </a:lnTo>
                <a:close/>
              </a:path>
              <a:path w="413385" h="472439">
                <a:moveTo>
                  <a:pt x="393953" y="472439"/>
                </a:moveTo>
                <a:lnTo>
                  <a:pt x="393953" y="434339"/>
                </a:lnTo>
                <a:lnTo>
                  <a:pt x="374903" y="453389"/>
                </a:lnTo>
                <a:lnTo>
                  <a:pt x="374903" y="472439"/>
                </a:lnTo>
                <a:lnTo>
                  <a:pt x="393953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91591" y="2894478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4" y="472439"/>
                </a:moveTo>
                <a:lnTo>
                  <a:pt x="413004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4" y="38100"/>
                </a:lnTo>
                <a:lnTo>
                  <a:pt x="374904" y="19050"/>
                </a:lnTo>
                <a:lnTo>
                  <a:pt x="393954" y="38100"/>
                </a:lnTo>
                <a:lnTo>
                  <a:pt x="393954" y="472439"/>
                </a:lnTo>
                <a:lnTo>
                  <a:pt x="413004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4" y="472439"/>
                </a:lnTo>
                <a:lnTo>
                  <a:pt x="374904" y="45338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4" y="38100"/>
                </a:moveTo>
                <a:lnTo>
                  <a:pt x="374904" y="19050"/>
                </a:lnTo>
                <a:lnTo>
                  <a:pt x="374904" y="38100"/>
                </a:lnTo>
                <a:lnTo>
                  <a:pt x="393954" y="38100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393954" y="38100"/>
                </a:lnTo>
                <a:lnTo>
                  <a:pt x="374904" y="38100"/>
                </a:lnTo>
                <a:lnTo>
                  <a:pt x="374904" y="43433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93954" y="472439"/>
                </a:moveTo>
                <a:lnTo>
                  <a:pt x="393954" y="434339"/>
                </a:lnTo>
                <a:lnTo>
                  <a:pt x="374904" y="453389"/>
                </a:lnTo>
                <a:lnTo>
                  <a:pt x="374904" y="472439"/>
                </a:lnTo>
                <a:lnTo>
                  <a:pt x="393954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37954" y="2894478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4" y="472439"/>
                </a:moveTo>
                <a:lnTo>
                  <a:pt x="413004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4" y="38100"/>
                </a:lnTo>
                <a:lnTo>
                  <a:pt x="374904" y="19050"/>
                </a:lnTo>
                <a:lnTo>
                  <a:pt x="393954" y="38100"/>
                </a:lnTo>
                <a:lnTo>
                  <a:pt x="393954" y="472439"/>
                </a:lnTo>
                <a:lnTo>
                  <a:pt x="413004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4" y="472439"/>
                </a:lnTo>
                <a:lnTo>
                  <a:pt x="374904" y="45338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4" y="38100"/>
                </a:moveTo>
                <a:lnTo>
                  <a:pt x="374904" y="19050"/>
                </a:lnTo>
                <a:lnTo>
                  <a:pt x="374904" y="38100"/>
                </a:lnTo>
                <a:lnTo>
                  <a:pt x="393954" y="38100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393954" y="38100"/>
                </a:lnTo>
                <a:lnTo>
                  <a:pt x="374904" y="38100"/>
                </a:lnTo>
                <a:lnTo>
                  <a:pt x="374904" y="43433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93954" y="472439"/>
                </a:moveTo>
                <a:lnTo>
                  <a:pt x="393954" y="434339"/>
                </a:lnTo>
                <a:lnTo>
                  <a:pt x="374904" y="453389"/>
                </a:lnTo>
                <a:lnTo>
                  <a:pt x="374904" y="472439"/>
                </a:lnTo>
                <a:lnTo>
                  <a:pt x="393954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98863" y="2894478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4" y="472439"/>
                </a:moveTo>
                <a:lnTo>
                  <a:pt x="413004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4" y="38100"/>
                </a:lnTo>
                <a:lnTo>
                  <a:pt x="374904" y="19050"/>
                </a:lnTo>
                <a:lnTo>
                  <a:pt x="393954" y="38100"/>
                </a:lnTo>
                <a:lnTo>
                  <a:pt x="393954" y="472439"/>
                </a:lnTo>
                <a:lnTo>
                  <a:pt x="413004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4" y="472439"/>
                </a:lnTo>
                <a:lnTo>
                  <a:pt x="374904" y="45338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4" y="38100"/>
                </a:moveTo>
                <a:lnTo>
                  <a:pt x="374904" y="19050"/>
                </a:lnTo>
                <a:lnTo>
                  <a:pt x="374904" y="38100"/>
                </a:lnTo>
                <a:lnTo>
                  <a:pt x="393954" y="38100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393954" y="38100"/>
                </a:lnTo>
                <a:lnTo>
                  <a:pt x="374904" y="38100"/>
                </a:lnTo>
                <a:lnTo>
                  <a:pt x="374904" y="43433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93954" y="472439"/>
                </a:moveTo>
                <a:lnTo>
                  <a:pt x="393954" y="434339"/>
                </a:lnTo>
                <a:lnTo>
                  <a:pt x="374904" y="453389"/>
                </a:lnTo>
                <a:lnTo>
                  <a:pt x="374904" y="472439"/>
                </a:lnTo>
                <a:lnTo>
                  <a:pt x="393954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45227" y="2894478"/>
            <a:ext cx="375804" cy="416859"/>
          </a:xfrm>
          <a:custGeom>
            <a:avLst/>
            <a:gdLst/>
            <a:ahLst/>
            <a:cxnLst/>
            <a:rect l="l" t="t" r="r" b="b"/>
            <a:pathLst>
              <a:path w="413385" h="472439">
                <a:moveTo>
                  <a:pt x="413004" y="472439"/>
                </a:moveTo>
                <a:lnTo>
                  <a:pt x="413004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4" y="38100"/>
                </a:lnTo>
                <a:lnTo>
                  <a:pt x="374904" y="19050"/>
                </a:lnTo>
                <a:lnTo>
                  <a:pt x="393954" y="38100"/>
                </a:lnTo>
                <a:lnTo>
                  <a:pt x="393954" y="472439"/>
                </a:lnTo>
                <a:lnTo>
                  <a:pt x="413004" y="472439"/>
                </a:lnTo>
                <a:close/>
              </a:path>
              <a:path w="413385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904" y="472439"/>
                </a:lnTo>
                <a:lnTo>
                  <a:pt x="374904" y="45338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3385" h="472439">
                <a:moveTo>
                  <a:pt x="393954" y="38100"/>
                </a:moveTo>
                <a:lnTo>
                  <a:pt x="374904" y="19050"/>
                </a:lnTo>
                <a:lnTo>
                  <a:pt x="374904" y="38100"/>
                </a:lnTo>
                <a:lnTo>
                  <a:pt x="393954" y="38100"/>
                </a:lnTo>
                <a:close/>
              </a:path>
              <a:path w="413385" h="472439">
                <a:moveTo>
                  <a:pt x="393954" y="434339"/>
                </a:moveTo>
                <a:lnTo>
                  <a:pt x="393954" y="38100"/>
                </a:lnTo>
                <a:lnTo>
                  <a:pt x="374904" y="38100"/>
                </a:lnTo>
                <a:lnTo>
                  <a:pt x="374904" y="434339"/>
                </a:lnTo>
                <a:lnTo>
                  <a:pt x="393954" y="434339"/>
                </a:lnTo>
                <a:close/>
              </a:path>
              <a:path w="413385" h="472439">
                <a:moveTo>
                  <a:pt x="393954" y="472439"/>
                </a:moveTo>
                <a:lnTo>
                  <a:pt x="393954" y="434339"/>
                </a:lnTo>
                <a:lnTo>
                  <a:pt x="374904" y="453389"/>
                </a:lnTo>
                <a:lnTo>
                  <a:pt x="374904" y="472439"/>
                </a:lnTo>
                <a:lnTo>
                  <a:pt x="393954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87763" y="2913529"/>
            <a:ext cx="2586182" cy="291353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  <a:tabLst>
                <a:tab pos="352737" algn="l"/>
                <a:tab pos="694646" algn="l"/>
                <a:tab pos="1036555" algn="l"/>
                <a:tab pos="1378465" algn="l"/>
                <a:tab pos="1720373" algn="l"/>
                <a:tab pos="2062284" algn="l"/>
                <a:tab pos="2404193" algn="l"/>
              </a:tabLst>
            </a:pPr>
            <a:r>
              <a:rPr sz="1800" b="1" spc="-4" dirty="0">
                <a:latin typeface="Courier New"/>
                <a:cs typeface="Courier New"/>
              </a:rPr>
              <a:t>A	B	E	G	H	K	M	Q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985461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39"/>
                </a:moveTo>
                <a:lnTo>
                  <a:pt x="412242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39"/>
                </a:lnTo>
                <a:lnTo>
                  <a:pt x="412242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2" y="472439"/>
                </a:lnTo>
                <a:lnTo>
                  <a:pt x="374142" y="45338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3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93192" y="472439"/>
                </a:moveTo>
                <a:lnTo>
                  <a:pt x="393192" y="434339"/>
                </a:lnTo>
                <a:lnTo>
                  <a:pt x="374142" y="453389"/>
                </a:lnTo>
                <a:lnTo>
                  <a:pt x="374142" y="472439"/>
                </a:lnTo>
                <a:lnTo>
                  <a:pt x="393192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31825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39"/>
                </a:moveTo>
                <a:lnTo>
                  <a:pt x="412242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39"/>
                </a:lnTo>
                <a:lnTo>
                  <a:pt x="412242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2" y="472439"/>
                </a:lnTo>
                <a:lnTo>
                  <a:pt x="374142" y="45338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3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93192" y="472439"/>
                </a:moveTo>
                <a:lnTo>
                  <a:pt x="393192" y="434339"/>
                </a:lnTo>
                <a:lnTo>
                  <a:pt x="374142" y="453389"/>
                </a:lnTo>
                <a:lnTo>
                  <a:pt x="374142" y="472439"/>
                </a:lnTo>
                <a:lnTo>
                  <a:pt x="393192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92734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39"/>
                </a:moveTo>
                <a:lnTo>
                  <a:pt x="412242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39"/>
                </a:lnTo>
                <a:lnTo>
                  <a:pt x="412242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2" y="472439"/>
                </a:lnTo>
                <a:lnTo>
                  <a:pt x="374142" y="45338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3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93192" y="472439"/>
                </a:moveTo>
                <a:lnTo>
                  <a:pt x="393192" y="434339"/>
                </a:lnTo>
                <a:lnTo>
                  <a:pt x="374142" y="453389"/>
                </a:lnTo>
                <a:lnTo>
                  <a:pt x="374142" y="472439"/>
                </a:lnTo>
                <a:lnTo>
                  <a:pt x="393192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39097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39"/>
                </a:moveTo>
                <a:lnTo>
                  <a:pt x="412242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39"/>
                </a:lnTo>
                <a:lnTo>
                  <a:pt x="412242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2" y="472439"/>
                </a:lnTo>
                <a:lnTo>
                  <a:pt x="374142" y="45338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3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93192" y="472439"/>
                </a:moveTo>
                <a:lnTo>
                  <a:pt x="393192" y="434339"/>
                </a:lnTo>
                <a:lnTo>
                  <a:pt x="374142" y="453389"/>
                </a:lnTo>
                <a:lnTo>
                  <a:pt x="374142" y="472439"/>
                </a:lnTo>
                <a:lnTo>
                  <a:pt x="393192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00007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39"/>
                </a:moveTo>
                <a:lnTo>
                  <a:pt x="412241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39"/>
                </a:lnTo>
                <a:lnTo>
                  <a:pt x="412241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1" y="472439"/>
                </a:lnTo>
                <a:lnTo>
                  <a:pt x="374141" y="45338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3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93191" y="472439"/>
                </a:moveTo>
                <a:lnTo>
                  <a:pt x="393191" y="434339"/>
                </a:lnTo>
                <a:lnTo>
                  <a:pt x="374141" y="453389"/>
                </a:lnTo>
                <a:lnTo>
                  <a:pt x="374141" y="472439"/>
                </a:lnTo>
                <a:lnTo>
                  <a:pt x="393191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46370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2" y="472439"/>
                </a:moveTo>
                <a:lnTo>
                  <a:pt x="412242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2" y="38100"/>
                </a:lnTo>
                <a:lnTo>
                  <a:pt x="374142" y="19050"/>
                </a:lnTo>
                <a:lnTo>
                  <a:pt x="393192" y="38100"/>
                </a:lnTo>
                <a:lnTo>
                  <a:pt x="393192" y="472439"/>
                </a:lnTo>
                <a:lnTo>
                  <a:pt x="412242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2" y="472439"/>
                </a:lnTo>
                <a:lnTo>
                  <a:pt x="374142" y="45338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2" y="38100"/>
                </a:moveTo>
                <a:lnTo>
                  <a:pt x="374142" y="19050"/>
                </a:lnTo>
                <a:lnTo>
                  <a:pt x="374142" y="38100"/>
                </a:lnTo>
                <a:lnTo>
                  <a:pt x="393192" y="38100"/>
                </a:lnTo>
                <a:close/>
              </a:path>
              <a:path w="412750" h="472439">
                <a:moveTo>
                  <a:pt x="393192" y="434339"/>
                </a:moveTo>
                <a:lnTo>
                  <a:pt x="393192" y="38100"/>
                </a:lnTo>
                <a:lnTo>
                  <a:pt x="374142" y="38100"/>
                </a:lnTo>
                <a:lnTo>
                  <a:pt x="374142" y="434339"/>
                </a:lnTo>
                <a:lnTo>
                  <a:pt x="393192" y="434339"/>
                </a:lnTo>
                <a:close/>
              </a:path>
              <a:path w="412750" h="472439">
                <a:moveTo>
                  <a:pt x="393192" y="472439"/>
                </a:moveTo>
                <a:lnTo>
                  <a:pt x="393192" y="434339"/>
                </a:lnTo>
                <a:lnTo>
                  <a:pt x="374142" y="453389"/>
                </a:lnTo>
                <a:lnTo>
                  <a:pt x="374142" y="472439"/>
                </a:lnTo>
                <a:lnTo>
                  <a:pt x="393192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07280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39"/>
                </a:moveTo>
                <a:lnTo>
                  <a:pt x="412241" y="0"/>
                </a:lnTo>
                <a:lnTo>
                  <a:pt x="0" y="0"/>
                </a:lnTo>
                <a:lnTo>
                  <a:pt x="0" y="472439"/>
                </a:lnTo>
                <a:lnTo>
                  <a:pt x="19050" y="472439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39"/>
                </a:lnTo>
                <a:lnTo>
                  <a:pt x="412241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39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39"/>
                </a:lnTo>
                <a:lnTo>
                  <a:pt x="38100" y="434339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19050" y="434339"/>
                </a:lnTo>
                <a:lnTo>
                  <a:pt x="38100" y="453389"/>
                </a:lnTo>
                <a:lnTo>
                  <a:pt x="38100" y="472439"/>
                </a:lnTo>
                <a:lnTo>
                  <a:pt x="374141" y="472439"/>
                </a:lnTo>
                <a:lnTo>
                  <a:pt x="374141" y="45338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8100" y="472439"/>
                </a:moveTo>
                <a:lnTo>
                  <a:pt x="38100" y="453389"/>
                </a:lnTo>
                <a:lnTo>
                  <a:pt x="19050" y="434339"/>
                </a:lnTo>
                <a:lnTo>
                  <a:pt x="19050" y="472439"/>
                </a:lnTo>
                <a:lnTo>
                  <a:pt x="38100" y="472439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3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93191" y="472439"/>
                </a:moveTo>
                <a:lnTo>
                  <a:pt x="393191" y="434339"/>
                </a:lnTo>
                <a:lnTo>
                  <a:pt x="374141" y="453389"/>
                </a:lnTo>
                <a:lnTo>
                  <a:pt x="374141" y="472439"/>
                </a:lnTo>
                <a:lnTo>
                  <a:pt x="393191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53644" y="2894478"/>
            <a:ext cx="375227" cy="416859"/>
          </a:xfrm>
          <a:custGeom>
            <a:avLst/>
            <a:gdLst/>
            <a:ahLst/>
            <a:cxnLst/>
            <a:rect l="l" t="t" r="r" b="b"/>
            <a:pathLst>
              <a:path w="412750" h="472439">
                <a:moveTo>
                  <a:pt x="412241" y="472439"/>
                </a:moveTo>
                <a:lnTo>
                  <a:pt x="412241" y="0"/>
                </a:lnTo>
                <a:lnTo>
                  <a:pt x="0" y="0"/>
                </a:lnTo>
                <a:lnTo>
                  <a:pt x="0" y="472440"/>
                </a:lnTo>
                <a:lnTo>
                  <a:pt x="19050" y="472440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141" y="38100"/>
                </a:lnTo>
                <a:lnTo>
                  <a:pt x="374141" y="19050"/>
                </a:lnTo>
                <a:lnTo>
                  <a:pt x="393191" y="38100"/>
                </a:lnTo>
                <a:lnTo>
                  <a:pt x="393191" y="472439"/>
                </a:lnTo>
                <a:lnTo>
                  <a:pt x="412241" y="472439"/>
                </a:lnTo>
                <a:close/>
              </a:path>
              <a:path w="412750" h="47243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2750" h="472439">
                <a:moveTo>
                  <a:pt x="38100" y="43434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4340"/>
                </a:lnTo>
                <a:lnTo>
                  <a:pt x="38100" y="434340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19050" y="434340"/>
                </a:lnTo>
                <a:lnTo>
                  <a:pt x="38100" y="453390"/>
                </a:lnTo>
                <a:lnTo>
                  <a:pt x="38100" y="472440"/>
                </a:lnTo>
                <a:lnTo>
                  <a:pt x="374141" y="472439"/>
                </a:lnTo>
                <a:lnTo>
                  <a:pt x="374141" y="45338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8100" y="472440"/>
                </a:moveTo>
                <a:lnTo>
                  <a:pt x="38100" y="453390"/>
                </a:lnTo>
                <a:lnTo>
                  <a:pt x="19050" y="434340"/>
                </a:lnTo>
                <a:lnTo>
                  <a:pt x="19050" y="472440"/>
                </a:lnTo>
                <a:lnTo>
                  <a:pt x="38100" y="472440"/>
                </a:lnTo>
                <a:close/>
              </a:path>
              <a:path w="412750" h="472439">
                <a:moveTo>
                  <a:pt x="393191" y="38100"/>
                </a:moveTo>
                <a:lnTo>
                  <a:pt x="374141" y="19050"/>
                </a:lnTo>
                <a:lnTo>
                  <a:pt x="374141" y="38100"/>
                </a:lnTo>
                <a:lnTo>
                  <a:pt x="393191" y="38100"/>
                </a:lnTo>
                <a:close/>
              </a:path>
              <a:path w="412750" h="472439">
                <a:moveTo>
                  <a:pt x="393191" y="434339"/>
                </a:moveTo>
                <a:lnTo>
                  <a:pt x="393191" y="38100"/>
                </a:lnTo>
                <a:lnTo>
                  <a:pt x="374141" y="38100"/>
                </a:lnTo>
                <a:lnTo>
                  <a:pt x="374141" y="434339"/>
                </a:lnTo>
                <a:lnTo>
                  <a:pt x="393191" y="434339"/>
                </a:lnTo>
                <a:close/>
              </a:path>
              <a:path w="412750" h="472439">
                <a:moveTo>
                  <a:pt x="393191" y="472439"/>
                </a:moveTo>
                <a:lnTo>
                  <a:pt x="393191" y="434339"/>
                </a:lnTo>
                <a:lnTo>
                  <a:pt x="374141" y="453389"/>
                </a:lnTo>
                <a:lnTo>
                  <a:pt x="374141" y="472439"/>
                </a:lnTo>
                <a:lnTo>
                  <a:pt x="393191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995486" y="2913529"/>
            <a:ext cx="2586182" cy="291353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  <a:tabLst>
                <a:tab pos="352737" algn="l"/>
                <a:tab pos="694646" algn="l"/>
                <a:tab pos="1036555" algn="l"/>
                <a:tab pos="1378465" algn="l"/>
                <a:tab pos="1720373" algn="l"/>
                <a:tab pos="2062284" algn="l"/>
                <a:tab pos="2404193" algn="l"/>
              </a:tabLst>
            </a:pPr>
            <a:r>
              <a:rPr sz="1800" b="1" spc="-4" dirty="0">
                <a:latin typeface="Courier New"/>
                <a:cs typeface="Courier New"/>
              </a:rPr>
              <a:t>C	D	F	J	L	N	P	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123507" y="2017059"/>
            <a:ext cx="340591" cy="384361"/>
          </a:xfrm>
          <a:custGeom>
            <a:avLst/>
            <a:gdLst/>
            <a:ahLst/>
            <a:cxnLst/>
            <a:rect l="l" t="t" r="r" b="b"/>
            <a:pathLst>
              <a:path w="374650" h="435610">
                <a:moveTo>
                  <a:pt x="0" y="0"/>
                </a:moveTo>
                <a:lnTo>
                  <a:pt x="0" y="435101"/>
                </a:lnTo>
                <a:lnTo>
                  <a:pt x="374141" y="435101"/>
                </a:lnTo>
                <a:lnTo>
                  <a:pt x="37414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06189" y="2000250"/>
            <a:ext cx="375227" cy="417979"/>
          </a:xfrm>
          <a:custGeom>
            <a:avLst/>
            <a:gdLst/>
            <a:ahLst/>
            <a:cxnLst/>
            <a:rect l="l" t="t" r="r" b="b"/>
            <a:pathLst>
              <a:path w="412750" h="473710">
                <a:moveTo>
                  <a:pt x="412241" y="473201"/>
                </a:moveTo>
                <a:lnTo>
                  <a:pt x="412241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141" y="38099"/>
                </a:lnTo>
                <a:lnTo>
                  <a:pt x="374141" y="19049"/>
                </a:lnTo>
                <a:lnTo>
                  <a:pt x="393191" y="38099"/>
                </a:lnTo>
                <a:lnTo>
                  <a:pt x="393191" y="473201"/>
                </a:lnTo>
                <a:lnTo>
                  <a:pt x="412241" y="473201"/>
                </a:lnTo>
                <a:close/>
              </a:path>
              <a:path w="412750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2750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2750" h="473710">
                <a:moveTo>
                  <a:pt x="393191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141" y="473201"/>
                </a:lnTo>
                <a:lnTo>
                  <a:pt x="374141" y="454151"/>
                </a:lnTo>
                <a:lnTo>
                  <a:pt x="393191" y="435101"/>
                </a:lnTo>
                <a:close/>
              </a:path>
              <a:path w="412750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2750" h="473710">
                <a:moveTo>
                  <a:pt x="393191" y="38099"/>
                </a:moveTo>
                <a:lnTo>
                  <a:pt x="374141" y="19049"/>
                </a:lnTo>
                <a:lnTo>
                  <a:pt x="374141" y="38099"/>
                </a:lnTo>
                <a:lnTo>
                  <a:pt x="393191" y="38099"/>
                </a:lnTo>
                <a:close/>
              </a:path>
              <a:path w="412750" h="473710">
                <a:moveTo>
                  <a:pt x="393191" y="435101"/>
                </a:moveTo>
                <a:lnTo>
                  <a:pt x="393191" y="38099"/>
                </a:lnTo>
                <a:lnTo>
                  <a:pt x="374141" y="38099"/>
                </a:lnTo>
                <a:lnTo>
                  <a:pt x="374141" y="435101"/>
                </a:lnTo>
                <a:lnTo>
                  <a:pt x="393191" y="435101"/>
                </a:lnTo>
                <a:close/>
              </a:path>
              <a:path w="412750" h="473710">
                <a:moveTo>
                  <a:pt x="393191" y="473201"/>
                </a:moveTo>
                <a:lnTo>
                  <a:pt x="393191" y="435101"/>
                </a:lnTo>
                <a:lnTo>
                  <a:pt x="374141" y="454151"/>
                </a:lnTo>
                <a:lnTo>
                  <a:pt x="374141" y="473201"/>
                </a:lnTo>
                <a:lnTo>
                  <a:pt x="393191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69871" y="2017059"/>
            <a:ext cx="340591" cy="384361"/>
          </a:xfrm>
          <a:custGeom>
            <a:avLst/>
            <a:gdLst/>
            <a:ahLst/>
            <a:cxnLst/>
            <a:rect l="l" t="t" r="r" b="b"/>
            <a:pathLst>
              <a:path w="374650" h="435610">
                <a:moveTo>
                  <a:pt x="0" y="0"/>
                </a:moveTo>
                <a:lnTo>
                  <a:pt x="0" y="435101"/>
                </a:lnTo>
                <a:lnTo>
                  <a:pt x="374141" y="435101"/>
                </a:lnTo>
                <a:lnTo>
                  <a:pt x="37414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52553" y="2000250"/>
            <a:ext cx="375227" cy="417979"/>
          </a:xfrm>
          <a:custGeom>
            <a:avLst/>
            <a:gdLst/>
            <a:ahLst/>
            <a:cxnLst/>
            <a:rect l="l" t="t" r="r" b="b"/>
            <a:pathLst>
              <a:path w="412750" h="473710">
                <a:moveTo>
                  <a:pt x="412241" y="473201"/>
                </a:moveTo>
                <a:lnTo>
                  <a:pt x="412241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141" y="38099"/>
                </a:lnTo>
                <a:lnTo>
                  <a:pt x="374141" y="19049"/>
                </a:lnTo>
                <a:lnTo>
                  <a:pt x="393191" y="38099"/>
                </a:lnTo>
                <a:lnTo>
                  <a:pt x="393191" y="473201"/>
                </a:lnTo>
                <a:lnTo>
                  <a:pt x="412241" y="473201"/>
                </a:lnTo>
                <a:close/>
              </a:path>
              <a:path w="412750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2750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2750" h="473710">
                <a:moveTo>
                  <a:pt x="393191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141" y="473201"/>
                </a:lnTo>
                <a:lnTo>
                  <a:pt x="374141" y="454151"/>
                </a:lnTo>
                <a:lnTo>
                  <a:pt x="393191" y="435101"/>
                </a:lnTo>
                <a:close/>
              </a:path>
              <a:path w="412750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2750" h="473710">
                <a:moveTo>
                  <a:pt x="393191" y="38099"/>
                </a:moveTo>
                <a:lnTo>
                  <a:pt x="374141" y="19049"/>
                </a:lnTo>
                <a:lnTo>
                  <a:pt x="374141" y="38099"/>
                </a:lnTo>
                <a:lnTo>
                  <a:pt x="393191" y="38099"/>
                </a:lnTo>
                <a:close/>
              </a:path>
              <a:path w="412750" h="473710">
                <a:moveTo>
                  <a:pt x="393191" y="435101"/>
                </a:moveTo>
                <a:lnTo>
                  <a:pt x="393191" y="38099"/>
                </a:lnTo>
                <a:lnTo>
                  <a:pt x="374141" y="38099"/>
                </a:lnTo>
                <a:lnTo>
                  <a:pt x="374141" y="435101"/>
                </a:lnTo>
                <a:lnTo>
                  <a:pt x="393191" y="435101"/>
                </a:lnTo>
                <a:close/>
              </a:path>
              <a:path w="412750" h="473710">
                <a:moveTo>
                  <a:pt x="393191" y="473201"/>
                </a:moveTo>
                <a:lnTo>
                  <a:pt x="393191" y="435101"/>
                </a:lnTo>
                <a:lnTo>
                  <a:pt x="374141" y="454151"/>
                </a:lnTo>
                <a:lnTo>
                  <a:pt x="374141" y="473201"/>
                </a:lnTo>
                <a:lnTo>
                  <a:pt x="393191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24546" y="2017059"/>
            <a:ext cx="341168" cy="384361"/>
          </a:xfrm>
          <a:custGeom>
            <a:avLst/>
            <a:gdLst/>
            <a:ahLst/>
            <a:cxnLst/>
            <a:rect l="l" t="t" r="r" b="b"/>
            <a:pathLst>
              <a:path w="375285" h="435610">
                <a:moveTo>
                  <a:pt x="0" y="0"/>
                </a:moveTo>
                <a:lnTo>
                  <a:pt x="0" y="435101"/>
                </a:lnTo>
                <a:lnTo>
                  <a:pt x="374904" y="435101"/>
                </a:lnTo>
                <a:lnTo>
                  <a:pt x="3749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07227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4" y="473201"/>
                </a:moveTo>
                <a:lnTo>
                  <a:pt x="413004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4" y="38099"/>
                </a:lnTo>
                <a:lnTo>
                  <a:pt x="374904" y="19049"/>
                </a:lnTo>
                <a:lnTo>
                  <a:pt x="393954" y="38099"/>
                </a:lnTo>
                <a:lnTo>
                  <a:pt x="393954" y="473201"/>
                </a:lnTo>
                <a:lnTo>
                  <a:pt x="413004" y="473201"/>
                </a:lnTo>
                <a:close/>
              </a:path>
              <a:path w="413385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4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4" y="473201"/>
                </a:lnTo>
                <a:lnTo>
                  <a:pt x="374904" y="454151"/>
                </a:lnTo>
                <a:lnTo>
                  <a:pt x="393954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4" y="38099"/>
                </a:moveTo>
                <a:lnTo>
                  <a:pt x="374904" y="19049"/>
                </a:lnTo>
                <a:lnTo>
                  <a:pt x="374904" y="38099"/>
                </a:lnTo>
                <a:lnTo>
                  <a:pt x="393954" y="38099"/>
                </a:lnTo>
                <a:close/>
              </a:path>
              <a:path w="413385" h="473710">
                <a:moveTo>
                  <a:pt x="393954" y="435101"/>
                </a:moveTo>
                <a:lnTo>
                  <a:pt x="393954" y="38099"/>
                </a:lnTo>
                <a:lnTo>
                  <a:pt x="374904" y="38099"/>
                </a:lnTo>
                <a:lnTo>
                  <a:pt x="374904" y="435101"/>
                </a:lnTo>
                <a:lnTo>
                  <a:pt x="393954" y="435101"/>
                </a:lnTo>
                <a:close/>
              </a:path>
              <a:path w="413385" h="473710">
                <a:moveTo>
                  <a:pt x="393954" y="473201"/>
                </a:moveTo>
                <a:lnTo>
                  <a:pt x="393954" y="435101"/>
                </a:lnTo>
                <a:lnTo>
                  <a:pt x="374904" y="454151"/>
                </a:lnTo>
                <a:lnTo>
                  <a:pt x="374904" y="473201"/>
                </a:lnTo>
                <a:lnTo>
                  <a:pt x="393954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70910" y="2017059"/>
            <a:ext cx="341168" cy="384361"/>
          </a:xfrm>
          <a:custGeom>
            <a:avLst/>
            <a:gdLst/>
            <a:ahLst/>
            <a:cxnLst/>
            <a:rect l="l" t="t" r="r" b="b"/>
            <a:pathLst>
              <a:path w="375285" h="435610">
                <a:moveTo>
                  <a:pt x="0" y="0"/>
                </a:moveTo>
                <a:lnTo>
                  <a:pt x="0" y="435101"/>
                </a:lnTo>
                <a:lnTo>
                  <a:pt x="374903" y="435101"/>
                </a:lnTo>
                <a:lnTo>
                  <a:pt x="3749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53591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903" y="38099"/>
                </a:lnTo>
                <a:lnTo>
                  <a:pt x="374903" y="19049"/>
                </a:lnTo>
                <a:lnTo>
                  <a:pt x="393953" y="38099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5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3" y="38099"/>
                </a:moveTo>
                <a:lnTo>
                  <a:pt x="374903" y="19049"/>
                </a:lnTo>
                <a:lnTo>
                  <a:pt x="374903" y="38099"/>
                </a:lnTo>
                <a:lnTo>
                  <a:pt x="393953" y="38099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393953" y="38099"/>
                </a:lnTo>
                <a:lnTo>
                  <a:pt x="374903" y="38099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31819" y="2017059"/>
            <a:ext cx="341168" cy="384361"/>
          </a:xfrm>
          <a:custGeom>
            <a:avLst/>
            <a:gdLst/>
            <a:ahLst/>
            <a:cxnLst/>
            <a:rect l="l" t="t" r="r" b="b"/>
            <a:pathLst>
              <a:path w="375285" h="435610">
                <a:moveTo>
                  <a:pt x="0" y="0"/>
                </a:moveTo>
                <a:lnTo>
                  <a:pt x="0" y="435101"/>
                </a:lnTo>
                <a:lnTo>
                  <a:pt x="374904" y="435101"/>
                </a:lnTo>
                <a:lnTo>
                  <a:pt x="3749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14500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4" y="473201"/>
                </a:moveTo>
                <a:lnTo>
                  <a:pt x="413004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4" y="38100"/>
                </a:lnTo>
                <a:lnTo>
                  <a:pt x="374904" y="19050"/>
                </a:lnTo>
                <a:lnTo>
                  <a:pt x="393954" y="38100"/>
                </a:lnTo>
                <a:lnTo>
                  <a:pt x="393954" y="473201"/>
                </a:lnTo>
                <a:lnTo>
                  <a:pt x="413004" y="473201"/>
                </a:lnTo>
                <a:close/>
              </a:path>
              <a:path w="413385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4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4" y="473201"/>
                </a:lnTo>
                <a:lnTo>
                  <a:pt x="374904" y="454151"/>
                </a:lnTo>
                <a:lnTo>
                  <a:pt x="393954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4" y="38100"/>
                </a:moveTo>
                <a:lnTo>
                  <a:pt x="374904" y="19050"/>
                </a:lnTo>
                <a:lnTo>
                  <a:pt x="374904" y="38100"/>
                </a:lnTo>
                <a:lnTo>
                  <a:pt x="393954" y="38100"/>
                </a:lnTo>
                <a:close/>
              </a:path>
              <a:path w="413385" h="473710">
                <a:moveTo>
                  <a:pt x="393954" y="435101"/>
                </a:moveTo>
                <a:lnTo>
                  <a:pt x="393954" y="38100"/>
                </a:lnTo>
                <a:lnTo>
                  <a:pt x="374904" y="38100"/>
                </a:lnTo>
                <a:lnTo>
                  <a:pt x="374904" y="435101"/>
                </a:lnTo>
                <a:lnTo>
                  <a:pt x="393954" y="435101"/>
                </a:lnTo>
                <a:close/>
              </a:path>
              <a:path w="413385" h="473710">
                <a:moveTo>
                  <a:pt x="393954" y="473201"/>
                </a:moveTo>
                <a:lnTo>
                  <a:pt x="393954" y="435101"/>
                </a:lnTo>
                <a:lnTo>
                  <a:pt x="374904" y="454151"/>
                </a:lnTo>
                <a:lnTo>
                  <a:pt x="374904" y="473201"/>
                </a:lnTo>
                <a:lnTo>
                  <a:pt x="393954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78182" y="2017059"/>
            <a:ext cx="341168" cy="384361"/>
          </a:xfrm>
          <a:custGeom>
            <a:avLst/>
            <a:gdLst/>
            <a:ahLst/>
            <a:cxnLst/>
            <a:rect l="l" t="t" r="r" b="b"/>
            <a:pathLst>
              <a:path w="375285" h="435610">
                <a:moveTo>
                  <a:pt x="0" y="0"/>
                </a:moveTo>
                <a:lnTo>
                  <a:pt x="0" y="435101"/>
                </a:lnTo>
                <a:lnTo>
                  <a:pt x="374904" y="435101"/>
                </a:lnTo>
                <a:lnTo>
                  <a:pt x="3749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60863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4" y="473201"/>
                </a:moveTo>
                <a:lnTo>
                  <a:pt x="413004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4" y="38100"/>
                </a:lnTo>
                <a:lnTo>
                  <a:pt x="374904" y="19050"/>
                </a:lnTo>
                <a:lnTo>
                  <a:pt x="393954" y="38100"/>
                </a:lnTo>
                <a:lnTo>
                  <a:pt x="393954" y="473201"/>
                </a:lnTo>
                <a:lnTo>
                  <a:pt x="413004" y="473201"/>
                </a:lnTo>
                <a:close/>
              </a:path>
              <a:path w="413385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4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4" y="473201"/>
                </a:lnTo>
                <a:lnTo>
                  <a:pt x="374904" y="454151"/>
                </a:lnTo>
                <a:lnTo>
                  <a:pt x="393954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4" y="38100"/>
                </a:moveTo>
                <a:lnTo>
                  <a:pt x="374904" y="19050"/>
                </a:lnTo>
                <a:lnTo>
                  <a:pt x="374904" y="38100"/>
                </a:lnTo>
                <a:lnTo>
                  <a:pt x="393954" y="38100"/>
                </a:lnTo>
                <a:close/>
              </a:path>
              <a:path w="413385" h="473710">
                <a:moveTo>
                  <a:pt x="393954" y="435101"/>
                </a:moveTo>
                <a:lnTo>
                  <a:pt x="393954" y="38100"/>
                </a:lnTo>
                <a:lnTo>
                  <a:pt x="374904" y="38100"/>
                </a:lnTo>
                <a:lnTo>
                  <a:pt x="374904" y="435101"/>
                </a:lnTo>
                <a:lnTo>
                  <a:pt x="393954" y="435101"/>
                </a:lnTo>
                <a:close/>
              </a:path>
              <a:path w="413385" h="473710">
                <a:moveTo>
                  <a:pt x="393954" y="473201"/>
                </a:moveTo>
                <a:lnTo>
                  <a:pt x="393954" y="435101"/>
                </a:lnTo>
                <a:lnTo>
                  <a:pt x="374904" y="454151"/>
                </a:lnTo>
                <a:lnTo>
                  <a:pt x="374904" y="473201"/>
                </a:lnTo>
                <a:lnTo>
                  <a:pt x="393954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02728" y="2017059"/>
            <a:ext cx="341168" cy="384361"/>
          </a:xfrm>
          <a:custGeom>
            <a:avLst/>
            <a:gdLst/>
            <a:ahLst/>
            <a:cxnLst/>
            <a:rect l="l" t="t" r="r" b="b"/>
            <a:pathLst>
              <a:path w="375285" h="435610">
                <a:moveTo>
                  <a:pt x="0" y="0"/>
                </a:moveTo>
                <a:lnTo>
                  <a:pt x="0" y="435101"/>
                </a:lnTo>
                <a:lnTo>
                  <a:pt x="374903" y="435101"/>
                </a:lnTo>
                <a:lnTo>
                  <a:pt x="3749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85409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903" y="38099"/>
                </a:lnTo>
                <a:lnTo>
                  <a:pt x="374903" y="19049"/>
                </a:lnTo>
                <a:lnTo>
                  <a:pt x="393953" y="38099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5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3" y="38099"/>
                </a:moveTo>
                <a:lnTo>
                  <a:pt x="374903" y="19049"/>
                </a:lnTo>
                <a:lnTo>
                  <a:pt x="374903" y="38099"/>
                </a:lnTo>
                <a:lnTo>
                  <a:pt x="393953" y="38099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393953" y="38099"/>
                </a:lnTo>
                <a:lnTo>
                  <a:pt x="374903" y="38099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49091" y="2017059"/>
            <a:ext cx="341168" cy="384361"/>
          </a:xfrm>
          <a:custGeom>
            <a:avLst/>
            <a:gdLst/>
            <a:ahLst/>
            <a:cxnLst/>
            <a:rect l="l" t="t" r="r" b="b"/>
            <a:pathLst>
              <a:path w="375285" h="435610">
                <a:moveTo>
                  <a:pt x="0" y="0"/>
                </a:moveTo>
                <a:lnTo>
                  <a:pt x="0" y="435101"/>
                </a:lnTo>
                <a:lnTo>
                  <a:pt x="374903" y="435101"/>
                </a:lnTo>
                <a:lnTo>
                  <a:pt x="3749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31773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903" y="38099"/>
                </a:lnTo>
                <a:lnTo>
                  <a:pt x="374903" y="19049"/>
                </a:lnTo>
                <a:lnTo>
                  <a:pt x="393953" y="38099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5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3" y="38099"/>
                </a:moveTo>
                <a:lnTo>
                  <a:pt x="374903" y="19049"/>
                </a:lnTo>
                <a:lnTo>
                  <a:pt x="374903" y="38099"/>
                </a:lnTo>
                <a:lnTo>
                  <a:pt x="393953" y="38099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393953" y="38099"/>
                </a:lnTo>
                <a:lnTo>
                  <a:pt x="374903" y="38099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10001" y="2017059"/>
            <a:ext cx="341168" cy="384361"/>
          </a:xfrm>
          <a:custGeom>
            <a:avLst/>
            <a:gdLst/>
            <a:ahLst/>
            <a:cxnLst/>
            <a:rect l="l" t="t" r="r" b="b"/>
            <a:pathLst>
              <a:path w="375285" h="435610">
                <a:moveTo>
                  <a:pt x="0" y="0"/>
                </a:moveTo>
                <a:lnTo>
                  <a:pt x="0" y="435101"/>
                </a:lnTo>
                <a:lnTo>
                  <a:pt x="374903" y="435101"/>
                </a:lnTo>
                <a:lnTo>
                  <a:pt x="3749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92682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903" y="38099"/>
                </a:lnTo>
                <a:lnTo>
                  <a:pt x="374903" y="19049"/>
                </a:lnTo>
                <a:lnTo>
                  <a:pt x="393953" y="38099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5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3" y="38099"/>
                </a:moveTo>
                <a:lnTo>
                  <a:pt x="374903" y="19049"/>
                </a:lnTo>
                <a:lnTo>
                  <a:pt x="374903" y="38099"/>
                </a:lnTo>
                <a:lnTo>
                  <a:pt x="393953" y="38099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393953" y="38099"/>
                </a:lnTo>
                <a:lnTo>
                  <a:pt x="374903" y="38099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56364" y="2017059"/>
            <a:ext cx="341168" cy="384361"/>
          </a:xfrm>
          <a:custGeom>
            <a:avLst/>
            <a:gdLst/>
            <a:ahLst/>
            <a:cxnLst/>
            <a:rect l="l" t="t" r="r" b="b"/>
            <a:pathLst>
              <a:path w="375285" h="435610">
                <a:moveTo>
                  <a:pt x="0" y="0"/>
                </a:moveTo>
                <a:lnTo>
                  <a:pt x="0" y="435101"/>
                </a:lnTo>
                <a:lnTo>
                  <a:pt x="374903" y="435101"/>
                </a:lnTo>
                <a:lnTo>
                  <a:pt x="3749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39045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903" y="38099"/>
                </a:lnTo>
                <a:lnTo>
                  <a:pt x="374903" y="19049"/>
                </a:lnTo>
                <a:lnTo>
                  <a:pt x="393953" y="38099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5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3" y="38099"/>
                </a:moveTo>
                <a:lnTo>
                  <a:pt x="374903" y="19049"/>
                </a:lnTo>
                <a:lnTo>
                  <a:pt x="374903" y="38099"/>
                </a:lnTo>
                <a:lnTo>
                  <a:pt x="393953" y="38099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393953" y="38099"/>
                </a:lnTo>
                <a:lnTo>
                  <a:pt x="374903" y="38099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88182" y="2017059"/>
            <a:ext cx="341168" cy="384361"/>
          </a:xfrm>
          <a:custGeom>
            <a:avLst/>
            <a:gdLst/>
            <a:ahLst/>
            <a:cxnLst/>
            <a:rect l="l" t="t" r="r" b="b"/>
            <a:pathLst>
              <a:path w="375284" h="435610">
                <a:moveTo>
                  <a:pt x="0" y="0"/>
                </a:moveTo>
                <a:lnTo>
                  <a:pt x="0" y="435101"/>
                </a:lnTo>
                <a:lnTo>
                  <a:pt x="374903" y="435101"/>
                </a:lnTo>
                <a:lnTo>
                  <a:pt x="3749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870863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4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903" y="38099"/>
                </a:lnTo>
                <a:lnTo>
                  <a:pt x="374903" y="19049"/>
                </a:lnTo>
                <a:lnTo>
                  <a:pt x="393953" y="38099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4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3384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4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4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4" h="473710">
                <a:moveTo>
                  <a:pt x="393953" y="38099"/>
                </a:moveTo>
                <a:lnTo>
                  <a:pt x="374903" y="19049"/>
                </a:lnTo>
                <a:lnTo>
                  <a:pt x="374903" y="38099"/>
                </a:lnTo>
                <a:lnTo>
                  <a:pt x="393953" y="38099"/>
                </a:lnTo>
                <a:close/>
              </a:path>
              <a:path w="413384" h="473710">
                <a:moveTo>
                  <a:pt x="393953" y="435101"/>
                </a:moveTo>
                <a:lnTo>
                  <a:pt x="393953" y="38099"/>
                </a:lnTo>
                <a:lnTo>
                  <a:pt x="374903" y="38099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4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234546" y="2017059"/>
            <a:ext cx="341168" cy="384361"/>
          </a:xfrm>
          <a:custGeom>
            <a:avLst/>
            <a:gdLst/>
            <a:ahLst/>
            <a:cxnLst/>
            <a:rect l="l" t="t" r="r" b="b"/>
            <a:pathLst>
              <a:path w="375284" h="435610">
                <a:moveTo>
                  <a:pt x="0" y="0"/>
                </a:moveTo>
                <a:lnTo>
                  <a:pt x="0" y="435101"/>
                </a:lnTo>
                <a:lnTo>
                  <a:pt x="374903" y="435101"/>
                </a:lnTo>
                <a:lnTo>
                  <a:pt x="3749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17227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4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903" y="38099"/>
                </a:lnTo>
                <a:lnTo>
                  <a:pt x="374903" y="19049"/>
                </a:lnTo>
                <a:lnTo>
                  <a:pt x="393953" y="38099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4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3384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4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4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4" h="473710">
                <a:moveTo>
                  <a:pt x="393953" y="38099"/>
                </a:moveTo>
                <a:lnTo>
                  <a:pt x="374903" y="19049"/>
                </a:lnTo>
                <a:lnTo>
                  <a:pt x="374903" y="38099"/>
                </a:lnTo>
                <a:lnTo>
                  <a:pt x="393953" y="38099"/>
                </a:lnTo>
                <a:close/>
              </a:path>
              <a:path w="413384" h="473710">
                <a:moveTo>
                  <a:pt x="393953" y="435101"/>
                </a:moveTo>
                <a:lnTo>
                  <a:pt x="393953" y="38099"/>
                </a:lnTo>
                <a:lnTo>
                  <a:pt x="374903" y="38099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4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95455" y="2017059"/>
            <a:ext cx="341168" cy="384361"/>
          </a:xfrm>
          <a:custGeom>
            <a:avLst/>
            <a:gdLst/>
            <a:ahLst/>
            <a:cxnLst/>
            <a:rect l="l" t="t" r="r" b="b"/>
            <a:pathLst>
              <a:path w="375285" h="435610">
                <a:moveTo>
                  <a:pt x="0" y="0"/>
                </a:moveTo>
                <a:lnTo>
                  <a:pt x="0" y="435101"/>
                </a:lnTo>
                <a:lnTo>
                  <a:pt x="374903" y="435101"/>
                </a:lnTo>
                <a:lnTo>
                  <a:pt x="3749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178136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903" y="38099"/>
                </a:lnTo>
                <a:lnTo>
                  <a:pt x="374903" y="19049"/>
                </a:lnTo>
                <a:lnTo>
                  <a:pt x="393953" y="38099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5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3" y="38099"/>
                </a:moveTo>
                <a:lnTo>
                  <a:pt x="374903" y="19049"/>
                </a:lnTo>
                <a:lnTo>
                  <a:pt x="374903" y="38099"/>
                </a:lnTo>
                <a:lnTo>
                  <a:pt x="393953" y="38099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393953" y="38099"/>
                </a:lnTo>
                <a:lnTo>
                  <a:pt x="374903" y="38099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541819" y="2017059"/>
            <a:ext cx="341168" cy="384361"/>
          </a:xfrm>
          <a:custGeom>
            <a:avLst/>
            <a:gdLst/>
            <a:ahLst/>
            <a:cxnLst/>
            <a:rect l="l" t="t" r="r" b="b"/>
            <a:pathLst>
              <a:path w="375285" h="435610">
                <a:moveTo>
                  <a:pt x="0" y="0"/>
                </a:moveTo>
                <a:lnTo>
                  <a:pt x="0" y="435101"/>
                </a:lnTo>
                <a:lnTo>
                  <a:pt x="374903" y="435101"/>
                </a:lnTo>
                <a:lnTo>
                  <a:pt x="3749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24500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903" y="38099"/>
                </a:lnTo>
                <a:lnTo>
                  <a:pt x="374903" y="19049"/>
                </a:lnTo>
                <a:lnTo>
                  <a:pt x="393953" y="38099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5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3" y="38099"/>
                </a:moveTo>
                <a:lnTo>
                  <a:pt x="374903" y="19049"/>
                </a:lnTo>
                <a:lnTo>
                  <a:pt x="374903" y="38099"/>
                </a:lnTo>
                <a:lnTo>
                  <a:pt x="393953" y="38099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393953" y="38099"/>
                </a:lnTo>
                <a:lnTo>
                  <a:pt x="374903" y="38099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580910" y="2017059"/>
            <a:ext cx="341168" cy="384361"/>
          </a:xfrm>
          <a:custGeom>
            <a:avLst/>
            <a:gdLst/>
            <a:ahLst/>
            <a:cxnLst/>
            <a:rect l="l" t="t" r="r" b="b"/>
            <a:pathLst>
              <a:path w="375284" h="435610">
                <a:moveTo>
                  <a:pt x="0" y="0"/>
                </a:moveTo>
                <a:lnTo>
                  <a:pt x="0" y="435101"/>
                </a:lnTo>
                <a:lnTo>
                  <a:pt x="374903" y="435101"/>
                </a:lnTo>
                <a:lnTo>
                  <a:pt x="3749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563591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4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903" y="38099"/>
                </a:lnTo>
                <a:lnTo>
                  <a:pt x="374903" y="19049"/>
                </a:lnTo>
                <a:lnTo>
                  <a:pt x="393953" y="38099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4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3384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4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4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4" h="473710">
                <a:moveTo>
                  <a:pt x="393953" y="38099"/>
                </a:moveTo>
                <a:lnTo>
                  <a:pt x="374903" y="19049"/>
                </a:lnTo>
                <a:lnTo>
                  <a:pt x="374903" y="38099"/>
                </a:lnTo>
                <a:lnTo>
                  <a:pt x="393953" y="38099"/>
                </a:lnTo>
                <a:close/>
              </a:path>
              <a:path w="413384" h="473710">
                <a:moveTo>
                  <a:pt x="393953" y="435101"/>
                </a:moveTo>
                <a:lnTo>
                  <a:pt x="393953" y="38099"/>
                </a:lnTo>
                <a:lnTo>
                  <a:pt x="374903" y="38099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4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927273" y="2017059"/>
            <a:ext cx="341168" cy="384361"/>
          </a:xfrm>
          <a:custGeom>
            <a:avLst/>
            <a:gdLst/>
            <a:ahLst/>
            <a:cxnLst/>
            <a:rect l="l" t="t" r="r" b="b"/>
            <a:pathLst>
              <a:path w="375284" h="435610">
                <a:moveTo>
                  <a:pt x="0" y="0"/>
                </a:moveTo>
                <a:lnTo>
                  <a:pt x="0" y="435101"/>
                </a:lnTo>
                <a:lnTo>
                  <a:pt x="374903" y="435101"/>
                </a:lnTo>
                <a:lnTo>
                  <a:pt x="3749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909954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4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903" y="38099"/>
                </a:lnTo>
                <a:lnTo>
                  <a:pt x="374903" y="19049"/>
                </a:lnTo>
                <a:lnTo>
                  <a:pt x="393953" y="38099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4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3384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4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4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4" h="473710">
                <a:moveTo>
                  <a:pt x="393953" y="38099"/>
                </a:moveTo>
                <a:lnTo>
                  <a:pt x="374903" y="19049"/>
                </a:lnTo>
                <a:lnTo>
                  <a:pt x="374903" y="38099"/>
                </a:lnTo>
                <a:lnTo>
                  <a:pt x="393953" y="38099"/>
                </a:lnTo>
                <a:close/>
              </a:path>
              <a:path w="413384" h="473710">
                <a:moveTo>
                  <a:pt x="393953" y="435101"/>
                </a:moveTo>
                <a:lnTo>
                  <a:pt x="393953" y="38099"/>
                </a:lnTo>
                <a:lnTo>
                  <a:pt x="374903" y="38099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4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731819" y="2019971"/>
            <a:ext cx="5536623" cy="291353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81488">
              <a:spcBef>
                <a:spcPts val="85"/>
              </a:spcBef>
              <a:tabLst>
                <a:tab pos="423398" algn="l"/>
                <a:tab pos="765307" algn="l"/>
                <a:tab pos="1107217" algn="l"/>
                <a:tab pos="1454824" algn="l"/>
                <a:tab pos="1796734" algn="l"/>
                <a:tab pos="2474854" algn="l"/>
                <a:tab pos="2816764" algn="l"/>
                <a:tab pos="3158672" algn="l"/>
                <a:tab pos="3500582" algn="l"/>
                <a:tab pos="3842492" algn="l"/>
                <a:tab pos="4184401" algn="l"/>
                <a:tab pos="4526311" algn="l"/>
                <a:tab pos="4868220" algn="l"/>
                <a:tab pos="5210129" algn="l"/>
              </a:tabLst>
            </a:pPr>
            <a:r>
              <a:rPr sz="1800" b="1" spc="-4" dirty="0">
                <a:latin typeface="Courier New"/>
                <a:cs typeface="Courier New"/>
              </a:rPr>
              <a:t>A	B	C	D	E	F</a:t>
            </a:r>
            <a:r>
              <a:rPr sz="1800" b="1" spc="494" dirty="0">
                <a:latin typeface="Courier New"/>
                <a:cs typeface="Courier New"/>
              </a:rPr>
              <a:t> </a:t>
            </a:r>
            <a:r>
              <a:rPr sz="1800" b="1" spc="-4" dirty="0">
                <a:latin typeface="Courier New"/>
                <a:cs typeface="Courier New"/>
              </a:rPr>
              <a:t>G	H	J	K	L	M	N	P	Q	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498109" y="6200607"/>
            <a:ext cx="564573" cy="150008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900" dirty="0">
                <a:latin typeface="Tahoma"/>
                <a:cs typeface="Tahoma"/>
              </a:rPr>
              <a:t>Lecture</a:t>
            </a:r>
            <a:r>
              <a:rPr sz="900" spc="-58" dirty="0">
                <a:latin typeface="Tahoma"/>
                <a:cs typeface="Tahoma"/>
              </a:rPr>
              <a:t> </a:t>
            </a:r>
            <a:r>
              <a:rPr sz="900" spc="-4" dirty="0">
                <a:latin typeface="Tahoma"/>
                <a:cs typeface="Tahoma"/>
              </a:rPr>
              <a:t>27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4294967295"/>
          </p:nvPr>
        </p:nvSpPr>
        <p:spPr>
          <a:xfrm>
            <a:off x="8079758" y="6200607"/>
            <a:ext cx="172605" cy="62706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22794">
              <a:spcBef>
                <a:spcPts val="90"/>
              </a:spcBef>
            </a:pPr>
            <a:r>
              <a:rPr dirty="0"/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27905780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561" y="647700"/>
            <a:ext cx="965777" cy="457209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2900" spc="-36" dirty="0">
                <a:solidFill>
                  <a:srgbClr val="33339A"/>
                </a:solidFill>
                <a:latin typeface="Trebuchet MS"/>
                <a:cs typeface="Trebuchet MS"/>
              </a:rPr>
              <a:t>Done!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23507" y="2017059"/>
            <a:ext cx="340591" cy="384361"/>
          </a:xfrm>
          <a:custGeom>
            <a:avLst/>
            <a:gdLst/>
            <a:ahLst/>
            <a:cxnLst/>
            <a:rect l="l" t="t" r="r" b="b"/>
            <a:pathLst>
              <a:path w="374650" h="435610">
                <a:moveTo>
                  <a:pt x="0" y="0"/>
                </a:moveTo>
                <a:lnTo>
                  <a:pt x="0" y="435101"/>
                </a:lnTo>
                <a:lnTo>
                  <a:pt x="374141" y="435101"/>
                </a:lnTo>
                <a:lnTo>
                  <a:pt x="37414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06189" y="2000250"/>
            <a:ext cx="375227" cy="417979"/>
          </a:xfrm>
          <a:custGeom>
            <a:avLst/>
            <a:gdLst/>
            <a:ahLst/>
            <a:cxnLst/>
            <a:rect l="l" t="t" r="r" b="b"/>
            <a:pathLst>
              <a:path w="412750" h="473710">
                <a:moveTo>
                  <a:pt x="412241" y="473201"/>
                </a:moveTo>
                <a:lnTo>
                  <a:pt x="412241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141" y="38099"/>
                </a:lnTo>
                <a:lnTo>
                  <a:pt x="374141" y="19049"/>
                </a:lnTo>
                <a:lnTo>
                  <a:pt x="393191" y="38099"/>
                </a:lnTo>
                <a:lnTo>
                  <a:pt x="393191" y="473201"/>
                </a:lnTo>
                <a:lnTo>
                  <a:pt x="412241" y="473201"/>
                </a:lnTo>
                <a:close/>
              </a:path>
              <a:path w="412750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2750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2750" h="473710">
                <a:moveTo>
                  <a:pt x="393191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141" y="473201"/>
                </a:lnTo>
                <a:lnTo>
                  <a:pt x="374141" y="454151"/>
                </a:lnTo>
                <a:lnTo>
                  <a:pt x="393191" y="435101"/>
                </a:lnTo>
                <a:close/>
              </a:path>
              <a:path w="412750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2750" h="473710">
                <a:moveTo>
                  <a:pt x="393191" y="38099"/>
                </a:moveTo>
                <a:lnTo>
                  <a:pt x="374141" y="19049"/>
                </a:lnTo>
                <a:lnTo>
                  <a:pt x="374141" y="38099"/>
                </a:lnTo>
                <a:lnTo>
                  <a:pt x="393191" y="38099"/>
                </a:lnTo>
                <a:close/>
              </a:path>
              <a:path w="412750" h="473710">
                <a:moveTo>
                  <a:pt x="393191" y="435101"/>
                </a:moveTo>
                <a:lnTo>
                  <a:pt x="393191" y="38099"/>
                </a:lnTo>
                <a:lnTo>
                  <a:pt x="374141" y="38099"/>
                </a:lnTo>
                <a:lnTo>
                  <a:pt x="374141" y="435101"/>
                </a:lnTo>
                <a:lnTo>
                  <a:pt x="393191" y="435101"/>
                </a:lnTo>
                <a:close/>
              </a:path>
              <a:path w="412750" h="473710">
                <a:moveTo>
                  <a:pt x="393191" y="473201"/>
                </a:moveTo>
                <a:lnTo>
                  <a:pt x="393191" y="435101"/>
                </a:lnTo>
                <a:lnTo>
                  <a:pt x="374141" y="454151"/>
                </a:lnTo>
                <a:lnTo>
                  <a:pt x="374141" y="473201"/>
                </a:lnTo>
                <a:lnTo>
                  <a:pt x="393191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69871" y="2017059"/>
            <a:ext cx="340591" cy="384361"/>
          </a:xfrm>
          <a:custGeom>
            <a:avLst/>
            <a:gdLst/>
            <a:ahLst/>
            <a:cxnLst/>
            <a:rect l="l" t="t" r="r" b="b"/>
            <a:pathLst>
              <a:path w="374650" h="435610">
                <a:moveTo>
                  <a:pt x="0" y="0"/>
                </a:moveTo>
                <a:lnTo>
                  <a:pt x="0" y="435101"/>
                </a:lnTo>
                <a:lnTo>
                  <a:pt x="374141" y="435101"/>
                </a:lnTo>
                <a:lnTo>
                  <a:pt x="37414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52553" y="2000250"/>
            <a:ext cx="375227" cy="417979"/>
          </a:xfrm>
          <a:custGeom>
            <a:avLst/>
            <a:gdLst/>
            <a:ahLst/>
            <a:cxnLst/>
            <a:rect l="l" t="t" r="r" b="b"/>
            <a:pathLst>
              <a:path w="412750" h="473710">
                <a:moveTo>
                  <a:pt x="412241" y="473201"/>
                </a:moveTo>
                <a:lnTo>
                  <a:pt x="412241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141" y="38099"/>
                </a:lnTo>
                <a:lnTo>
                  <a:pt x="374141" y="19049"/>
                </a:lnTo>
                <a:lnTo>
                  <a:pt x="393191" y="38099"/>
                </a:lnTo>
                <a:lnTo>
                  <a:pt x="393191" y="473201"/>
                </a:lnTo>
                <a:lnTo>
                  <a:pt x="412241" y="473201"/>
                </a:lnTo>
                <a:close/>
              </a:path>
              <a:path w="412750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2750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2750" h="473710">
                <a:moveTo>
                  <a:pt x="393191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141" y="473201"/>
                </a:lnTo>
                <a:lnTo>
                  <a:pt x="374141" y="454151"/>
                </a:lnTo>
                <a:lnTo>
                  <a:pt x="393191" y="435101"/>
                </a:lnTo>
                <a:close/>
              </a:path>
              <a:path w="412750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2750" h="473710">
                <a:moveTo>
                  <a:pt x="393191" y="38099"/>
                </a:moveTo>
                <a:lnTo>
                  <a:pt x="374141" y="19049"/>
                </a:lnTo>
                <a:lnTo>
                  <a:pt x="374141" y="38099"/>
                </a:lnTo>
                <a:lnTo>
                  <a:pt x="393191" y="38099"/>
                </a:lnTo>
                <a:close/>
              </a:path>
              <a:path w="412750" h="473710">
                <a:moveTo>
                  <a:pt x="393191" y="435101"/>
                </a:moveTo>
                <a:lnTo>
                  <a:pt x="393191" y="38099"/>
                </a:lnTo>
                <a:lnTo>
                  <a:pt x="374141" y="38099"/>
                </a:lnTo>
                <a:lnTo>
                  <a:pt x="374141" y="435101"/>
                </a:lnTo>
                <a:lnTo>
                  <a:pt x="393191" y="435101"/>
                </a:lnTo>
                <a:close/>
              </a:path>
              <a:path w="412750" h="473710">
                <a:moveTo>
                  <a:pt x="393191" y="473201"/>
                </a:moveTo>
                <a:lnTo>
                  <a:pt x="393191" y="435101"/>
                </a:lnTo>
                <a:lnTo>
                  <a:pt x="374141" y="454151"/>
                </a:lnTo>
                <a:lnTo>
                  <a:pt x="374141" y="473201"/>
                </a:lnTo>
                <a:lnTo>
                  <a:pt x="393191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24546" y="2017059"/>
            <a:ext cx="341168" cy="384361"/>
          </a:xfrm>
          <a:custGeom>
            <a:avLst/>
            <a:gdLst/>
            <a:ahLst/>
            <a:cxnLst/>
            <a:rect l="l" t="t" r="r" b="b"/>
            <a:pathLst>
              <a:path w="375285" h="435610">
                <a:moveTo>
                  <a:pt x="0" y="0"/>
                </a:moveTo>
                <a:lnTo>
                  <a:pt x="0" y="435101"/>
                </a:lnTo>
                <a:lnTo>
                  <a:pt x="374904" y="435101"/>
                </a:lnTo>
                <a:lnTo>
                  <a:pt x="3749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07227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4" y="473201"/>
                </a:moveTo>
                <a:lnTo>
                  <a:pt x="413004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4" y="38099"/>
                </a:lnTo>
                <a:lnTo>
                  <a:pt x="374904" y="19049"/>
                </a:lnTo>
                <a:lnTo>
                  <a:pt x="393954" y="38099"/>
                </a:lnTo>
                <a:lnTo>
                  <a:pt x="393954" y="473201"/>
                </a:lnTo>
                <a:lnTo>
                  <a:pt x="413004" y="473201"/>
                </a:lnTo>
                <a:close/>
              </a:path>
              <a:path w="413385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4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4" y="473201"/>
                </a:lnTo>
                <a:lnTo>
                  <a:pt x="374904" y="454151"/>
                </a:lnTo>
                <a:lnTo>
                  <a:pt x="393954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4" y="38099"/>
                </a:moveTo>
                <a:lnTo>
                  <a:pt x="374904" y="19049"/>
                </a:lnTo>
                <a:lnTo>
                  <a:pt x="374904" y="38099"/>
                </a:lnTo>
                <a:lnTo>
                  <a:pt x="393954" y="38099"/>
                </a:lnTo>
                <a:close/>
              </a:path>
              <a:path w="413385" h="473710">
                <a:moveTo>
                  <a:pt x="393954" y="435101"/>
                </a:moveTo>
                <a:lnTo>
                  <a:pt x="393954" y="38099"/>
                </a:lnTo>
                <a:lnTo>
                  <a:pt x="374904" y="38099"/>
                </a:lnTo>
                <a:lnTo>
                  <a:pt x="374904" y="435101"/>
                </a:lnTo>
                <a:lnTo>
                  <a:pt x="393954" y="435101"/>
                </a:lnTo>
                <a:close/>
              </a:path>
              <a:path w="413385" h="473710">
                <a:moveTo>
                  <a:pt x="393954" y="473201"/>
                </a:moveTo>
                <a:lnTo>
                  <a:pt x="393954" y="435101"/>
                </a:lnTo>
                <a:lnTo>
                  <a:pt x="374904" y="454151"/>
                </a:lnTo>
                <a:lnTo>
                  <a:pt x="374904" y="473201"/>
                </a:lnTo>
                <a:lnTo>
                  <a:pt x="393954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70910" y="2017059"/>
            <a:ext cx="341168" cy="384361"/>
          </a:xfrm>
          <a:custGeom>
            <a:avLst/>
            <a:gdLst/>
            <a:ahLst/>
            <a:cxnLst/>
            <a:rect l="l" t="t" r="r" b="b"/>
            <a:pathLst>
              <a:path w="375285" h="435610">
                <a:moveTo>
                  <a:pt x="0" y="0"/>
                </a:moveTo>
                <a:lnTo>
                  <a:pt x="0" y="435101"/>
                </a:lnTo>
                <a:lnTo>
                  <a:pt x="374903" y="435101"/>
                </a:lnTo>
                <a:lnTo>
                  <a:pt x="3749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53591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903" y="38099"/>
                </a:lnTo>
                <a:lnTo>
                  <a:pt x="374903" y="19049"/>
                </a:lnTo>
                <a:lnTo>
                  <a:pt x="393953" y="38099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5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3" y="38099"/>
                </a:moveTo>
                <a:lnTo>
                  <a:pt x="374903" y="19049"/>
                </a:lnTo>
                <a:lnTo>
                  <a:pt x="374903" y="38099"/>
                </a:lnTo>
                <a:lnTo>
                  <a:pt x="393953" y="38099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393953" y="38099"/>
                </a:lnTo>
                <a:lnTo>
                  <a:pt x="374903" y="38099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31819" y="2017059"/>
            <a:ext cx="341168" cy="384361"/>
          </a:xfrm>
          <a:custGeom>
            <a:avLst/>
            <a:gdLst/>
            <a:ahLst/>
            <a:cxnLst/>
            <a:rect l="l" t="t" r="r" b="b"/>
            <a:pathLst>
              <a:path w="375285" h="435610">
                <a:moveTo>
                  <a:pt x="0" y="0"/>
                </a:moveTo>
                <a:lnTo>
                  <a:pt x="0" y="435101"/>
                </a:lnTo>
                <a:lnTo>
                  <a:pt x="374904" y="435101"/>
                </a:lnTo>
                <a:lnTo>
                  <a:pt x="3749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4500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4" y="473201"/>
                </a:moveTo>
                <a:lnTo>
                  <a:pt x="413004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4" y="38100"/>
                </a:lnTo>
                <a:lnTo>
                  <a:pt x="374904" y="19050"/>
                </a:lnTo>
                <a:lnTo>
                  <a:pt x="393954" y="38100"/>
                </a:lnTo>
                <a:lnTo>
                  <a:pt x="393954" y="473201"/>
                </a:lnTo>
                <a:lnTo>
                  <a:pt x="413004" y="473201"/>
                </a:lnTo>
                <a:close/>
              </a:path>
              <a:path w="413385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4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4" y="473201"/>
                </a:lnTo>
                <a:lnTo>
                  <a:pt x="374904" y="454151"/>
                </a:lnTo>
                <a:lnTo>
                  <a:pt x="393954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4" y="38100"/>
                </a:moveTo>
                <a:lnTo>
                  <a:pt x="374904" y="19050"/>
                </a:lnTo>
                <a:lnTo>
                  <a:pt x="374904" y="38100"/>
                </a:lnTo>
                <a:lnTo>
                  <a:pt x="393954" y="38100"/>
                </a:lnTo>
                <a:close/>
              </a:path>
              <a:path w="413385" h="473710">
                <a:moveTo>
                  <a:pt x="393954" y="435101"/>
                </a:moveTo>
                <a:lnTo>
                  <a:pt x="393954" y="38100"/>
                </a:lnTo>
                <a:lnTo>
                  <a:pt x="374904" y="38100"/>
                </a:lnTo>
                <a:lnTo>
                  <a:pt x="374904" y="435101"/>
                </a:lnTo>
                <a:lnTo>
                  <a:pt x="393954" y="435101"/>
                </a:lnTo>
                <a:close/>
              </a:path>
              <a:path w="413385" h="473710">
                <a:moveTo>
                  <a:pt x="393954" y="473201"/>
                </a:moveTo>
                <a:lnTo>
                  <a:pt x="393954" y="435101"/>
                </a:lnTo>
                <a:lnTo>
                  <a:pt x="374904" y="454151"/>
                </a:lnTo>
                <a:lnTo>
                  <a:pt x="374904" y="473201"/>
                </a:lnTo>
                <a:lnTo>
                  <a:pt x="393954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78182" y="2017059"/>
            <a:ext cx="341168" cy="384361"/>
          </a:xfrm>
          <a:custGeom>
            <a:avLst/>
            <a:gdLst/>
            <a:ahLst/>
            <a:cxnLst/>
            <a:rect l="l" t="t" r="r" b="b"/>
            <a:pathLst>
              <a:path w="375285" h="435610">
                <a:moveTo>
                  <a:pt x="0" y="0"/>
                </a:moveTo>
                <a:lnTo>
                  <a:pt x="0" y="435101"/>
                </a:lnTo>
                <a:lnTo>
                  <a:pt x="374904" y="435101"/>
                </a:lnTo>
                <a:lnTo>
                  <a:pt x="3749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60863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4" y="473201"/>
                </a:moveTo>
                <a:lnTo>
                  <a:pt x="413004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74904" y="38100"/>
                </a:lnTo>
                <a:lnTo>
                  <a:pt x="374904" y="19050"/>
                </a:lnTo>
                <a:lnTo>
                  <a:pt x="393954" y="38100"/>
                </a:lnTo>
                <a:lnTo>
                  <a:pt x="393954" y="473201"/>
                </a:lnTo>
                <a:lnTo>
                  <a:pt x="413004" y="473201"/>
                </a:lnTo>
                <a:close/>
              </a:path>
              <a:path w="413385" h="4737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4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4" y="473201"/>
                </a:lnTo>
                <a:lnTo>
                  <a:pt x="374904" y="454151"/>
                </a:lnTo>
                <a:lnTo>
                  <a:pt x="393954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4" y="38100"/>
                </a:moveTo>
                <a:lnTo>
                  <a:pt x="374904" y="19050"/>
                </a:lnTo>
                <a:lnTo>
                  <a:pt x="374904" y="38100"/>
                </a:lnTo>
                <a:lnTo>
                  <a:pt x="393954" y="38100"/>
                </a:lnTo>
                <a:close/>
              </a:path>
              <a:path w="413385" h="473710">
                <a:moveTo>
                  <a:pt x="393954" y="435101"/>
                </a:moveTo>
                <a:lnTo>
                  <a:pt x="393954" y="38100"/>
                </a:lnTo>
                <a:lnTo>
                  <a:pt x="374904" y="38100"/>
                </a:lnTo>
                <a:lnTo>
                  <a:pt x="374904" y="435101"/>
                </a:lnTo>
                <a:lnTo>
                  <a:pt x="393954" y="435101"/>
                </a:lnTo>
                <a:close/>
              </a:path>
              <a:path w="413385" h="473710">
                <a:moveTo>
                  <a:pt x="393954" y="473201"/>
                </a:moveTo>
                <a:lnTo>
                  <a:pt x="393954" y="435101"/>
                </a:lnTo>
                <a:lnTo>
                  <a:pt x="374904" y="454151"/>
                </a:lnTo>
                <a:lnTo>
                  <a:pt x="374904" y="473201"/>
                </a:lnTo>
                <a:lnTo>
                  <a:pt x="393954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02728" y="2017059"/>
            <a:ext cx="341168" cy="384361"/>
          </a:xfrm>
          <a:custGeom>
            <a:avLst/>
            <a:gdLst/>
            <a:ahLst/>
            <a:cxnLst/>
            <a:rect l="l" t="t" r="r" b="b"/>
            <a:pathLst>
              <a:path w="375285" h="435610">
                <a:moveTo>
                  <a:pt x="0" y="0"/>
                </a:moveTo>
                <a:lnTo>
                  <a:pt x="0" y="435101"/>
                </a:lnTo>
                <a:lnTo>
                  <a:pt x="374903" y="435101"/>
                </a:lnTo>
                <a:lnTo>
                  <a:pt x="3749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85409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903" y="38099"/>
                </a:lnTo>
                <a:lnTo>
                  <a:pt x="374903" y="19049"/>
                </a:lnTo>
                <a:lnTo>
                  <a:pt x="393953" y="38099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5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3" y="38099"/>
                </a:moveTo>
                <a:lnTo>
                  <a:pt x="374903" y="19049"/>
                </a:lnTo>
                <a:lnTo>
                  <a:pt x="374903" y="38099"/>
                </a:lnTo>
                <a:lnTo>
                  <a:pt x="393953" y="38099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393953" y="38099"/>
                </a:lnTo>
                <a:lnTo>
                  <a:pt x="374903" y="38099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49091" y="2017059"/>
            <a:ext cx="341168" cy="384361"/>
          </a:xfrm>
          <a:custGeom>
            <a:avLst/>
            <a:gdLst/>
            <a:ahLst/>
            <a:cxnLst/>
            <a:rect l="l" t="t" r="r" b="b"/>
            <a:pathLst>
              <a:path w="375285" h="435610">
                <a:moveTo>
                  <a:pt x="0" y="0"/>
                </a:moveTo>
                <a:lnTo>
                  <a:pt x="0" y="435101"/>
                </a:lnTo>
                <a:lnTo>
                  <a:pt x="374903" y="435101"/>
                </a:lnTo>
                <a:lnTo>
                  <a:pt x="3749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31773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903" y="38099"/>
                </a:lnTo>
                <a:lnTo>
                  <a:pt x="374903" y="19049"/>
                </a:lnTo>
                <a:lnTo>
                  <a:pt x="393953" y="38099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5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3" y="38099"/>
                </a:moveTo>
                <a:lnTo>
                  <a:pt x="374903" y="19049"/>
                </a:lnTo>
                <a:lnTo>
                  <a:pt x="374903" y="38099"/>
                </a:lnTo>
                <a:lnTo>
                  <a:pt x="393953" y="38099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393953" y="38099"/>
                </a:lnTo>
                <a:lnTo>
                  <a:pt x="374903" y="38099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10001" y="2017059"/>
            <a:ext cx="341168" cy="384361"/>
          </a:xfrm>
          <a:custGeom>
            <a:avLst/>
            <a:gdLst/>
            <a:ahLst/>
            <a:cxnLst/>
            <a:rect l="l" t="t" r="r" b="b"/>
            <a:pathLst>
              <a:path w="375285" h="435610">
                <a:moveTo>
                  <a:pt x="0" y="0"/>
                </a:moveTo>
                <a:lnTo>
                  <a:pt x="0" y="435101"/>
                </a:lnTo>
                <a:lnTo>
                  <a:pt x="374903" y="435101"/>
                </a:lnTo>
                <a:lnTo>
                  <a:pt x="3749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92682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903" y="38099"/>
                </a:lnTo>
                <a:lnTo>
                  <a:pt x="374903" y="19049"/>
                </a:lnTo>
                <a:lnTo>
                  <a:pt x="393953" y="38099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5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3" y="38099"/>
                </a:moveTo>
                <a:lnTo>
                  <a:pt x="374903" y="19049"/>
                </a:lnTo>
                <a:lnTo>
                  <a:pt x="374903" y="38099"/>
                </a:lnTo>
                <a:lnTo>
                  <a:pt x="393953" y="38099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393953" y="38099"/>
                </a:lnTo>
                <a:lnTo>
                  <a:pt x="374903" y="38099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56364" y="2017059"/>
            <a:ext cx="341168" cy="384361"/>
          </a:xfrm>
          <a:custGeom>
            <a:avLst/>
            <a:gdLst/>
            <a:ahLst/>
            <a:cxnLst/>
            <a:rect l="l" t="t" r="r" b="b"/>
            <a:pathLst>
              <a:path w="375285" h="435610">
                <a:moveTo>
                  <a:pt x="0" y="0"/>
                </a:moveTo>
                <a:lnTo>
                  <a:pt x="0" y="435101"/>
                </a:lnTo>
                <a:lnTo>
                  <a:pt x="374903" y="435101"/>
                </a:lnTo>
                <a:lnTo>
                  <a:pt x="3749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39045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903" y="38099"/>
                </a:lnTo>
                <a:lnTo>
                  <a:pt x="374903" y="19049"/>
                </a:lnTo>
                <a:lnTo>
                  <a:pt x="393953" y="38099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5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3" y="38099"/>
                </a:moveTo>
                <a:lnTo>
                  <a:pt x="374903" y="19049"/>
                </a:lnTo>
                <a:lnTo>
                  <a:pt x="374903" y="38099"/>
                </a:lnTo>
                <a:lnTo>
                  <a:pt x="393953" y="38099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393953" y="38099"/>
                </a:lnTo>
                <a:lnTo>
                  <a:pt x="374903" y="38099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88182" y="2017059"/>
            <a:ext cx="341168" cy="384361"/>
          </a:xfrm>
          <a:custGeom>
            <a:avLst/>
            <a:gdLst/>
            <a:ahLst/>
            <a:cxnLst/>
            <a:rect l="l" t="t" r="r" b="b"/>
            <a:pathLst>
              <a:path w="375284" h="435610">
                <a:moveTo>
                  <a:pt x="0" y="0"/>
                </a:moveTo>
                <a:lnTo>
                  <a:pt x="0" y="435101"/>
                </a:lnTo>
                <a:lnTo>
                  <a:pt x="374903" y="435101"/>
                </a:lnTo>
                <a:lnTo>
                  <a:pt x="3749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70863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4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903" y="38099"/>
                </a:lnTo>
                <a:lnTo>
                  <a:pt x="374903" y="19049"/>
                </a:lnTo>
                <a:lnTo>
                  <a:pt x="393953" y="38099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4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3384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4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4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4" h="473710">
                <a:moveTo>
                  <a:pt x="393953" y="38099"/>
                </a:moveTo>
                <a:lnTo>
                  <a:pt x="374903" y="19049"/>
                </a:lnTo>
                <a:lnTo>
                  <a:pt x="374903" y="38099"/>
                </a:lnTo>
                <a:lnTo>
                  <a:pt x="393953" y="38099"/>
                </a:lnTo>
                <a:close/>
              </a:path>
              <a:path w="413384" h="473710">
                <a:moveTo>
                  <a:pt x="393953" y="435101"/>
                </a:moveTo>
                <a:lnTo>
                  <a:pt x="393953" y="38099"/>
                </a:lnTo>
                <a:lnTo>
                  <a:pt x="374903" y="38099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4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34546" y="2017059"/>
            <a:ext cx="341168" cy="384361"/>
          </a:xfrm>
          <a:custGeom>
            <a:avLst/>
            <a:gdLst/>
            <a:ahLst/>
            <a:cxnLst/>
            <a:rect l="l" t="t" r="r" b="b"/>
            <a:pathLst>
              <a:path w="375284" h="435610">
                <a:moveTo>
                  <a:pt x="0" y="0"/>
                </a:moveTo>
                <a:lnTo>
                  <a:pt x="0" y="435101"/>
                </a:lnTo>
                <a:lnTo>
                  <a:pt x="374903" y="435101"/>
                </a:lnTo>
                <a:lnTo>
                  <a:pt x="3749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17227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4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903" y="38099"/>
                </a:lnTo>
                <a:lnTo>
                  <a:pt x="374903" y="19049"/>
                </a:lnTo>
                <a:lnTo>
                  <a:pt x="393953" y="38099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4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3384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4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4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4" h="473710">
                <a:moveTo>
                  <a:pt x="393953" y="38099"/>
                </a:moveTo>
                <a:lnTo>
                  <a:pt x="374903" y="19049"/>
                </a:lnTo>
                <a:lnTo>
                  <a:pt x="374903" y="38099"/>
                </a:lnTo>
                <a:lnTo>
                  <a:pt x="393953" y="38099"/>
                </a:lnTo>
                <a:close/>
              </a:path>
              <a:path w="413384" h="473710">
                <a:moveTo>
                  <a:pt x="393953" y="435101"/>
                </a:moveTo>
                <a:lnTo>
                  <a:pt x="393953" y="38099"/>
                </a:lnTo>
                <a:lnTo>
                  <a:pt x="374903" y="38099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4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95455" y="2017059"/>
            <a:ext cx="341168" cy="384361"/>
          </a:xfrm>
          <a:custGeom>
            <a:avLst/>
            <a:gdLst/>
            <a:ahLst/>
            <a:cxnLst/>
            <a:rect l="l" t="t" r="r" b="b"/>
            <a:pathLst>
              <a:path w="375285" h="435610">
                <a:moveTo>
                  <a:pt x="0" y="0"/>
                </a:moveTo>
                <a:lnTo>
                  <a:pt x="0" y="435101"/>
                </a:lnTo>
                <a:lnTo>
                  <a:pt x="374903" y="435101"/>
                </a:lnTo>
                <a:lnTo>
                  <a:pt x="3749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78136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903" y="38099"/>
                </a:lnTo>
                <a:lnTo>
                  <a:pt x="374903" y="19049"/>
                </a:lnTo>
                <a:lnTo>
                  <a:pt x="393953" y="38099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5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3" y="38099"/>
                </a:moveTo>
                <a:lnTo>
                  <a:pt x="374903" y="19049"/>
                </a:lnTo>
                <a:lnTo>
                  <a:pt x="374903" y="38099"/>
                </a:lnTo>
                <a:lnTo>
                  <a:pt x="393953" y="38099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393953" y="38099"/>
                </a:lnTo>
                <a:lnTo>
                  <a:pt x="374903" y="38099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41819" y="2017059"/>
            <a:ext cx="341168" cy="384361"/>
          </a:xfrm>
          <a:custGeom>
            <a:avLst/>
            <a:gdLst/>
            <a:ahLst/>
            <a:cxnLst/>
            <a:rect l="l" t="t" r="r" b="b"/>
            <a:pathLst>
              <a:path w="375285" h="435610">
                <a:moveTo>
                  <a:pt x="0" y="0"/>
                </a:moveTo>
                <a:lnTo>
                  <a:pt x="0" y="435101"/>
                </a:lnTo>
                <a:lnTo>
                  <a:pt x="374903" y="435101"/>
                </a:lnTo>
                <a:lnTo>
                  <a:pt x="3749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24500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5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903" y="38099"/>
                </a:lnTo>
                <a:lnTo>
                  <a:pt x="374903" y="19049"/>
                </a:lnTo>
                <a:lnTo>
                  <a:pt x="393953" y="38099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5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3385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5" h="473710">
                <a:moveTo>
                  <a:pt x="393953" y="38099"/>
                </a:moveTo>
                <a:lnTo>
                  <a:pt x="374903" y="19049"/>
                </a:lnTo>
                <a:lnTo>
                  <a:pt x="374903" y="38099"/>
                </a:lnTo>
                <a:lnTo>
                  <a:pt x="393953" y="38099"/>
                </a:lnTo>
                <a:close/>
              </a:path>
              <a:path w="413385" h="473710">
                <a:moveTo>
                  <a:pt x="393953" y="435101"/>
                </a:moveTo>
                <a:lnTo>
                  <a:pt x="393953" y="38099"/>
                </a:lnTo>
                <a:lnTo>
                  <a:pt x="374903" y="38099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5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80910" y="2017059"/>
            <a:ext cx="341168" cy="384361"/>
          </a:xfrm>
          <a:custGeom>
            <a:avLst/>
            <a:gdLst/>
            <a:ahLst/>
            <a:cxnLst/>
            <a:rect l="l" t="t" r="r" b="b"/>
            <a:pathLst>
              <a:path w="375284" h="435610">
                <a:moveTo>
                  <a:pt x="0" y="0"/>
                </a:moveTo>
                <a:lnTo>
                  <a:pt x="0" y="435101"/>
                </a:lnTo>
                <a:lnTo>
                  <a:pt x="374903" y="435101"/>
                </a:lnTo>
                <a:lnTo>
                  <a:pt x="3749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63591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4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903" y="38099"/>
                </a:lnTo>
                <a:lnTo>
                  <a:pt x="374903" y="19049"/>
                </a:lnTo>
                <a:lnTo>
                  <a:pt x="393953" y="38099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4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3384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4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4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4" h="473710">
                <a:moveTo>
                  <a:pt x="393953" y="38099"/>
                </a:moveTo>
                <a:lnTo>
                  <a:pt x="374903" y="19049"/>
                </a:lnTo>
                <a:lnTo>
                  <a:pt x="374903" y="38099"/>
                </a:lnTo>
                <a:lnTo>
                  <a:pt x="393953" y="38099"/>
                </a:lnTo>
                <a:close/>
              </a:path>
              <a:path w="413384" h="473710">
                <a:moveTo>
                  <a:pt x="393953" y="435101"/>
                </a:moveTo>
                <a:lnTo>
                  <a:pt x="393953" y="38099"/>
                </a:lnTo>
                <a:lnTo>
                  <a:pt x="374903" y="38099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4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927273" y="2017059"/>
            <a:ext cx="341168" cy="384361"/>
          </a:xfrm>
          <a:custGeom>
            <a:avLst/>
            <a:gdLst/>
            <a:ahLst/>
            <a:cxnLst/>
            <a:rect l="l" t="t" r="r" b="b"/>
            <a:pathLst>
              <a:path w="375284" h="435610">
                <a:moveTo>
                  <a:pt x="0" y="0"/>
                </a:moveTo>
                <a:lnTo>
                  <a:pt x="0" y="435101"/>
                </a:lnTo>
                <a:lnTo>
                  <a:pt x="374903" y="435101"/>
                </a:lnTo>
                <a:lnTo>
                  <a:pt x="3749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909954" y="2000250"/>
            <a:ext cx="375804" cy="417979"/>
          </a:xfrm>
          <a:custGeom>
            <a:avLst/>
            <a:gdLst/>
            <a:ahLst/>
            <a:cxnLst/>
            <a:rect l="l" t="t" r="r" b="b"/>
            <a:pathLst>
              <a:path w="413384" h="473710">
                <a:moveTo>
                  <a:pt x="413003" y="473201"/>
                </a:moveTo>
                <a:lnTo>
                  <a:pt x="413003" y="0"/>
                </a:lnTo>
                <a:lnTo>
                  <a:pt x="0" y="0"/>
                </a:lnTo>
                <a:lnTo>
                  <a:pt x="0" y="473201"/>
                </a:lnTo>
                <a:lnTo>
                  <a:pt x="19050" y="47320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374903" y="38099"/>
                </a:lnTo>
                <a:lnTo>
                  <a:pt x="374903" y="19049"/>
                </a:lnTo>
                <a:lnTo>
                  <a:pt x="393953" y="38099"/>
                </a:lnTo>
                <a:lnTo>
                  <a:pt x="393953" y="473201"/>
                </a:lnTo>
                <a:lnTo>
                  <a:pt x="413003" y="473201"/>
                </a:lnTo>
                <a:close/>
              </a:path>
              <a:path w="413384" h="47371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413384" h="473710">
                <a:moveTo>
                  <a:pt x="38100" y="43510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435101"/>
                </a:lnTo>
                <a:lnTo>
                  <a:pt x="38100" y="435101"/>
                </a:lnTo>
                <a:close/>
              </a:path>
              <a:path w="413384" h="473710">
                <a:moveTo>
                  <a:pt x="393953" y="435101"/>
                </a:moveTo>
                <a:lnTo>
                  <a:pt x="19050" y="435101"/>
                </a:lnTo>
                <a:lnTo>
                  <a:pt x="38100" y="454151"/>
                </a:lnTo>
                <a:lnTo>
                  <a:pt x="38100" y="473201"/>
                </a:lnTo>
                <a:lnTo>
                  <a:pt x="374903" y="473201"/>
                </a:lnTo>
                <a:lnTo>
                  <a:pt x="374903" y="454151"/>
                </a:lnTo>
                <a:lnTo>
                  <a:pt x="393953" y="435101"/>
                </a:lnTo>
                <a:close/>
              </a:path>
              <a:path w="413384" h="473710">
                <a:moveTo>
                  <a:pt x="38100" y="473201"/>
                </a:moveTo>
                <a:lnTo>
                  <a:pt x="38100" y="454151"/>
                </a:lnTo>
                <a:lnTo>
                  <a:pt x="19050" y="435101"/>
                </a:lnTo>
                <a:lnTo>
                  <a:pt x="19050" y="473201"/>
                </a:lnTo>
                <a:lnTo>
                  <a:pt x="38100" y="473201"/>
                </a:lnTo>
                <a:close/>
              </a:path>
              <a:path w="413384" h="473710">
                <a:moveTo>
                  <a:pt x="393953" y="38099"/>
                </a:moveTo>
                <a:lnTo>
                  <a:pt x="374903" y="19049"/>
                </a:lnTo>
                <a:lnTo>
                  <a:pt x="374903" y="38099"/>
                </a:lnTo>
                <a:lnTo>
                  <a:pt x="393953" y="38099"/>
                </a:lnTo>
                <a:close/>
              </a:path>
              <a:path w="413384" h="473710">
                <a:moveTo>
                  <a:pt x="393953" y="435101"/>
                </a:moveTo>
                <a:lnTo>
                  <a:pt x="393953" y="38099"/>
                </a:lnTo>
                <a:lnTo>
                  <a:pt x="374903" y="38099"/>
                </a:lnTo>
                <a:lnTo>
                  <a:pt x="374903" y="435101"/>
                </a:lnTo>
                <a:lnTo>
                  <a:pt x="393953" y="435101"/>
                </a:lnTo>
                <a:close/>
              </a:path>
              <a:path w="413384" h="473710">
                <a:moveTo>
                  <a:pt x="393953" y="473201"/>
                </a:moveTo>
                <a:lnTo>
                  <a:pt x="393953" y="435101"/>
                </a:lnTo>
                <a:lnTo>
                  <a:pt x="374903" y="454151"/>
                </a:lnTo>
                <a:lnTo>
                  <a:pt x="374903" y="473201"/>
                </a:lnTo>
                <a:lnTo>
                  <a:pt x="393953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731819" y="2019971"/>
            <a:ext cx="5536623" cy="291353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81488">
              <a:spcBef>
                <a:spcPts val="85"/>
              </a:spcBef>
              <a:tabLst>
                <a:tab pos="423398" algn="l"/>
                <a:tab pos="765307" algn="l"/>
                <a:tab pos="1107217" algn="l"/>
                <a:tab pos="1454824" algn="l"/>
                <a:tab pos="1796734" algn="l"/>
                <a:tab pos="2474854" algn="l"/>
                <a:tab pos="2816764" algn="l"/>
                <a:tab pos="3158672" algn="l"/>
                <a:tab pos="3500582" algn="l"/>
                <a:tab pos="3842492" algn="l"/>
                <a:tab pos="4184401" algn="l"/>
                <a:tab pos="4526311" algn="l"/>
                <a:tab pos="4868220" algn="l"/>
                <a:tab pos="5210129" algn="l"/>
              </a:tabLst>
            </a:pPr>
            <a:r>
              <a:rPr sz="1800" b="1" spc="-4" dirty="0">
                <a:latin typeface="Courier New"/>
                <a:cs typeface="Courier New"/>
              </a:rPr>
              <a:t>A	B	C	D	E	F</a:t>
            </a:r>
            <a:r>
              <a:rPr sz="1800" b="1" spc="494" dirty="0">
                <a:latin typeface="Courier New"/>
                <a:cs typeface="Courier New"/>
              </a:rPr>
              <a:t> </a:t>
            </a:r>
            <a:r>
              <a:rPr sz="1800" b="1" spc="-4" dirty="0">
                <a:latin typeface="Courier New"/>
                <a:cs typeface="Courier New"/>
              </a:rPr>
              <a:t>G	H	J	K	L	M	N	P	Q	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498109" y="6200607"/>
            <a:ext cx="564573" cy="150008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900" dirty="0">
                <a:latin typeface="Tahoma"/>
                <a:cs typeface="Tahoma"/>
              </a:rPr>
              <a:t>Lecture</a:t>
            </a:r>
            <a:r>
              <a:rPr sz="900" spc="-58" dirty="0">
                <a:latin typeface="Tahoma"/>
                <a:cs typeface="Tahoma"/>
              </a:rPr>
              <a:t> </a:t>
            </a:r>
            <a:r>
              <a:rPr sz="900" spc="-4" dirty="0">
                <a:latin typeface="Tahoma"/>
                <a:cs typeface="Tahoma"/>
              </a:rPr>
              <a:t>27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4294967295"/>
          </p:nvPr>
        </p:nvSpPr>
        <p:spPr>
          <a:xfrm>
            <a:off x="8079758" y="6200607"/>
            <a:ext cx="172605" cy="62706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22794">
              <a:spcBef>
                <a:spcPts val="90"/>
              </a:spcBef>
            </a:pPr>
            <a:r>
              <a:rPr dirty="0"/>
              <a:t>46</a:t>
            </a:r>
          </a:p>
        </p:txBody>
      </p:sp>
    </p:spTree>
    <p:extLst>
      <p:ext uri="{BB962C8B-B14F-4D97-AF65-F5344CB8AC3E}">
        <p14:creationId xmlns:p14="http://schemas.microsoft.com/office/powerpoint/2010/main" val="17111228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합병정렬은 크게 분할 </a:t>
            </a:r>
            <a:r>
              <a:rPr lang="en-US" altLang="ko-KR" sz="2400" dirty="0"/>
              <a:t>(divide)</a:t>
            </a:r>
            <a:r>
              <a:rPr lang="ko-KR" altLang="en-US" sz="2400" dirty="0"/>
              <a:t>와 합병 </a:t>
            </a:r>
            <a:r>
              <a:rPr lang="en-US" altLang="ko-KR" sz="2400" dirty="0"/>
              <a:t>(merge)</a:t>
            </a:r>
            <a:r>
              <a:rPr lang="ko-KR" altLang="en-US" sz="2400" dirty="0"/>
              <a:t>으로 크게 두 단계로 나누어져 있다</a:t>
            </a:r>
            <a:endParaRPr lang="en-US" altLang="ko-KR" sz="2400" dirty="0"/>
          </a:p>
          <a:p>
            <a:r>
              <a:rPr lang="ko-KR" altLang="en-US" sz="2400" dirty="0"/>
              <a:t>분할은 각 부분 </a:t>
            </a:r>
            <a:r>
              <a:rPr lang="en-US" altLang="ko-KR" sz="2400" dirty="0"/>
              <a:t>(</a:t>
            </a:r>
            <a:r>
              <a:rPr lang="ko-KR" altLang="en-US" sz="2400" dirty="0"/>
              <a:t>수열</a:t>
            </a:r>
            <a:r>
              <a:rPr lang="en-US" altLang="ko-KR" sz="2400" dirty="0"/>
              <a:t>, </a:t>
            </a:r>
            <a:r>
              <a:rPr lang="ko-KR" altLang="en-US" sz="2400" dirty="0"/>
              <a:t>리스트</a:t>
            </a:r>
            <a:r>
              <a:rPr lang="en-US" altLang="ko-KR" sz="2400" dirty="0"/>
              <a:t>)</a:t>
            </a:r>
            <a:r>
              <a:rPr lang="ko-KR" altLang="en-US" sz="2400" dirty="0"/>
              <a:t>이 </a:t>
            </a:r>
            <a:r>
              <a:rPr lang="ko-KR" altLang="en-US" sz="2400" dirty="0">
                <a:solidFill>
                  <a:srgbClr val="FF0000"/>
                </a:solidFill>
              </a:rPr>
              <a:t>하나의 원소</a:t>
            </a:r>
            <a:r>
              <a:rPr lang="ko-KR" altLang="en-US" sz="2400" dirty="0"/>
              <a:t>가 될 때까지 </a:t>
            </a:r>
            <a:r>
              <a:rPr lang="ko-KR" altLang="en-US" sz="2400" dirty="0">
                <a:solidFill>
                  <a:srgbClr val="FF0000"/>
                </a:solidFill>
              </a:rPr>
              <a:t>두 개의 부분</a:t>
            </a:r>
            <a:r>
              <a:rPr lang="ko-KR" altLang="en-US" sz="2400" dirty="0"/>
              <a:t>으로 분할한다</a:t>
            </a:r>
            <a:endParaRPr lang="en-US" altLang="ko-KR" sz="2400" dirty="0"/>
          </a:p>
          <a:p>
            <a:r>
              <a:rPr lang="ko-KR" altLang="en-US" sz="2400" dirty="0"/>
              <a:t>분할이 모두 끝나면 </a:t>
            </a:r>
            <a:r>
              <a:rPr lang="en-US" altLang="ko-KR" sz="2400" dirty="0"/>
              <a:t>(</a:t>
            </a:r>
            <a:r>
              <a:rPr lang="ko-KR" altLang="en-US" sz="2400" dirty="0"/>
              <a:t>각 부분이 하나의 원소만 있음</a:t>
            </a:r>
            <a:r>
              <a:rPr lang="en-US" altLang="ko-KR" sz="2400" dirty="0"/>
              <a:t>)</a:t>
            </a:r>
            <a:r>
              <a:rPr lang="ko-KR" altLang="en-US" sz="2400" dirty="0"/>
              <a:t> 각 부분에서 오름차순으로 정렬하면서 합병을 한다</a:t>
            </a:r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ED12B0D-62FE-4A64-A7A2-88CDB0FEB40E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43077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합병정렬의 </a:t>
            </a:r>
            <a:r>
              <a:rPr lang="en-US" altLang="ko-KR" dirty="0"/>
              <a:t>Pseudo </a:t>
            </a:r>
            <a:r>
              <a:rPr lang="ko-KR" altLang="en-US" dirty="0"/>
              <a:t>코드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37</a:t>
            </a:fld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0971739"/>
                  </p:ext>
                </p:extLst>
              </p:nvPr>
            </p:nvGraphicFramePr>
            <p:xfrm>
              <a:off x="1371600" y="2133600"/>
              <a:ext cx="5486400" cy="31177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86400">
                      <a:extLst>
                        <a:ext uri="{9D8B030D-6E8A-4147-A177-3AD203B41FA5}">
                          <a16:colId xmlns:a16="http://schemas.microsoft.com/office/drawing/2014/main" val="2593068482"/>
                        </a:ext>
                      </a:extLst>
                    </a:gridCol>
                  </a:tblGrid>
                  <a:tr h="34614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dirty="0"/>
                            <a:t>Algorithm  </a:t>
                          </a:r>
                          <a:r>
                            <a:rPr lang="en-US" altLang="ko-KR" sz="1800" dirty="0" err="1"/>
                            <a:t>mergesort</a:t>
                          </a:r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7233340"/>
                      </a:ext>
                    </a:extLst>
                  </a:tr>
                  <a:tr h="346145">
                    <a:tc>
                      <a:txBody>
                        <a:bodyPr/>
                        <a:lstStyle/>
                        <a:p>
                          <a:r>
                            <a:rPr lang="ko-KR" altLang="en-US" sz="2000" dirty="0"/>
                            <a:t>입력</a:t>
                          </a:r>
                          <a:r>
                            <a:rPr lang="en-US" altLang="ko-KR" sz="2000" dirty="0"/>
                            <a:t>: </a:t>
                          </a:r>
                          <a:r>
                            <a:rPr lang="ko-KR" altLang="en-US" sz="2000" dirty="0"/>
                            <a:t>수열 </a:t>
                          </a:r>
                          <a:r>
                            <a:rPr lang="en-US" altLang="ko-KR" sz="2000" dirty="0"/>
                            <a:t>L=a</a:t>
                          </a:r>
                          <a:r>
                            <a:rPr lang="en-US" altLang="ko-KR" sz="2000" baseline="-25000" dirty="0"/>
                            <a:t>1</a:t>
                          </a:r>
                          <a:r>
                            <a:rPr lang="en-US" altLang="ko-KR" sz="2000" dirty="0"/>
                            <a:t>,a</a:t>
                          </a:r>
                          <a:r>
                            <a:rPr lang="en-US" altLang="ko-KR" sz="2000" baseline="-25000" dirty="0"/>
                            <a:t>2</a:t>
                          </a:r>
                          <a:r>
                            <a:rPr lang="en-US" altLang="ko-KR" sz="2000" dirty="0"/>
                            <a:t>,…a</a:t>
                          </a:r>
                          <a:r>
                            <a:rPr lang="en-US" altLang="ko-KR" sz="2000" baseline="-25000" dirty="0"/>
                            <a:t>n</a:t>
                          </a:r>
                          <a:endParaRPr lang="en-US" altLang="ko-KR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955984"/>
                      </a:ext>
                    </a:extLst>
                  </a:tr>
                  <a:tr h="2355710">
                    <a:tc>
                      <a:txBody>
                        <a:bodyPr/>
                        <a:lstStyle/>
                        <a:p>
                          <a:r>
                            <a:rPr lang="en-US" altLang="ko-KR" sz="2000" dirty="0"/>
                            <a:t>if n=1                               </a:t>
                          </a:r>
                        </a:p>
                        <a:p>
                          <a:r>
                            <a:rPr lang="en-US" altLang="ko-KR" sz="2000" dirty="0"/>
                            <a:t>   then return L          // </a:t>
                          </a:r>
                          <a:r>
                            <a:rPr lang="ko-KR" altLang="en-US" sz="2000" dirty="0"/>
                            <a:t>기본 단계 </a:t>
                          </a:r>
                          <a:r>
                            <a:rPr lang="en-US" altLang="ko-KR" sz="2000" dirty="0"/>
                            <a:t>                 </a:t>
                          </a:r>
                          <a:endParaRPr lang="en-US" altLang="ko-KR" sz="2000" dirty="0">
                            <a:solidFill>
                              <a:srgbClr val="00B050"/>
                            </a:solidFill>
                          </a:endParaRPr>
                        </a:p>
                        <a:p>
                          <a:r>
                            <a:rPr lang="en-US" altLang="ko-KR" sz="2000" dirty="0"/>
                            <a:t>else                                </a:t>
                          </a:r>
                        </a:p>
                        <a:p>
                          <a:r>
                            <a:rPr lang="en-US" altLang="ko-KR" sz="2000" dirty="0"/>
                            <a:t>     m:=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/</m:t>
                                  </m:r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𝟐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2000" dirty="0"/>
                            <a:t>              // </a:t>
                          </a:r>
                          <a:r>
                            <a:rPr lang="ko-KR" altLang="en-US" sz="2000" dirty="0"/>
                            <a:t>재귀 단계 </a:t>
                          </a:r>
                          <a:r>
                            <a:rPr lang="en-US" altLang="ko-KR" sz="2000" dirty="0"/>
                            <a:t>       </a:t>
                          </a:r>
                        </a:p>
                        <a:p>
                          <a:r>
                            <a:rPr lang="en-US" altLang="ko-KR" sz="2000" dirty="0"/>
                            <a:t>     L1:=a</a:t>
                          </a:r>
                          <a:r>
                            <a:rPr lang="en-US" altLang="ko-KR" sz="2000" baseline="-25000" dirty="0"/>
                            <a:t>1</a:t>
                          </a:r>
                          <a:r>
                            <a:rPr lang="en-US" altLang="ko-KR" sz="2000" dirty="0"/>
                            <a:t>, …., a</a:t>
                          </a:r>
                          <a:r>
                            <a:rPr lang="en-US" altLang="ko-KR" sz="2000" baseline="-25000" dirty="0"/>
                            <a:t>m</a:t>
                          </a:r>
                          <a:r>
                            <a:rPr lang="en-US" altLang="ko-KR" sz="2000" dirty="0"/>
                            <a:t>             </a:t>
                          </a:r>
                        </a:p>
                        <a:p>
                          <a:r>
                            <a:rPr lang="en-US" altLang="ko-KR" sz="2000" dirty="0"/>
                            <a:t>     L2:=a</a:t>
                          </a:r>
                          <a:r>
                            <a:rPr lang="en-US" altLang="ko-KR" sz="2000" baseline="-25000" dirty="0"/>
                            <a:t>m+1</a:t>
                          </a:r>
                          <a:r>
                            <a:rPr lang="en-US" altLang="ko-KR" sz="2000" dirty="0"/>
                            <a:t>, …, a</a:t>
                          </a:r>
                          <a:r>
                            <a:rPr lang="en-US" altLang="ko-KR" sz="2000" baseline="-25000" dirty="0"/>
                            <a:t>n</a:t>
                          </a:r>
                          <a:r>
                            <a:rPr lang="en-US" altLang="ko-KR" sz="2000" dirty="0"/>
                            <a:t>           </a:t>
                          </a:r>
                        </a:p>
                        <a:p>
                          <a:r>
                            <a:rPr lang="en-US" altLang="ko-KR" sz="2000" dirty="0"/>
                            <a:t>return </a:t>
                          </a:r>
                          <a:r>
                            <a:rPr lang="en-US" altLang="ko-KR" sz="2000" dirty="0">
                              <a:solidFill>
                                <a:srgbClr val="00B050"/>
                              </a:solidFill>
                            </a:rPr>
                            <a:t>merge</a:t>
                          </a:r>
                          <a:r>
                            <a:rPr lang="en-US" altLang="ko-KR" sz="2000" dirty="0"/>
                            <a:t>(</a:t>
                          </a:r>
                          <a:r>
                            <a:rPr lang="en-US" altLang="ko-KR" sz="2000" dirty="0" err="1">
                              <a:solidFill>
                                <a:srgbClr val="FF0000"/>
                              </a:solidFill>
                            </a:rPr>
                            <a:t>mergesort</a:t>
                          </a:r>
                          <a:r>
                            <a:rPr lang="en-US" altLang="ko-KR" sz="2000" dirty="0">
                              <a:solidFill>
                                <a:srgbClr val="FF0000"/>
                              </a:solidFill>
                            </a:rPr>
                            <a:t>(L1)</a:t>
                          </a:r>
                          <a:r>
                            <a:rPr lang="en-US" altLang="ko-KR" sz="2000" dirty="0"/>
                            <a:t>, </a:t>
                          </a:r>
                          <a:r>
                            <a:rPr lang="en-US" altLang="ko-KR" sz="2000" dirty="0" err="1">
                              <a:solidFill>
                                <a:srgbClr val="FF0000"/>
                              </a:solidFill>
                            </a:rPr>
                            <a:t>mergesort</a:t>
                          </a:r>
                          <a:r>
                            <a:rPr lang="en-US" altLang="ko-KR" sz="2000" dirty="0">
                              <a:solidFill>
                                <a:srgbClr val="FF0000"/>
                              </a:solidFill>
                            </a:rPr>
                            <a:t>(L2)</a:t>
                          </a:r>
                          <a:r>
                            <a:rPr lang="en-US" altLang="ko-KR" sz="2000" dirty="0"/>
                            <a:t>) </a:t>
                          </a:r>
                          <a:endParaRPr lang="ko-KR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77398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9993995"/>
                  </p:ext>
                </p:extLst>
              </p:nvPr>
            </p:nvGraphicFramePr>
            <p:xfrm>
              <a:off x="1371600" y="2133600"/>
              <a:ext cx="5486400" cy="31177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864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59306848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dirty="0" smtClean="0"/>
                            <a:t>Algorithm  </a:t>
                          </a:r>
                          <a:r>
                            <a:rPr lang="en-US" altLang="ko-KR" sz="1800" dirty="0" err="1" smtClean="0"/>
                            <a:t>mergesort</a:t>
                          </a:r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07723334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ko-KR" altLang="en-US" sz="2000" dirty="0" smtClean="0"/>
                            <a:t>입력</a:t>
                          </a:r>
                          <a:r>
                            <a:rPr lang="en-US" altLang="ko-KR" sz="2000" dirty="0" smtClean="0"/>
                            <a:t>: </a:t>
                          </a:r>
                          <a:r>
                            <a:rPr lang="ko-KR" altLang="en-US" sz="2000" dirty="0" smtClean="0"/>
                            <a:t>수열 </a:t>
                          </a:r>
                          <a:r>
                            <a:rPr lang="en-US" altLang="ko-KR" sz="2000" dirty="0" smtClean="0"/>
                            <a:t>L=a</a:t>
                          </a:r>
                          <a:r>
                            <a:rPr lang="en-US" altLang="ko-KR" sz="2000" baseline="-25000" dirty="0" smtClean="0"/>
                            <a:t>1</a:t>
                          </a:r>
                          <a:r>
                            <a:rPr lang="en-US" altLang="ko-KR" sz="2000" dirty="0" smtClean="0"/>
                            <a:t>,a</a:t>
                          </a:r>
                          <a:r>
                            <a:rPr lang="en-US" altLang="ko-KR" sz="2000" baseline="-25000" dirty="0" smtClean="0"/>
                            <a:t>2</a:t>
                          </a:r>
                          <a:r>
                            <a:rPr lang="en-US" altLang="ko-KR" sz="2000" dirty="0" smtClean="0"/>
                            <a:t>,…a</a:t>
                          </a:r>
                          <a:r>
                            <a:rPr lang="en-US" altLang="ko-KR" sz="2000" baseline="-25000" dirty="0" smtClean="0"/>
                            <a:t>n</a:t>
                          </a:r>
                          <a:endParaRPr lang="en-US" altLang="ko-KR" sz="20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035955984"/>
                      </a:ext>
                    </a:extLst>
                  </a:tr>
                  <a:tr h="23557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33679" b="-2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1377398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879423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498109" y="6200607"/>
            <a:ext cx="564573" cy="150008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900" dirty="0">
                <a:latin typeface="Tahoma"/>
                <a:cs typeface="Tahoma"/>
              </a:rPr>
              <a:t>Lecture</a:t>
            </a:r>
            <a:r>
              <a:rPr sz="900" spc="-58" dirty="0">
                <a:latin typeface="Tahoma"/>
                <a:cs typeface="Tahoma"/>
              </a:rPr>
              <a:t> </a:t>
            </a:r>
            <a:r>
              <a:rPr sz="900" spc="-4" dirty="0">
                <a:latin typeface="Tahoma"/>
                <a:cs typeface="Tahoma"/>
              </a:rPr>
              <a:t>27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079758" y="6200607"/>
            <a:ext cx="172605" cy="62706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22794">
              <a:spcBef>
                <a:spcPts val="90"/>
              </a:spcBef>
            </a:pPr>
            <a:r>
              <a:rPr dirty="0"/>
              <a:t>48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14400" y="1334047"/>
            <a:ext cx="7848600" cy="231983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9" dirty="0">
                <a:solidFill>
                  <a:srgbClr val="33339A"/>
                </a:solidFill>
                <a:latin typeface="Courier New"/>
                <a:cs typeface="Courier New"/>
              </a:rPr>
              <a:t>function </a:t>
            </a:r>
            <a:r>
              <a:rPr sz="2500" b="1" dirty="0">
                <a:latin typeface="Courier New"/>
                <a:cs typeface="Courier New"/>
              </a:rPr>
              <a:t>y =</a:t>
            </a:r>
            <a:r>
              <a:rPr sz="2500" b="1" spc="-31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mergeSort(x)</a:t>
            </a:r>
            <a:endParaRPr sz="2500" dirty="0">
              <a:latin typeface="Courier New"/>
              <a:cs typeface="Courier New"/>
            </a:endParaRPr>
          </a:p>
          <a:p>
            <a:pPr marL="11397">
              <a:tabLst>
                <a:tab pos="3448156" algn="l"/>
              </a:tabLst>
            </a:pPr>
            <a:r>
              <a:rPr sz="2500" b="1" dirty="0">
                <a:solidFill>
                  <a:srgbClr val="008000"/>
                </a:solidFill>
                <a:latin typeface="Courier New"/>
                <a:cs typeface="Courier New"/>
              </a:rPr>
              <a:t>% </a:t>
            </a:r>
            <a:r>
              <a:rPr lang="ko-KR" altLang="en-US" sz="2500" b="1" dirty="0">
                <a:solidFill>
                  <a:srgbClr val="008000"/>
                </a:solidFill>
                <a:latin typeface="Courier New"/>
                <a:cs typeface="Courier New"/>
              </a:rPr>
              <a:t>입력 </a:t>
            </a:r>
            <a:r>
              <a:rPr lang="en-US" altLang="ko-KR" sz="2500" b="1" dirty="0">
                <a:solidFill>
                  <a:srgbClr val="008000"/>
                </a:solidFill>
                <a:latin typeface="Courier New"/>
                <a:cs typeface="Courier New"/>
              </a:rPr>
              <a:t>x: </a:t>
            </a:r>
            <a:r>
              <a:rPr lang="ko-KR" altLang="en-US" sz="2500" b="1" dirty="0">
                <a:solidFill>
                  <a:srgbClr val="008000"/>
                </a:solidFill>
                <a:latin typeface="Courier New"/>
                <a:cs typeface="Courier New"/>
              </a:rPr>
              <a:t>벡터</a:t>
            </a:r>
            <a:endParaRPr lang="en-US" sz="2500" b="1" spc="-9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11397">
              <a:tabLst>
                <a:tab pos="3448156" algn="l"/>
              </a:tabLst>
            </a:pPr>
            <a:r>
              <a:rPr lang="en-US" sz="2500" b="1" spc="-9" dirty="0">
                <a:solidFill>
                  <a:srgbClr val="008000"/>
                </a:solidFill>
                <a:latin typeface="Courier New"/>
                <a:cs typeface="Courier New"/>
              </a:rPr>
              <a:t>% </a:t>
            </a:r>
            <a:r>
              <a:rPr lang="ko-KR" altLang="en-US" sz="2500" b="1" spc="-9" dirty="0">
                <a:solidFill>
                  <a:srgbClr val="008000"/>
                </a:solidFill>
                <a:latin typeface="Courier New"/>
                <a:cs typeface="Courier New"/>
              </a:rPr>
              <a:t>출력 </a:t>
            </a:r>
            <a:r>
              <a:rPr lang="en-US" altLang="ko-KR" sz="2500" b="1" spc="-9" dirty="0">
                <a:solidFill>
                  <a:srgbClr val="008000"/>
                </a:solidFill>
                <a:latin typeface="Courier New"/>
                <a:cs typeface="Courier New"/>
              </a:rPr>
              <a:t>y: x</a:t>
            </a:r>
            <a:r>
              <a:rPr lang="ko-KR" altLang="en-US" sz="2500" b="1" spc="-9" dirty="0">
                <a:solidFill>
                  <a:srgbClr val="008000"/>
                </a:solidFill>
                <a:latin typeface="Courier New"/>
                <a:cs typeface="Courier New"/>
              </a:rPr>
              <a:t>를 오름차순으로 정렬한 결과</a:t>
            </a:r>
            <a:endParaRPr lang="en-US" sz="2500" b="1" spc="-9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11397">
              <a:tabLst>
                <a:tab pos="3448156" algn="l"/>
              </a:tabLst>
            </a:pPr>
            <a:r>
              <a:rPr sz="2500" b="1" dirty="0">
                <a:latin typeface="Courier New"/>
                <a:cs typeface="Courier New"/>
              </a:rPr>
              <a:t>n =</a:t>
            </a:r>
            <a:r>
              <a:rPr sz="2500" b="1" spc="-99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length(x);  </a:t>
            </a:r>
            <a:endParaRPr lang="en-US" sz="2500" b="1" spc="-9" dirty="0">
              <a:latin typeface="Courier New"/>
              <a:cs typeface="Courier New"/>
            </a:endParaRPr>
          </a:p>
          <a:p>
            <a:pPr marL="11397">
              <a:tabLst>
                <a:tab pos="3448156" algn="l"/>
              </a:tabLst>
            </a:pPr>
            <a:r>
              <a:rPr sz="2500" b="1" spc="-4" dirty="0">
                <a:latin typeface="Courier New"/>
                <a:cs typeface="Courier New"/>
              </a:rPr>
              <a:t>if</a:t>
            </a:r>
            <a:r>
              <a:rPr sz="2500" b="1" spc="-27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n==1</a:t>
            </a:r>
            <a:endParaRPr sz="2500" dirty="0">
              <a:latin typeface="Courier New"/>
              <a:cs typeface="Courier New"/>
            </a:endParaRPr>
          </a:p>
          <a:p>
            <a:pPr marL="1157363"/>
            <a:r>
              <a:rPr sz="2500" b="1" dirty="0">
                <a:latin typeface="Courier New"/>
                <a:cs typeface="Courier New"/>
              </a:rPr>
              <a:t>y =</a:t>
            </a:r>
            <a:r>
              <a:rPr sz="2500" b="1" spc="-27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x;</a:t>
            </a:r>
            <a:endParaRPr sz="2500" dirty="0">
              <a:latin typeface="Courier New"/>
              <a:cs typeface="Courier New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911821"/>
              </p:ext>
            </p:extLst>
          </p:nvPr>
        </p:nvGraphicFramePr>
        <p:xfrm>
          <a:off x="954809" y="3898900"/>
          <a:ext cx="6056166" cy="2273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6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41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72">
                <a:tc>
                  <a:txBody>
                    <a:bodyPr/>
                    <a:lstStyle/>
                    <a:p>
                      <a:pPr marL="31750">
                        <a:lnSpc>
                          <a:spcPts val="2895"/>
                        </a:lnSpc>
                      </a:pPr>
                      <a:r>
                        <a:rPr sz="2500" b="1" spc="-10" dirty="0">
                          <a:latin typeface="Courier New"/>
                          <a:cs typeface="Courier New"/>
                        </a:rPr>
                        <a:t>else</a:t>
                      </a:r>
                      <a:endParaRPr sz="25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985"/>
                        </a:lnSpc>
                      </a:pPr>
                      <a:r>
                        <a:rPr sz="2500" b="1" dirty="0">
                          <a:latin typeface="Courier New"/>
                          <a:cs typeface="Courier New"/>
                        </a:rPr>
                        <a:t>m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85"/>
                        </a:lnSpc>
                      </a:pPr>
                      <a:r>
                        <a:rPr sz="2500" b="1" dirty="0">
                          <a:latin typeface="Courier New"/>
                          <a:cs typeface="Courier New"/>
                        </a:rPr>
                        <a:t>=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2985"/>
                        </a:lnSpc>
                      </a:pPr>
                      <a:r>
                        <a:rPr sz="2500" b="1" spc="-10" dirty="0">
                          <a:latin typeface="Courier New"/>
                          <a:cs typeface="Courier New"/>
                        </a:rPr>
                        <a:t>floor(n/2);</a:t>
                      </a:r>
                      <a:endParaRPr sz="25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985"/>
                        </a:lnSpc>
                      </a:pPr>
                      <a:r>
                        <a:rPr sz="2500" b="1" spc="-10" dirty="0">
                          <a:latin typeface="Courier New"/>
                          <a:cs typeface="Courier New"/>
                        </a:rPr>
                        <a:t>yL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85"/>
                        </a:lnSpc>
                      </a:pPr>
                      <a:r>
                        <a:rPr sz="2500" b="1" dirty="0">
                          <a:latin typeface="Courier New"/>
                          <a:cs typeface="Courier New"/>
                        </a:rPr>
                        <a:t>=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2985"/>
                        </a:lnSpc>
                      </a:pPr>
                      <a:r>
                        <a:rPr sz="2500" b="1" spc="-10" dirty="0">
                          <a:latin typeface="Courier New"/>
                          <a:cs typeface="Courier New"/>
                        </a:rPr>
                        <a:t>mergeSort(x(1:m));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985"/>
                        </a:lnSpc>
                      </a:pPr>
                      <a:r>
                        <a:rPr sz="2500" b="1" spc="-10" dirty="0">
                          <a:latin typeface="Courier New"/>
                          <a:cs typeface="Courier New"/>
                        </a:rPr>
                        <a:t>yR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85"/>
                        </a:lnSpc>
                      </a:pPr>
                      <a:r>
                        <a:rPr sz="2500" b="1" dirty="0">
                          <a:latin typeface="Courier New"/>
                          <a:cs typeface="Courier New"/>
                        </a:rPr>
                        <a:t>=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2985"/>
                        </a:lnSpc>
                      </a:pPr>
                      <a:r>
                        <a:rPr sz="2500" b="1" spc="-10" dirty="0">
                          <a:latin typeface="Courier New"/>
                          <a:cs typeface="Courier New"/>
                        </a:rPr>
                        <a:t>mergeSort(x(m+1:n));</a:t>
                      </a:r>
                      <a:endParaRPr sz="25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solidFill>
                          <a:srgbClr val="FF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985"/>
                        </a:lnSpc>
                      </a:pPr>
                      <a:r>
                        <a:rPr sz="25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sz="2500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85"/>
                        </a:lnSpc>
                      </a:pPr>
                      <a:r>
                        <a:rPr sz="25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500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2985"/>
                        </a:lnSpc>
                      </a:pPr>
                      <a:r>
                        <a:rPr sz="25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merge(yL,yR);</a:t>
                      </a:r>
                      <a:endParaRPr sz="2500" dirty="0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72">
                <a:tc>
                  <a:txBody>
                    <a:bodyPr/>
                    <a:lstStyle/>
                    <a:p>
                      <a:pPr marL="31750">
                        <a:lnSpc>
                          <a:spcPts val="2985"/>
                        </a:lnSpc>
                      </a:pPr>
                      <a:r>
                        <a:rPr sz="2500" b="1" spc="-5" dirty="0">
                          <a:latin typeface="Courier New"/>
                          <a:cs typeface="Courier New"/>
                        </a:rPr>
                        <a:t>end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89176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1342404"/>
            <a:ext cx="7035223" cy="90348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 marR="4559">
              <a:spcBef>
                <a:spcPts val="85"/>
              </a:spcBef>
            </a:pPr>
            <a:r>
              <a:rPr sz="2900" b="0" spc="-90" dirty="0">
                <a:solidFill>
                  <a:srgbClr val="33339A"/>
                </a:solidFill>
                <a:latin typeface="Trebuchet MS"/>
                <a:cs typeface="Trebuchet MS"/>
              </a:rPr>
              <a:t>The </a:t>
            </a:r>
            <a:r>
              <a:rPr sz="2900" b="0" spc="-166" dirty="0">
                <a:solidFill>
                  <a:srgbClr val="33339A"/>
                </a:solidFill>
                <a:latin typeface="Trebuchet MS"/>
                <a:cs typeface="Trebuchet MS"/>
              </a:rPr>
              <a:t>central </a:t>
            </a:r>
            <a:r>
              <a:rPr sz="2900" b="0" spc="-121" dirty="0">
                <a:solidFill>
                  <a:srgbClr val="33339A"/>
                </a:solidFill>
                <a:latin typeface="Trebuchet MS"/>
                <a:cs typeface="Trebuchet MS"/>
              </a:rPr>
              <a:t>sub-problem </a:t>
            </a:r>
            <a:r>
              <a:rPr sz="2900" b="0" spc="-130" dirty="0">
                <a:solidFill>
                  <a:srgbClr val="33339A"/>
                </a:solidFill>
                <a:latin typeface="Trebuchet MS"/>
                <a:cs typeface="Trebuchet MS"/>
              </a:rPr>
              <a:t>is </a:t>
            </a:r>
            <a:r>
              <a:rPr sz="2900" b="0" spc="-175" dirty="0">
                <a:solidFill>
                  <a:srgbClr val="33339A"/>
                </a:solidFill>
                <a:latin typeface="Trebuchet MS"/>
                <a:cs typeface="Trebuchet MS"/>
              </a:rPr>
              <a:t>the </a:t>
            </a:r>
            <a:r>
              <a:rPr sz="2900" b="0" spc="-162" dirty="0">
                <a:solidFill>
                  <a:srgbClr val="FF0000"/>
                </a:solidFill>
                <a:latin typeface="Trebuchet MS"/>
                <a:cs typeface="Trebuchet MS"/>
              </a:rPr>
              <a:t>merging </a:t>
            </a:r>
            <a:r>
              <a:rPr sz="2900" b="0" spc="-153" dirty="0">
                <a:solidFill>
                  <a:srgbClr val="33339A"/>
                </a:solidFill>
                <a:latin typeface="Trebuchet MS"/>
                <a:cs typeface="Trebuchet MS"/>
              </a:rPr>
              <a:t>of </a:t>
            </a:r>
            <a:r>
              <a:rPr sz="2900" b="0" spc="-76" dirty="0">
                <a:solidFill>
                  <a:srgbClr val="33339A"/>
                </a:solidFill>
                <a:latin typeface="Trebuchet MS"/>
                <a:cs typeface="Trebuchet MS"/>
              </a:rPr>
              <a:t>two  </a:t>
            </a:r>
            <a:r>
              <a:rPr sz="2900" b="0" spc="-85" dirty="0">
                <a:solidFill>
                  <a:srgbClr val="33339A"/>
                </a:solidFill>
                <a:latin typeface="Trebuchet MS"/>
                <a:cs typeface="Trebuchet MS"/>
              </a:rPr>
              <a:t>sorted </a:t>
            </a:r>
            <a:r>
              <a:rPr sz="2900" b="0" spc="-126" dirty="0">
                <a:solidFill>
                  <a:srgbClr val="33339A"/>
                </a:solidFill>
                <a:latin typeface="Trebuchet MS"/>
                <a:cs typeface="Trebuchet MS"/>
              </a:rPr>
              <a:t>arrays </a:t>
            </a:r>
            <a:r>
              <a:rPr sz="2900" b="0" u="heavy" spc="-121" dirty="0">
                <a:solidFill>
                  <a:srgbClr val="33339A"/>
                </a:solidFill>
                <a:uFill>
                  <a:solidFill>
                    <a:srgbClr val="333399"/>
                  </a:solidFill>
                </a:uFill>
                <a:latin typeface="Trebuchet MS"/>
                <a:cs typeface="Trebuchet MS"/>
              </a:rPr>
              <a:t>into </a:t>
            </a:r>
            <a:r>
              <a:rPr sz="2900" b="0" u="heavy" spc="-99" dirty="0">
                <a:solidFill>
                  <a:srgbClr val="33339A"/>
                </a:solidFill>
                <a:uFill>
                  <a:solidFill>
                    <a:srgbClr val="333399"/>
                  </a:solidFill>
                </a:uFill>
                <a:latin typeface="Trebuchet MS"/>
                <a:cs typeface="Trebuchet MS"/>
              </a:rPr>
              <a:t>one </a:t>
            </a:r>
            <a:r>
              <a:rPr sz="2900" b="0" u="heavy" spc="-171" dirty="0">
                <a:solidFill>
                  <a:srgbClr val="33339A"/>
                </a:solidFill>
                <a:uFill>
                  <a:solidFill>
                    <a:srgbClr val="333399"/>
                  </a:solidFill>
                </a:uFill>
                <a:latin typeface="Trebuchet MS"/>
                <a:cs typeface="Trebuchet MS"/>
              </a:rPr>
              <a:t>single </a:t>
            </a:r>
            <a:r>
              <a:rPr sz="2900" b="0" u="heavy" spc="-85" dirty="0">
                <a:solidFill>
                  <a:srgbClr val="33339A"/>
                </a:solidFill>
                <a:uFill>
                  <a:solidFill>
                    <a:srgbClr val="333399"/>
                  </a:solidFill>
                </a:uFill>
                <a:latin typeface="Trebuchet MS"/>
                <a:cs typeface="Trebuchet MS"/>
              </a:rPr>
              <a:t>sorted</a:t>
            </a:r>
            <a:r>
              <a:rPr sz="2900" b="0" u="heavy" spc="206" dirty="0">
                <a:solidFill>
                  <a:srgbClr val="33339A"/>
                </a:solidFill>
                <a:uFill>
                  <a:solidFill>
                    <a:srgbClr val="333399"/>
                  </a:solidFill>
                </a:uFill>
                <a:latin typeface="Trebuchet MS"/>
                <a:cs typeface="Trebuchet MS"/>
              </a:rPr>
              <a:t> </a:t>
            </a:r>
            <a:r>
              <a:rPr sz="2900" b="0" u="heavy" spc="-139" dirty="0">
                <a:solidFill>
                  <a:srgbClr val="33339A"/>
                </a:solidFill>
                <a:uFill>
                  <a:solidFill>
                    <a:srgbClr val="333399"/>
                  </a:solidFill>
                </a:uFill>
                <a:latin typeface="Trebuchet MS"/>
                <a:cs typeface="Trebuchet MS"/>
              </a:rPr>
              <a:t>array</a:t>
            </a:r>
            <a:endParaRPr sz="29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06682" y="2832733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30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3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30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30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30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30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30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30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30136" y="2832733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30">
                <a:moveTo>
                  <a:pt x="723900" y="595121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099"/>
                </a:lnTo>
                <a:lnTo>
                  <a:pt x="685800" y="19049"/>
                </a:lnTo>
                <a:lnTo>
                  <a:pt x="704850" y="38099"/>
                </a:lnTo>
                <a:lnTo>
                  <a:pt x="704850" y="595121"/>
                </a:lnTo>
                <a:lnTo>
                  <a:pt x="723900" y="595121"/>
                </a:lnTo>
                <a:close/>
              </a:path>
              <a:path w="723900" h="59563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30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30">
                <a:moveTo>
                  <a:pt x="704850" y="557021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1"/>
                </a:lnTo>
                <a:lnTo>
                  <a:pt x="685800" y="576071"/>
                </a:lnTo>
                <a:lnTo>
                  <a:pt x="704850" y="557021"/>
                </a:lnTo>
                <a:close/>
              </a:path>
              <a:path w="723900" h="595630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30">
                <a:moveTo>
                  <a:pt x="704850" y="38099"/>
                </a:moveTo>
                <a:lnTo>
                  <a:pt x="685800" y="19049"/>
                </a:lnTo>
                <a:lnTo>
                  <a:pt x="685800" y="38099"/>
                </a:lnTo>
                <a:lnTo>
                  <a:pt x="704850" y="38099"/>
                </a:lnTo>
                <a:close/>
              </a:path>
              <a:path w="723900" h="595630">
                <a:moveTo>
                  <a:pt x="704850" y="557021"/>
                </a:moveTo>
                <a:lnTo>
                  <a:pt x="704850" y="38099"/>
                </a:lnTo>
                <a:lnTo>
                  <a:pt x="685800" y="38099"/>
                </a:lnTo>
                <a:lnTo>
                  <a:pt x="685800" y="557021"/>
                </a:lnTo>
                <a:lnTo>
                  <a:pt x="704850" y="557021"/>
                </a:lnTo>
                <a:close/>
              </a:path>
              <a:path w="723900" h="595630">
                <a:moveTo>
                  <a:pt x="704850" y="595121"/>
                </a:moveTo>
                <a:lnTo>
                  <a:pt x="704850" y="557021"/>
                </a:lnTo>
                <a:lnTo>
                  <a:pt x="685800" y="576071"/>
                </a:lnTo>
                <a:lnTo>
                  <a:pt x="685800" y="595121"/>
                </a:lnTo>
                <a:lnTo>
                  <a:pt x="704850" y="5951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77045" y="2832733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30">
                <a:moveTo>
                  <a:pt x="723900" y="595121"/>
                </a:moveTo>
                <a:lnTo>
                  <a:pt x="723900" y="0"/>
                </a:lnTo>
                <a:lnTo>
                  <a:pt x="0" y="0"/>
                </a:lnTo>
                <a:lnTo>
                  <a:pt x="0" y="595121"/>
                </a:lnTo>
                <a:lnTo>
                  <a:pt x="19050" y="59512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685800" y="38099"/>
                </a:lnTo>
                <a:lnTo>
                  <a:pt x="685800" y="19049"/>
                </a:lnTo>
                <a:lnTo>
                  <a:pt x="704850" y="38099"/>
                </a:lnTo>
                <a:lnTo>
                  <a:pt x="704850" y="595121"/>
                </a:lnTo>
                <a:lnTo>
                  <a:pt x="723900" y="595121"/>
                </a:lnTo>
                <a:close/>
              </a:path>
              <a:path w="723900" h="59563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723900" h="595630">
                <a:moveTo>
                  <a:pt x="38100" y="55702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557021"/>
                </a:lnTo>
                <a:lnTo>
                  <a:pt x="38100" y="557021"/>
                </a:lnTo>
                <a:close/>
              </a:path>
              <a:path w="723900" h="595630">
                <a:moveTo>
                  <a:pt x="704850" y="557021"/>
                </a:moveTo>
                <a:lnTo>
                  <a:pt x="19050" y="557021"/>
                </a:lnTo>
                <a:lnTo>
                  <a:pt x="38100" y="576071"/>
                </a:lnTo>
                <a:lnTo>
                  <a:pt x="38100" y="595121"/>
                </a:lnTo>
                <a:lnTo>
                  <a:pt x="685800" y="595121"/>
                </a:lnTo>
                <a:lnTo>
                  <a:pt x="685800" y="576071"/>
                </a:lnTo>
                <a:lnTo>
                  <a:pt x="704850" y="557021"/>
                </a:lnTo>
                <a:close/>
              </a:path>
              <a:path w="723900" h="595630">
                <a:moveTo>
                  <a:pt x="38100" y="595121"/>
                </a:moveTo>
                <a:lnTo>
                  <a:pt x="38100" y="576071"/>
                </a:lnTo>
                <a:lnTo>
                  <a:pt x="19050" y="557021"/>
                </a:lnTo>
                <a:lnTo>
                  <a:pt x="19050" y="595121"/>
                </a:lnTo>
                <a:lnTo>
                  <a:pt x="38100" y="595121"/>
                </a:lnTo>
                <a:close/>
              </a:path>
              <a:path w="723900" h="595630">
                <a:moveTo>
                  <a:pt x="704850" y="38099"/>
                </a:moveTo>
                <a:lnTo>
                  <a:pt x="685800" y="19049"/>
                </a:lnTo>
                <a:lnTo>
                  <a:pt x="685800" y="38099"/>
                </a:lnTo>
                <a:lnTo>
                  <a:pt x="704850" y="38099"/>
                </a:lnTo>
                <a:close/>
              </a:path>
              <a:path w="723900" h="595630">
                <a:moveTo>
                  <a:pt x="704850" y="557021"/>
                </a:moveTo>
                <a:lnTo>
                  <a:pt x="704850" y="38099"/>
                </a:lnTo>
                <a:lnTo>
                  <a:pt x="685800" y="38099"/>
                </a:lnTo>
                <a:lnTo>
                  <a:pt x="685800" y="557021"/>
                </a:lnTo>
                <a:lnTo>
                  <a:pt x="704850" y="557021"/>
                </a:lnTo>
                <a:close/>
              </a:path>
              <a:path w="723900" h="595630">
                <a:moveTo>
                  <a:pt x="704850" y="595121"/>
                </a:moveTo>
                <a:lnTo>
                  <a:pt x="704850" y="557021"/>
                </a:lnTo>
                <a:lnTo>
                  <a:pt x="685800" y="576071"/>
                </a:lnTo>
                <a:lnTo>
                  <a:pt x="685800" y="595121"/>
                </a:lnTo>
                <a:lnTo>
                  <a:pt x="704850" y="5951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53591" y="2832733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30">
                <a:moveTo>
                  <a:pt x="723900" y="595121"/>
                </a:moveTo>
                <a:lnTo>
                  <a:pt x="723900" y="0"/>
                </a:lnTo>
                <a:lnTo>
                  <a:pt x="0" y="0"/>
                </a:lnTo>
                <a:lnTo>
                  <a:pt x="0" y="595121"/>
                </a:lnTo>
                <a:lnTo>
                  <a:pt x="19050" y="595121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685800" y="38099"/>
                </a:lnTo>
                <a:lnTo>
                  <a:pt x="685800" y="19049"/>
                </a:lnTo>
                <a:lnTo>
                  <a:pt x="704850" y="38099"/>
                </a:lnTo>
                <a:lnTo>
                  <a:pt x="704850" y="595121"/>
                </a:lnTo>
                <a:lnTo>
                  <a:pt x="723900" y="595121"/>
                </a:lnTo>
                <a:close/>
              </a:path>
              <a:path w="723900" h="595630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723900" h="595630">
                <a:moveTo>
                  <a:pt x="38100" y="557021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557021"/>
                </a:lnTo>
                <a:lnTo>
                  <a:pt x="38100" y="557021"/>
                </a:lnTo>
                <a:close/>
              </a:path>
              <a:path w="723900" h="595630">
                <a:moveTo>
                  <a:pt x="704850" y="557021"/>
                </a:moveTo>
                <a:lnTo>
                  <a:pt x="19050" y="557021"/>
                </a:lnTo>
                <a:lnTo>
                  <a:pt x="38100" y="576071"/>
                </a:lnTo>
                <a:lnTo>
                  <a:pt x="38100" y="595121"/>
                </a:lnTo>
                <a:lnTo>
                  <a:pt x="685800" y="595121"/>
                </a:lnTo>
                <a:lnTo>
                  <a:pt x="685800" y="576071"/>
                </a:lnTo>
                <a:lnTo>
                  <a:pt x="704850" y="557021"/>
                </a:lnTo>
                <a:close/>
              </a:path>
              <a:path w="723900" h="595630">
                <a:moveTo>
                  <a:pt x="38100" y="595121"/>
                </a:moveTo>
                <a:lnTo>
                  <a:pt x="38100" y="576071"/>
                </a:lnTo>
                <a:lnTo>
                  <a:pt x="19050" y="557021"/>
                </a:lnTo>
                <a:lnTo>
                  <a:pt x="19050" y="595121"/>
                </a:lnTo>
                <a:lnTo>
                  <a:pt x="38100" y="595121"/>
                </a:lnTo>
                <a:close/>
              </a:path>
              <a:path w="723900" h="595630">
                <a:moveTo>
                  <a:pt x="704850" y="38099"/>
                </a:moveTo>
                <a:lnTo>
                  <a:pt x="685800" y="19049"/>
                </a:lnTo>
                <a:lnTo>
                  <a:pt x="685800" y="38099"/>
                </a:lnTo>
                <a:lnTo>
                  <a:pt x="704850" y="38099"/>
                </a:lnTo>
                <a:close/>
              </a:path>
              <a:path w="723900" h="595630">
                <a:moveTo>
                  <a:pt x="704850" y="557021"/>
                </a:moveTo>
                <a:lnTo>
                  <a:pt x="704850" y="38099"/>
                </a:lnTo>
                <a:lnTo>
                  <a:pt x="685800" y="38099"/>
                </a:lnTo>
                <a:lnTo>
                  <a:pt x="685800" y="557021"/>
                </a:lnTo>
                <a:lnTo>
                  <a:pt x="704850" y="557021"/>
                </a:lnTo>
                <a:close/>
              </a:path>
              <a:path w="723900" h="595630">
                <a:moveTo>
                  <a:pt x="704850" y="595121"/>
                </a:moveTo>
                <a:lnTo>
                  <a:pt x="704850" y="557021"/>
                </a:lnTo>
                <a:lnTo>
                  <a:pt x="685800" y="576071"/>
                </a:lnTo>
                <a:lnTo>
                  <a:pt x="685800" y="595121"/>
                </a:lnTo>
                <a:lnTo>
                  <a:pt x="704850" y="5951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30910" y="2841698"/>
            <a:ext cx="2280227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4" dirty="0">
                <a:solidFill>
                  <a:srgbClr val="0000FF"/>
                </a:solidFill>
                <a:latin typeface="Courier New"/>
                <a:cs typeface="Courier New"/>
              </a:rPr>
              <a:t>12 33 35</a:t>
            </a:r>
            <a:r>
              <a:rPr sz="2500" b="1" spc="892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00" b="1" spc="-9" dirty="0">
                <a:solidFill>
                  <a:srgbClr val="0000FF"/>
                </a:solidFill>
                <a:latin typeface="Courier New"/>
                <a:cs typeface="Courier New"/>
              </a:rPr>
              <a:t>45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06682" y="3841264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30136" y="3841264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77045" y="3841264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53591" y="3841264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899" y="595122"/>
                </a:moveTo>
                <a:lnTo>
                  <a:pt x="723899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799" y="38100"/>
                </a:lnTo>
                <a:lnTo>
                  <a:pt x="685799" y="19050"/>
                </a:lnTo>
                <a:lnTo>
                  <a:pt x="704849" y="38100"/>
                </a:lnTo>
                <a:lnTo>
                  <a:pt x="704849" y="595122"/>
                </a:lnTo>
                <a:lnTo>
                  <a:pt x="723899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49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799" y="595122"/>
                </a:lnTo>
                <a:lnTo>
                  <a:pt x="685799" y="576072"/>
                </a:lnTo>
                <a:lnTo>
                  <a:pt x="704849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49" y="38100"/>
                </a:moveTo>
                <a:lnTo>
                  <a:pt x="685799" y="19050"/>
                </a:lnTo>
                <a:lnTo>
                  <a:pt x="685799" y="38100"/>
                </a:lnTo>
                <a:lnTo>
                  <a:pt x="704849" y="38100"/>
                </a:lnTo>
                <a:close/>
              </a:path>
              <a:path w="723900" h="595629">
                <a:moveTo>
                  <a:pt x="704849" y="557022"/>
                </a:moveTo>
                <a:lnTo>
                  <a:pt x="704849" y="38100"/>
                </a:lnTo>
                <a:lnTo>
                  <a:pt x="685799" y="38100"/>
                </a:lnTo>
                <a:lnTo>
                  <a:pt x="685799" y="557022"/>
                </a:lnTo>
                <a:lnTo>
                  <a:pt x="704849" y="557022"/>
                </a:lnTo>
                <a:close/>
              </a:path>
              <a:path w="723900" h="595629">
                <a:moveTo>
                  <a:pt x="704849" y="595122"/>
                </a:moveTo>
                <a:lnTo>
                  <a:pt x="704849" y="557022"/>
                </a:lnTo>
                <a:lnTo>
                  <a:pt x="685799" y="576072"/>
                </a:lnTo>
                <a:lnTo>
                  <a:pt x="685799" y="595122"/>
                </a:lnTo>
                <a:lnTo>
                  <a:pt x="704849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00500" y="3841264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30910" y="3850229"/>
            <a:ext cx="2903682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4" dirty="0">
                <a:solidFill>
                  <a:srgbClr val="FF0000"/>
                </a:solidFill>
                <a:latin typeface="Courier New"/>
                <a:cs typeface="Courier New"/>
              </a:rPr>
              <a:t>15 42 55 65</a:t>
            </a:r>
            <a:r>
              <a:rPr sz="2500" b="1" spc="12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500" b="1" spc="-9" dirty="0">
                <a:solidFill>
                  <a:srgbClr val="FF0000"/>
                </a:solidFill>
                <a:latin typeface="Courier New"/>
                <a:cs typeface="Courier New"/>
              </a:rPr>
              <a:t>75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06682" y="5341284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30136" y="5341284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77045" y="5341284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53591" y="5341284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899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799" y="38100"/>
                </a:lnTo>
                <a:lnTo>
                  <a:pt x="685799" y="19050"/>
                </a:lnTo>
                <a:lnTo>
                  <a:pt x="704849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49" y="38100"/>
                </a:moveTo>
                <a:lnTo>
                  <a:pt x="685799" y="19050"/>
                </a:lnTo>
                <a:lnTo>
                  <a:pt x="685799" y="38100"/>
                </a:lnTo>
                <a:lnTo>
                  <a:pt x="704849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49" y="38100"/>
                </a:lnTo>
                <a:lnTo>
                  <a:pt x="685799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00500" y="5341284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23955" y="5341284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47409" y="5341284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94318" y="5341284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70864" y="5341284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630910" y="5350248"/>
            <a:ext cx="5397500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4" dirty="0">
                <a:solidFill>
                  <a:srgbClr val="0000FF"/>
                </a:solidFill>
                <a:latin typeface="Courier New"/>
                <a:cs typeface="Courier New"/>
              </a:rPr>
              <a:t>12</a:t>
            </a:r>
            <a:r>
              <a:rPr sz="2500" b="1" spc="3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00" b="1" spc="-4" dirty="0">
                <a:solidFill>
                  <a:srgbClr val="FF0000"/>
                </a:solidFill>
                <a:latin typeface="Courier New"/>
                <a:cs typeface="Courier New"/>
              </a:rPr>
              <a:t>15</a:t>
            </a:r>
            <a:r>
              <a:rPr sz="2500" b="1" spc="314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500" b="1" spc="-4" dirty="0">
                <a:solidFill>
                  <a:srgbClr val="0000FF"/>
                </a:solidFill>
                <a:latin typeface="Courier New"/>
                <a:cs typeface="Courier New"/>
              </a:rPr>
              <a:t>33</a:t>
            </a:r>
            <a:r>
              <a:rPr sz="2500" b="1" spc="3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00" b="1" spc="-4" dirty="0">
                <a:solidFill>
                  <a:srgbClr val="0000FF"/>
                </a:solidFill>
                <a:latin typeface="Courier New"/>
                <a:cs typeface="Courier New"/>
              </a:rPr>
              <a:t>35</a:t>
            </a:r>
            <a:r>
              <a:rPr sz="2500" b="1" spc="3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00" b="1" spc="-4" dirty="0">
                <a:solidFill>
                  <a:srgbClr val="FF0000"/>
                </a:solidFill>
                <a:latin typeface="Courier New"/>
                <a:cs typeface="Courier New"/>
              </a:rPr>
              <a:t>42</a:t>
            </a:r>
            <a:r>
              <a:rPr sz="2500" b="1" spc="314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500" b="1" spc="-4" dirty="0">
                <a:solidFill>
                  <a:srgbClr val="0000FF"/>
                </a:solidFill>
                <a:latin typeface="Courier New"/>
                <a:cs typeface="Courier New"/>
              </a:rPr>
              <a:t>45</a:t>
            </a:r>
            <a:r>
              <a:rPr sz="2500" b="1" spc="3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00" b="1" spc="-4" dirty="0">
                <a:solidFill>
                  <a:srgbClr val="FF0000"/>
                </a:solidFill>
                <a:latin typeface="Courier New"/>
                <a:cs typeface="Courier New"/>
              </a:rPr>
              <a:t>55</a:t>
            </a:r>
            <a:r>
              <a:rPr sz="2500" b="1" spc="314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500" b="1" spc="-4" dirty="0">
                <a:solidFill>
                  <a:srgbClr val="FF0000"/>
                </a:solidFill>
                <a:latin typeface="Courier New"/>
                <a:cs typeface="Courier New"/>
              </a:rPr>
              <a:t>65</a:t>
            </a:r>
            <a:r>
              <a:rPr sz="2500" b="1" spc="314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500" b="1" spc="-9" dirty="0">
                <a:solidFill>
                  <a:srgbClr val="FF0000"/>
                </a:solidFill>
                <a:latin typeface="Courier New"/>
                <a:cs typeface="Courier New"/>
              </a:rPr>
              <a:t>75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98109" y="6200607"/>
            <a:ext cx="564573" cy="150008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900" dirty="0">
                <a:latin typeface="Tahoma"/>
                <a:cs typeface="Tahoma"/>
              </a:rPr>
              <a:t>Lecture</a:t>
            </a:r>
            <a:r>
              <a:rPr sz="900" spc="-58" dirty="0">
                <a:latin typeface="Tahoma"/>
                <a:cs typeface="Tahoma"/>
              </a:rPr>
              <a:t> </a:t>
            </a:r>
            <a:r>
              <a:rPr sz="900" spc="-4" dirty="0">
                <a:latin typeface="Tahoma"/>
                <a:cs typeface="Tahoma"/>
              </a:rPr>
              <a:t>27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4294967295"/>
          </p:nvPr>
        </p:nvSpPr>
        <p:spPr>
          <a:xfrm>
            <a:off x="8079758" y="6200607"/>
            <a:ext cx="172605" cy="62706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22794">
              <a:spcBef>
                <a:spcPts val="90"/>
              </a:spcBef>
            </a:pPr>
            <a:r>
              <a:rPr dirty="0"/>
              <a:t>49</a:t>
            </a:r>
          </a:p>
        </p:txBody>
      </p:sp>
    </p:spTree>
    <p:extLst>
      <p:ext uri="{BB962C8B-B14F-4D97-AF65-F5344CB8AC3E}">
        <p14:creationId xmlns:p14="http://schemas.microsoft.com/office/powerpoint/2010/main" val="3185610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이를 반복해보자</a:t>
            </a:r>
            <a:r>
              <a:rPr lang="en-US" altLang="ko-KR" dirty="0"/>
              <a:t>. </a:t>
            </a:r>
            <a:r>
              <a:rPr lang="ko-KR" altLang="en-US" dirty="0"/>
              <a:t>어떻게 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4</a:t>
            </a:fld>
            <a:endParaRPr lang="en-US" altLang="ko-KR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133600"/>
            <a:ext cx="57721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810000"/>
            <a:ext cx="5772150" cy="83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2" y="5334000"/>
            <a:ext cx="57816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아래쪽 화살표 5"/>
          <p:cNvSpPr/>
          <p:nvPr/>
        </p:nvSpPr>
        <p:spPr bwMode="auto">
          <a:xfrm>
            <a:off x="3886200" y="3352800"/>
            <a:ext cx="685799" cy="304800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65" charset="2"/>
              <a:buChar char="§"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9" name="아래쪽 화살표 8"/>
          <p:cNvSpPr/>
          <p:nvPr/>
        </p:nvSpPr>
        <p:spPr bwMode="auto">
          <a:xfrm>
            <a:off x="3886200" y="4800600"/>
            <a:ext cx="685799" cy="304800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65" charset="2"/>
              <a:buChar char="§"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7270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6182" y="2017059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799" y="55778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8864" y="2000251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899" y="595883"/>
                </a:moveTo>
                <a:lnTo>
                  <a:pt x="723899" y="0"/>
                </a:lnTo>
                <a:lnTo>
                  <a:pt x="0" y="0"/>
                </a:lnTo>
                <a:lnTo>
                  <a:pt x="0" y="595883"/>
                </a:lnTo>
                <a:lnTo>
                  <a:pt x="19050" y="595883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799" y="38100"/>
                </a:lnTo>
                <a:lnTo>
                  <a:pt x="685799" y="19050"/>
                </a:lnTo>
                <a:lnTo>
                  <a:pt x="704849" y="38100"/>
                </a:lnTo>
                <a:lnTo>
                  <a:pt x="704849" y="595883"/>
                </a:lnTo>
                <a:lnTo>
                  <a:pt x="723899" y="595883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3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3"/>
                </a:lnTo>
                <a:lnTo>
                  <a:pt x="38100" y="557783"/>
                </a:lnTo>
                <a:close/>
              </a:path>
              <a:path w="723900" h="596264">
                <a:moveTo>
                  <a:pt x="704849" y="557783"/>
                </a:moveTo>
                <a:lnTo>
                  <a:pt x="19050" y="557783"/>
                </a:lnTo>
                <a:lnTo>
                  <a:pt x="38100" y="576833"/>
                </a:lnTo>
                <a:lnTo>
                  <a:pt x="38100" y="595883"/>
                </a:lnTo>
                <a:lnTo>
                  <a:pt x="685799" y="595883"/>
                </a:lnTo>
                <a:lnTo>
                  <a:pt x="685799" y="576833"/>
                </a:lnTo>
                <a:lnTo>
                  <a:pt x="704849" y="557783"/>
                </a:lnTo>
                <a:close/>
              </a:path>
              <a:path w="723900" h="596264">
                <a:moveTo>
                  <a:pt x="38100" y="595883"/>
                </a:moveTo>
                <a:lnTo>
                  <a:pt x="38100" y="576833"/>
                </a:lnTo>
                <a:lnTo>
                  <a:pt x="19050" y="557783"/>
                </a:lnTo>
                <a:lnTo>
                  <a:pt x="19050" y="595883"/>
                </a:lnTo>
                <a:lnTo>
                  <a:pt x="38100" y="595883"/>
                </a:lnTo>
                <a:close/>
              </a:path>
              <a:path w="723900" h="596264">
                <a:moveTo>
                  <a:pt x="704849" y="38100"/>
                </a:moveTo>
                <a:lnTo>
                  <a:pt x="685799" y="19050"/>
                </a:lnTo>
                <a:lnTo>
                  <a:pt x="685799" y="38100"/>
                </a:lnTo>
                <a:lnTo>
                  <a:pt x="704849" y="38100"/>
                </a:lnTo>
                <a:close/>
              </a:path>
              <a:path w="723900" h="596264">
                <a:moveTo>
                  <a:pt x="704849" y="557783"/>
                </a:moveTo>
                <a:lnTo>
                  <a:pt x="704849" y="38100"/>
                </a:lnTo>
                <a:lnTo>
                  <a:pt x="685799" y="38100"/>
                </a:lnTo>
                <a:lnTo>
                  <a:pt x="685799" y="557783"/>
                </a:lnTo>
                <a:lnTo>
                  <a:pt x="704849" y="557783"/>
                </a:lnTo>
                <a:close/>
              </a:path>
              <a:path w="723900" h="596264">
                <a:moveTo>
                  <a:pt x="704849" y="595883"/>
                </a:moveTo>
                <a:lnTo>
                  <a:pt x="704849" y="557783"/>
                </a:lnTo>
                <a:lnTo>
                  <a:pt x="685799" y="576833"/>
                </a:lnTo>
                <a:lnTo>
                  <a:pt x="685799" y="595883"/>
                </a:lnTo>
                <a:lnTo>
                  <a:pt x="704849" y="595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39636" y="2017059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22318" y="2000251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3"/>
                </a:moveTo>
                <a:lnTo>
                  <a:pt x="723900" y="0"/>
                </a:lnTo>
                <a:lnTo>
                  <a:pt x="0" y="0"/>
                </a:lnTo>
                <a:lnTo>
                  <a:pt x="0" y="595883"/>
                </a:lnTo>
                <a:lnTo>
                  <a:pt x="19050" y="595883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3"/>
                </a:lnTo>
                <a:lnTo>
                  <a:pt x="723900" y="595883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3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3"/>
                </a:lnTo>
                <a:lnTo>
                  <a:pt x="38100" y="557783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19050" y="557783"/>
                </a:lnTo>
                <a:lnTo>
                  <a:pt x="38100" y="576833"/>
                </a:lnTo>
                <a:lnTo>
                  <a:pt x="38100" y="595883"/>
                </a:lnTo>
                <a:lnTo>
                  <a:pt x="685800" y="595883"/>
                </a:lnTo>
                <a:lnTo>
                  <a:pt x="685800" y="57683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38100" y="595883"/>
                </a:moveTo>
                <a:lnTo>
                  <a:pt x="38100" y="576833"/>
                </a:lnTo>
                <a:lnTo>
                  <a:pt x="19050" y="557783"/>
                </a:lnTo>
                <a:lnTo>
                  <a:pt x="19050" y="595883"/>
                </a:lnTo>
                <a:lnTo>
                  <a:pt x="38100" y="595883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704850" y="595883"/>
                </a:moveTo>
                <a:lnTo>
                  <a:pt x="704850" y="557783"/>
                </a:lnTo>
                <a:lnTo>
                  <a:pt x="685800" y="576833"/>
                </a:lnTo>
                <a:lnTo>
                  <a:pt x="685800" y="595883"/>
                </a:lnTo>
                <a:lnTo>
                  <a:pt x="704850" y="595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86545" y="2017059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3"/>
                </a:lnTo>
                <a:lnTo>
                  <a:pt x="685800" y="55778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69227" y="2000251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3"/>
                </a:moveTo>
                <a:lnTo>
                  <a:pt x="723900" y="0"/>
                </a:lnTo>
                <a:lnTo>
                  <a:pt x="0" y="0"/>
                </a:lnTo>
                <a:lnTo>
                  <a:pt x="0" y="595883"/>
                </a:lnTo>
                <a:lnTo>
                  <a:pt x="19050" y="595883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685800" y="38099"/>
                </a:lnTo>
                <a:lnTo>
                  <a:pt x="685800" y="19049"/>
                </a:lnTo>
                <a:lnTo>
                  <a:pt x="704850" y="38099"/>
                </a:lnTo>
                <a:lnTo>
                  <a:pt x="704850" y="595883"/>
                </a:lnTo>
                <a:lnTo>
                  <a:pt x="723900" y="595883"/>
                </a:lnTo>
                <a:close/>
              </a:path>
              <a:path w="723900" h="596264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723900" h="596264">
                <a:moveTo>
                  <a:pt x="38100" y="557783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557783"/>
                </a:lnTo>
                <a:lnTo>
                  <a:pt x="38100" y="557783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19050" y="557783"/>
                </a:lnTo>
                <a:lnTo>
                  <a:pt x="38100" y="576833"/>
                </a:lnTo>
                <a:lnTo>
                  <a:pt x="38100" y="595883"/>
                </a:lnTo>
                <a:lnTo>
                  <a:pt x="685800" y="595883"/>
                </a:lnTo>
                <a:lnTo>
                  <a:pt x="685800" y="57683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38100" y="595883"/>
                </a:moveTo>
                <a:lnTo>
                  <a:pt x="38100" y="576833"/>
                </a:lnTo>
                <a:lnTo>
                  <a:pt x="19050" y="557783"/>
                </a:lnTo>
                <a:lnTo>
                  <a:pt x="19050" y="595883"/>
                </a:lnTo>
                <a:lnTo>
                  <a:pt x="38100" y="595883"/>
                </a:lnTo>
                <a:close/>
              </a:path>
              <a:path w="723900" h="596264">
                <a:moveTo>
                  <a:pt x="704850" y="38099"/>
                </a:moveTo>
                <a:lnTo>
                  <a:pt x="685800" y="19049"/>
                </a:lnTo>
                <a:lnTo>
                  <a:pt x="685800" y="38099"/>
                </a:lnTo>
                <a:lnTo>
                  <a:pt x="704850" y="38099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704850" y="38099"/>
                </a:lnTo>
                <a:lnTo>
                  <a:pt x="685800" y="38099"/>
                </a:lnTo>
                <a:lnTo>
                  <a:pt x="685800" y="55778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704850" y="595883"/>
                </a:moveTo>
                <a:lnTo>
                  <a:pt x="704850" y="557783"/>
                </a:lnTo>
                <a:lnTo>
                  <a:pt x="685800" y="576833"/>
                </a:lnTo>
                <a:lnTo>
                  <a:pt x="685800" y="595883"/>
                </a:lnTo>
                <a:lnTo>
                  <a:pt x="704850" y="595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63091" y="2017059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45773" y="2000251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3"/>
                </a:moveTo>
                <a:lnTo>
                  <a:pt x="723900" y="0"/>
                </a:lnTo>
                <a:lnTo>
                  <a:pt x="0" y="0"/>
                </a:lnTo>
                <a:lnTo>
                  <a:pt x="0" y="595883"/>
                </a:lnTo>
                <a:lnTo>
                  <a:pt x="19050" y="595883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099"/>
                </a:lnTo>
                <a:lnTo>
                  <a:pt x="685800" y="19049"/>
                </a:lnTo>
                <a:lnTo>
                  <a:pt x="704850" y="38099"/>
                </a:lnTo>
                <a:lnTo>
                  <a:pt x="704850" y="595883"/>
                </a:lnTo>
                <a:lnTo>
                  <a:pt x="723900" y="595883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3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3"/>
                </a:lnTo>
                <a:lnTo>
                  <a:pt x="38100" y="557783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19050" y="557783"/>
                </a:lnTo>
                <a:lnTo>
                  <a:pt x="38100" y="576833"/>
                </a:lnTo>
                <a:lnTo>
                  <a:pt x="38100" y="595883"/>
                </a:lnTo>
                <a:lnTo>
                  <a:pt x="685800" y="595883"/>
                </a:lnTo>
                <a:lnTo>
                  <a:pt x="685800" y="57683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38100" y="595883"/>
                </a:moveTo>
                <a:lnTo>
                  <a:pt x="38100" y="576833"/>
                </a:lnTo>
                <a:lnTo>
                  <a:pt x="19050" y="557783"/>
                </a:lnTo>
                <a:lnTo>
                  <a:pt x="19050" y="595883"/>
                </a:lnTo>
                <a:lnTo>
                  <a:pt x="38100" y="595883"/>
                </a:lnTo>
                <a:close/>
              </a:path>
              <a:path w="723900" h="596264">
                <a:moveTo>
                  <a:pt x="704850" y="38099"/>
                </a:moveTo>
                <a:lnTo>
                  <a:pt x="685800" y="19049"/>
                </a:lnTo>
                <a:lnTo>
                  <a:pt x="685800" y="38099"/>
                </a:lnTo>
                <a:lnTo>
                  <a:pt x="704850" y="38099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704850" y="38099"/>
                </a:lnTo>
                <a:lnTo>
                  <a:pt x="685800" y="38099"/>
                </a:lnTo>
                <a:lnTo>
                  <a:pt x="685800" y="55778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704850" y="595883"/>
                </a:moveTo>
                <a:lnTo>
                  <a:pt x="704850" y="557783"/>
                </a:lnTo>
                <a:lnTo>
                  <a:pt x="685800" y="576833"/>
                </a:lnTo>
                <a:lnTo>
                  <a:pt x="685800" y="595883"/>
                </a:lnTo>
                <a:lnTo>
                  <a:pt x="704850" y="595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16182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98864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39636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22318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86545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69227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63091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799" y="557022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45773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899" y="595122"/>
                </a:moveTo>
                <a:lnTo>
                  <a:pt x="723899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799" y="38100"/>
                </a:lnTo>
                <a:lnTo>
                  <a:pt x="685799" y="19050"/>
                </a:lnTo>
                <a:lnTo>
                  <a:pt x="704849" y="38100"/>
                </a:lnTo>
                <a:lnTo>
                  <a:pt x="704849" y="595122"/>
                </a:lnTo>
                <a:lnTo>
                  <a:pt x="723899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49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799" y="595122"/>
                </a:lnTo>
                <a:lnTo>
                  <a:pt x="685799" y="576072"/>
                </a:lnTo>
                <a:lnTo>
                  <a:pt x="704849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49" y="38100"/>
                </a:moveTo>
                <a:lnTo>
                  <a:pt x="685799" y="19050"/>
                </a:lnTo>
                <a:lnTo>
                  <a:pt x="685799" y="38100"/>
                </a:lnTo>
                <a:lnTo>
                  <a:pt x="704849" y="38100"/>
                </a:lnTo>
                <a:close/>
              </a:path>
              <a:path w="723900" h="595629">
                <a:moveTo>
                  <a:pt x="704849" y="557022"/>
                </a:moveTo>
                <a:lnTo>
                  <a:pt x="704849" y="38100"/>
                </a:lnTo>
                <a:lnTo>
                  <a:pt x="685799" y="38100"/>
                </a:lnTo>
                <a:lnTo>
                  <a:pt x="685799" y="557022"/>
                </a:lnTo>
                <a:lnTo>
                  <a:pt x="704849" y="557022"/>
                </a:lnTo>
                <a:close/>
              </a:path>
              <a:path w="723900" h="595629">
                <a:moveTo>
                  <a:pt x="704849" y="595122"/>
                </a:moveTo>
                <a:lnTo>
                  <a:pt x="704849" y="557022"/>
                </a:lnTo>
                <a:lnTo>
                  <a:pt x="685799" y="576072"/>
                </a:lnTo>
                <a:lnTo>
                  <a:pt x="685799" y="595122"/>
                </a:lnTo>
                <a:lnTo>
                  <a:pt x="704849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10000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92682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316182" y="3265843"/>
            <a:ext cx="3117273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6819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15 42 55 65</a:t>
            </a:r>
            <a:r>
              <a:rPr sz="2500" b="1" spc="1229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75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16182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98864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39636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22318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86545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69227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63091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45773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899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799" y="38100"/>
                </a:lnTo>
                <a:lnTo>
                  <a:pt x="685799" y="19050"/>
                </a:lnTo>
                <a:lnTo>
                  <a:pt x="704849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49" y="38100"/>
                </a:moveTo>
                <a:lnTo>
                  <a:pt x="685799" y="19050"/>
                </a:lnTo>
                <a:lnTo>
                  <a:pt x="685799" y="38100"/>
                </a:lnTo>
                <a:lnTo>
                  <a:pt x="704849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49" y="38100"/>
                </a:lnTo>
                <a:lnTo>
                  <a:pt x="685799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10000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92682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33454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16136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56909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39591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303818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286500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80363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63045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33581" y="2009215"/>
            <a:ext cx="2976418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x: 12 33 35</a:t>
            </a:r>
            <a:r>
              <a:rPr sz="2500" b="1" spc="974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45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33581" y="3286679"/>
            <a:ext cx="409864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9" dirty="0">
                <a:latin typeface="Courier New"/>
                <a:cs typeface="Courier New"/>
              </a:rPr>
              <a:t>y: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33581" y="4833104"/>
            <a:ext cx="409864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9" dirty="0">
                <a:latin typeface="Courier New"/>
                <a:cs typeface="Courier New"/>
              </a:rPr>
              <a:t>z: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897091" y="2063450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30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879773" y="2046641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30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3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30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30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30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30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30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30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897091" y="2055606"/>
            <a:ext cx="62345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algn="ctr">
              <a:spcBef>
                <a:spcPts val="90"/>
              </a:spcBef>
            </a:pPr>
            <a:r>
              <a:rPr sz="2500" b="1" dirty="0">
                <a:latin typeface="Courier New"/>
                <a:cs typeface="Courier New"/>
              </a:rPr>
              <a:t>1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897091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879773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7897091" y="3265843"/>
            <a:ext cx="62345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algn="ctr">
              <a:spcBef>
                <a:spcPts val="90"/>
              </a:spcBef>
            </a:pPr>
            <a:r>
              <a:rPr sz="2500" b="1" dirty="0">
                <a:latin typeface="Courier New"/>
                <a:cs typeface="Courier New"/>
              </a:rPr>
              <a:t>1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897091" y="4752863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879773" y="4736054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7897091" y="4745019"/>
            <a:ext cx="62345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algn="ctr">
              <a:spcBef>
                <a:spcPts val="90"/>
              </a:spcBef>
            </a:pPr>
            <a:r>
              <a:rPr sz="2500" b="1" dirty="0">
                <a:latin typeface="Courier New"/>
                <a:cs typeface="Courier New"/>
              </a:rPr>
              <a:t>1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290497" y="2076459"/>
            <a:ext cx="60440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ix: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290497" y="3219472"/>
            <a:ext cx="60440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iy: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290497" y="4765899"/>
            <a:ext cx="60440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iz: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title"/>
          </p:nvPr>
        </p:nvSpPr>
        <p:spPr>
          <a:xfrm>
            <a:off x="3718791" y="872480"/>
            <a:ext cx="968664" cy="457209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2900" b="0" spc="-81" dirty="0">
                <a:solidFill>
                  <a:srgbClr val="33339A"/>
                </a:solidFill>
                <a:latin typeface="Trebuchet MS"/>
                <a:cs typeface="Trebuchet MS"/>
              </a:rPr>
              <a:t>Merge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524000" y="4303059"/>
            <a:ext cx="277091" cy="391646"/>
          </a:xfrm>
          <a:custGeom>
            <a:avLst/>
            <a:gdLst/>
            <a:ahLst/>
            <a:cxnLst/>
            <a:rect l="l" t="t" r="r" b="b"/>
            <a:pathLst>
              <a:path w="304800" h="443864">
                <a:moveTo>
                  <a:pt x="304800" y="332232"/>
                </a:moveTo>
                <a:lnTo>
                  <a:pt x="228600" y="332232"/>
                </a:lnTo>
                <a:lnTo>
                  <a:pt x="228600" y="0"/>
                </a:lnTo>
                <a:lnTo>
                  <a:pt x="76199" y="0"/>
                </a:lnTo>
                <a:lnTo>
                  <a:pt x="76200" y="332232"/>
                </a:lnTo>
                <a:lnTo>
                  <a:pt x="0" y="332232"/>
                </a:lnTo>
                <a:lnTo>
                  <a:pt x="152400" y="443484"/>
                </a:lnTo>
                <a:lnTo>
                  <a:pt x="304800" y="3322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10839" y="4299025"/>
            <a:ext cx="304223" cy="400050"/>
          </a:xfrm>
          <a:custGeom>
            <a:avLst/>
            <a:gdLst/>
            <a:ahLst/>
            <a:cxnLst/>
            <a:rect l="l" t="t" r="r" b="b"/>
            <a:pathLst>
              <a:path w="334644" h="453389">
                <a:moveTo>
                  <a:pt x="90678" y="332232"/>
                </a:moveTo>
                <a:lnTo>
                  <a:pt x="0" y="332232"/>
                </a:lnTo>
                <a:lnTo>
                  <a:pt x="14477" y="342743"/>
                </a:lnTo>
                <a:lnTo>
                  <a:pt x="14478" y="342138"/>
                </a:lnTo>
                <a:lnTo>
                  <a:pt x="17526" y="332994"/>
                </a:lnTo>
                <a:lnTo>
                  <a:pt x="30052" y="342138"/>
                </a:lnTo>
                <a:lnTo>
                  <a:pt x="86105" y="342138"/>
                </a:lnTo>
                <a:lnTo>
                  <a:pt x="86105" y="336804"/>
                </a:lnTo>
                <a:lnTo>
                  <a:pt x="90678" y="332232"/>
                </a:lnTo>
                <a:close/>
              </a:path>
              <a:path w="334644" h="453389">
                <a:moveTo>
                  <a:pt x="30052" y="342138"/>
                </a:moveTo>
                <a:lnTo>
                  <a:pt x="17526" y="332994"/>
                </a:lnTo>
                <a:lnTo>
                  <a:pt x="14478" y="342138"/>
                </a:lnTo>
                <a:lnTo>
                  <a:pt x="30052" y="342138"/>
                </a:lnTo>
                <a:close/>
              </a:path>
              <a:path w="334644" h="453389">
                <a:moveTo>
                  <a:pt x="167259" y="442299"/>
                </a:moveTo>
                <a:lnTo>
                  <a:pt x="30052" y="342138"/>
                </a:lnTo>
                <a:lnTo>
                  <a:pt x="14478" y="342138"/>
                </a:lnTo>
                <a:lnTo>
                  <a:pt x="14477" y="342743"/>
                </a:lnTo>
                <a:lnTo>
                  <a:pt x="164592" y="451730"/>
                </a:lnTo>
                <a:lnTo>
                  <a:pt x="164592" y="444246"/>
                </a:lnTo>
                <a:lnTo>
                  <a:pt x="167259" y="442299"/>
                </a:lnTo>
                <a:close/>
              </a:path>
              <a:path w="334644" h="453389">
                <a:moveTo>
                  <a:pt x="248411" y="332232"/>
                </a:moveTo>
                <a:lnTo>
                  <a:pt x="248411" y="0"/>
                </a:lnTo>
                <a:lnTo>
                  <a:pt x="86105" y="0"/>
                </a:lnTo>
                <a:lnTo>
                  <a:pt x="86105" y="332232"/>
                </a:lnTo>
                <a:lnTo>
                  <a:pt x="90678" y="332232"/>
                </a:lnTo>
                <a:lnTo>
                  <a:pt x="90677" y="9906"/>
                </a:lnTo>
                <a:lnTo>
                  <a:pt x="96011" y="4572"/>
                </a:lnTo>
                <a:lnTo>
                  <a:pt x="96011" y="9906"/>
                </a:lnTo>
                <a:lnTo>
                  <a:pt x="238506" y="9906"/>
                </a:lnTo>
                <a:lnTo>
                  <a:pt x="238506" y="4572"/>
                </a:lnTo>
                <a:lnTo>
                  <a:pt x="243078" y="9906"/>
                </a:lnTo>
                <a:lnTo>
                  <a:pt x="243078" y="332232"/>
                </a:lnTo>
                <a:lnTo>
                  <a:pt x="248411" y="332232"/>
                </a:lnTo>
                <a:close/>
              </a:path>
              <a:path w="334644" h="453389">
                <a:moveTo>
                  <a:pt x="96012" y="342138"/>
                </a:moveTo>
                <a:lnTo>
                  <a:pt x="96011" y="9906"/>
                </a:lnTo>
                <a:lnTo>
                  <a:pt x="90677" y="9906"/>
                </a:lnTo>
                <a:lnTo>
                  <a:pt x="90678" y="332232"/>
                </a:lnTo>
                <a:lnTo>
                  <a:pt x="86105" y="336804"/>
                </a:lnTo>
                <a:lnTo>
                  <a:pt x="86105" y="342138"/>
                </a:lnTo>
                <a:lnTo>
                  <a:pt x="96012" y="342138"/>
                </a:lnTo>
                <a:close/>
              </a:path>
              <a:path w="334644" h="453389">
                <a:moveTo>
                  <a:pt x="96011" y="9906"/>
                </a:moveTo>
                <a:lnTo>
                  <a:pt x="96011" y="4572"/>
                </a:lnTo>
                <a:lnTo>
                  <a:pt x="90677" y="9906"/>
                </a:lnTo>
                <a:lnTo>
                  <a:pt x="96011" y="9906"/>
                </a:lnTo>
                <a:close/>
              </a:path>
              <a:path w="334644" h="453389">
                <a:moveTo>
                  <a:pt x="169926" y="444246"/>
                </a:moveTo>
                <a:lnTo>
                  <a:pt x="167259" y="442299"/>
                </a:lnTo>
                <a:lnTo>
                  <a:pt x="164592" y="444246"/>
                </a:lnTo>
                <a:lnTo>
                  <a:pt x="169926" y="444246"/>
                </a:lnTo>
                <a:close/>
              </a:path>
              <a:path w="334644" h="453389">
                <a:moveTo>
                  <a:pt x="169926" y="451187"/>
                </a:moveTo>
                <a:lnTo>
                  <a:pt x="169926" y="444246"/>
                </a:lnTo>
                <a:lnTo>
                  <a:pt x="164592" y="444246"/>
                </a:lnTo>
                <a:lnTo>
                  <a:pt x="164592" y="451730"/>
                </a:lnTo>
                <a:lnTo>
                  <a:pt x="166878" y="453390"/>
                </a:lnTo>
                <a:lnTo>
                  <a:pt x="169926" y="451187"/>
                </a:lnTo>
                <a:close/>
              </a:path>
              <a:path w="334644" h="453389">
                <a:moveTo>
                  <a:pt x="319278" y="343246"/>
                </a:moveTo>
                <a:lnTo>
                  <a:pt x="319278" y="342138"/>
                </a:lnTo>
                <a:lnTo>
                  <a:pt x="304465" y="342138"/>
                </a:lnTo>
                <a:lnTo>
                  <a:pt x="167259" y="442299"/>
                </a:lnTo>
                <a:lnTo>
                  <a:pt x="169926" y="444246"/>
                </a:lnTo>
                <a:lnTo>
                  <a:pt x="169926" y="451187"/>
                </a:lnTo>
                <a:lnTo>
                  <a:pt x="319278" y="343246"/>
                </a:lnTo>
                <a:close/>
              </a:path>
              <a:path w="334644" h="453389">
                <a:moveTo>
                  <a:pt x="243078" y="9906"/>
                </a:moveTo>
                <a:lnTo>
                  <a:pt x="238506" y="4572"/>
                </a:lnTo>
                <a:lnTo>
                  <a:pt x="238506" y="9906"/>
                </a:lnTo>
                <a:lnTo>
                  <a:pt x="243078" y="9906"/>
                </a:lnTo>
                <a:close/>
              </a:path>
              <a:path w="334644" h="453389">
                <a:moveTo>
                  <a:pt x="248411" y="342138"/>
                </a:moveTo>
                <a:lnTo>
                  <a:pt x="248411" y="336804"/>
                </a:lnTo>
                <a:lnTo>
                  <a:pt x="243078" y="332232"/>
                </a:lnTo>
                <a:lnTo>
                  <a:pt x="243078" y="9906"/>
                </a:lnTo>
                <a:lnTo>
                  <a:pt x="238506" y="9906"/>
                </a:lnTo>
                <a:lnTo>
                  <a:pt x="238506" y="342138"/>
                </a:lnTo>
                <a:lnTo>
                  <a:pt x="248411" y="342138"/>
                </a:lnTo>
                <a:close/>
              </a:path>
              <a:path w="334644" h="453389">
                <a:moveTo>
                  <a:pt x="334518" y="332232"/>
                </a:moveTo>
                <a:lnTo>
                  <a:pt x="243078" y="332232"/>
                </a:lnTo>
                <a:lnTo>
                  <a:pt x="248411" y="336804"/>
                </a:lnTo>
                <a:lnTo>
                  <a:pt x="248411" y="342138"/>
                </a:lnTo>
                <a:lnTo>
                  <a:pt x="304465" y="342138"/>
                </a:lnTo>
                <a:lnTo>
                  <a:pt x="316992" y="332994"/>
                </a:lnTo>
                <a:lnTo>
                  <a:pt x="319278" y="342138"/>
                </a:lnTo>
                <a:lnTo>
                  <a:pt x="319278" y="343246"/>
                </a:lnTo>
                <a:lnTo>
                  <a:pt x="334518" y="332232"/>
                </a:lnTo>
                <a:close/>
              </a:path>
              <a:path w="334644" h="453389">
                <a:moveTo>
                  <a:pt x="319278" y="342138"/>
                </a:moveTo>
                <a:lnTo>
                  <a:pt x="316992" y="332994"/>
                </a:lnTo>
                <a:lnTo>
                  <a:pt x="304465" y="342138"/>
                </a:lnTo>
                <a:lnTo>
                  <a:pt x="319278" y="3421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524000" y="2756647"/>
            <a:ext cx="277091" cy="391646"/>
          </a:xfrm>
          <a:custGeom>
            <a:avLst/>
            <a:gdLst/>
            <a:ahLst/>
            <a:cxnLst/>
            <a:rect l="l" t="t" r="r" b="b"/>
            <a:pathLst>
              <a:path w="304800" h="443864">
                <a:moveTo>
                  <a:pt x="304800" y="332232"/>
                </a:moveTo>
                <a:lnTo>
                  <a:pt x="228600" y="332232"/>
                </a:lnTo>
                <a:lnTo>
                  <a:pt x="228600" y="0"/>
                </a:lnTo>
                <a:lnTo>
                  <a:pt x="76199" y="0"/>
                </a:lnTo>
                <a:lnTo>
                  <a:pt x="76200" y="332232"/>
                </a:lnTo>
                <a:lnTo>
                  <a:pt x="0" y="332232"/>
                </a:lnTo>
                <a:lnTo>
                  <a:pt x="152400" y="443484"/>
                </a:lnTo>
                <a:lnTo>
                  <a:pt x="304800" y="3322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510839" y="2752612"/>
            <a:ext cx="304223" cy="400050"/>
          </a:xfrm>
          <a:custGeom>
            <a:avLst/>
            <a:gdLst/>
            <a:ahLst/>
            <a:cxnLst/>
            <a:rect l="l" t="t" r="r" b="b"/>
            <a:pathLst>
              <a:path w="334644" h="453389">
                <a:moveTo>
                  <a:pt x="90678" y="332232"/>
                </a:moveTo>
                <a:lnTo>
                  <a:pt x="0" y="332232"/>
                </a:lnTo>
                <a:lnTo>
                  <a:pt x="14477" y="342743"/>
                </a:lnTo>
                <a:lnTo>
                  <a:pt x="14478" y="342138"/>
                </a:lnTo>
                <a:lnTo>
                  <a:pt x="17526" y="332994"/>
                </a:lnTo>
                <a:lnTo>
                  <a:pt x="30052" y="342138"/>
                </a:lnTo>
                <a:lnTo>
                  <a:pt x="86105" y="342138"/>
                </a:lnTo>
                <a:lnTo>
                  <a:pt x="86105" y="336804"/>
                </a:lnTo>
                <a:lnTo>
                  <a:pt x="90678" y="332232"/>
                </a:lnTo>
                <a:close/>
              </a:path>
              <a:path w="334644" h="453389">
                <a:moveTo>
                  <a:pt x="30052" y="342138"/>
                </a:moveTo>
                <a:lnTo>
                  <a:pt x="17526" y="332994"/>
                </a:lnTo>
                <a:lnTo>
                  <a:pt x="14478" y="342138"/>
                </a:lnTo>
                <a:lnTo>
                  <a:pt x="30052" y="342138"/>
                </a:lnTo>
                <a:close/>
              </a:path>
              <a:path w="334644" h="453389">
                <a:moveTo>
                  <a:pt x="167259" y="442299"/>
                </a:moveTo>
                <a:lnTo>
                  <a:pt x="30052" y="342138"/>
                </a:lnTo>
                <a:lnTo>
                  <a:pt x="14478" y="342138"/>
                </a:lnTo>
                <a:lnTo>
                  <a:pt x="14477" y="342743"/>
                </a:lnTo>
                <a:lnTo>
                  <a:pt x="164592" y="451730"/>
                </a:lnTo>
                <a:lnTo>
                  <a:pt x="164592" y="444246"/>
                </a:lnTo>
                <a:lnTo>
                  <a:pt x="167259" y="442299"/>
                </a:lnTo>
                <a:close/>
              </a:path>
              <a:path w="334644" h="453389">
                <a:moveTo>
                  <a:pt x="248411" y="332232"/>
                </a:moveTo>
                <a:lnTo>
                  <a:pt x="248411" y="0"/>
                </a:lnTo>
                <a:lnTo>
                  <a:pt x="86105" y="0"/>
                </a:lnTo>
                <a:lnTo>
                  <a:pt x="86105" y="332232"/>
                </a:lnTo>
                <a:lnTo>
                  <a:pt x="90678" y="332232"/>
                </a:lnTo>
                <a:lnTo>
                  <a:pt x="90677" y="9906"/>
                </a:lnTo>
                <a:lnTo>
                  <a:pt x="96011" y="4572"/>
                </a:lnTo>
                <a:lnTo>
                  <a:pt x="96011" y="9906"/>
                </a:lnTo>
                <a:lnTo>
                  <a:pt x="238506" y="9906"/>
                </a:lnTo>
                <a:lnTo>
                  <a:pt x="238506" y="4572"/>
                </a:lnTo>
                <a:lnTo>
                  <a:pt x="243078" y="9906"/>
                </a:lnTo>
                <a:lnTo>
                  <a:pt x="243078" y="332232"/>
                </a:lnTo>
                <a:lnTo>
                  <a:pt x="248411" y="332232"/>
                </a:lnTo>
                <a:close/>
              </a:path>
              <a:path w="334644" h="453389">
                <a:moveTo>
                  <a:pt x="96012" y="342138"/>
                </a:moveTo>
                <a:lnTo>
                  <a:pt x="96011" y="9906"/>
                </a:lnTo>
                <a:lnTo>
                  <a:pt x="90677" y="9906"/>
                </a:lnTo>
                <a:lnTo>
                  <a:pt x="90678" y="332232"/>
                </a:lnTo>
                <a:lnTo>
                  <a:pt x="86105" y="336804"/>
                </a:lnTo>
                <a:lnTo>
                  <a:pt x="86105" y="342138"/>
                </a:lnTo>
                <a:lnTo>
                  <a:pt x="96012" y="342138"/>
                </a:lnTo>
                <a:close/>
              </a:path>
              <a:path w="334644" h="453389">
                <a:moveTo>
                  <a:pt x="96011" y="9906"/>
                </a:moveTo>
                <a:lnTo>
                  <a:pt x="96011" y="4572"/>
                </a:lnTo>
                <a:lnTo>
                  <a:pt x="90677" y="9906"/>
                </a:lnTo>
                <a:lnTo>
                  <a:pt x="96011" y="9906"/>
                </a:lnTo>
                <a:close/>
              </a:path>
              <a:path w="334644" h="453389">
                <a:moveTo>
                  <a:pt x="169926" y="444246"/>
                </a:moveTo>
                <a:lnTo>
                  <a:pt x="167259" y="442299"/>
                </a:lnTo>
                <a:lnTo>
                  <a:pt x="164592" y="444246"/>
                </a:lnTo>
                <a:lnTo>
                  <a:pt x="169926" y="444246"/>
                </a:lnTo>
                <a:close/>
              </a:path>
              <a:path w="334644" h="453389">
                <a:moveTo>
                  <a:pt x="169926" y="451187"/>
                </a:moveTo>
                <a:lnTo>
                  <a:pt x="169926" y="444246"/>
                </a:lnTo>
                <a:lnTo>
                  <a:pt x="164592" y="444246"/>
                </a:lnTo>
                <a:lnTo>
                  <a:pt x="164592" y="451730"/>
                </a:lnTo>
                <a:lnTo>
                  <a:pt x="166878" y="453390"/>
                </a:lnTo>
                <a:lnTo>
                  <a:pt x="169926" y="451187"/>
                </a:lnTo>
                <a:close/>
              </a:path>
              <a:path w="334644" h="453389">
                <a:moveTo>
                  <a:pt x="319278" y="343246"/>
                </a:moveTo>
                <a:lnTo>
                  <a:pt x="319278" y="342138"/>
                </a:lnTo>
                <a:lnTo>
                  <a:pt x="304465" y="342138"/>
                </a:lnTo>
                <a:lnTo>
                  <a:pt x="167259" y="442299"/>
                </a:lnTo>
                <a:lnTo>
                  <a:pt x="169926" y="444246"/>
                </a:lnTo>
                <a:lnTo>
                  <a:pt x="169926" y="451187"/>
                </a:lnTo>
                <a:lnTo>
                  <a:pt x="319278" y="343246"/>
                </a:lnTo>
                <a:close/>
              </a:path>
              <a:path w="334644" h="453389">
                <a:moveTo>
                  <a:pt x="243078" y="9906"/>
                </a:moveTo>
                <a:lnTo>
                  <a:pt x="238506" y="4572"/>
                </a:lnTo>
                <a:lnTo>
                  <a:pt x="238506" y="9906"/>
                </a:lnTo>
                <a:lnTo>
                  <a:pt x="243078" y="9906"/>
                </a:lnTo>
                <a:close/>
              </a:path>
              <a:path w="334644" h="453389">
                <a:moveTo>
                  <a:pt x="248411" y="342138"/>
                </a:moveTo>
                <a:lnTo>
                  <a:pt x="248411" y="336804"/>
                </a:lnTo>
                <a:lnTo>
                  <a:pt x="243078" y="332232"/>
                </a:lnTo>
                <a:lnTo>
                  <a:pt x="243078" y="9906"/>
                </a:lnTo>
                <a:lnTo>
                  <a:pt x="238506" y="9906"/>
                </a:lnTo>
                <a:lnTo>
                  <a:pt x="238506" y="342138"/>
                </a:lnTo>
                <a:lnTo>
                  <a:pt x="248411" y="342138"/>
                </a:lnTo>
                <a:close/>
              </a:path>
              <a:path w="334644" h="453389">
                <a:moveTo>
                  <a:pt x="334518" y="332232"/>
                </a:moveTo>
                <a:lnTo>
                  <a:pt x="243078" y="332232"/>
                </a:lnTo>
                <a:lnTo>
                  <a:pt x="248411" y="336804"/>
                </a:lnTo>
                <a:lnTo>
                  <a:pt x="248411" y="342138"/>
                </a:lnTo>
                <a:lnTo>
                  <a:pt x="304465" y="342138"/>
                </a:lnTo>
                <a:lnTo>
                  <a:pt x="316992" y="332994"/>
                </a:lnTo>
                <a:lnTo>
                  <a:pt x="319278" y="342138"/>
                </a:lnTo>
                <a:lnTo>
                  <a:pt x="319278" y="343246"/>
                </a:lnTo>
                <a:lnTo>
                  <a:pt x="334518" y="332232"/>
                </a:lnTo>
                <a:close/>
              </a:path>
              <a:path w="334644" h="453389">
                <a:moveTo>
                  <a:pt x="319278" y="342138"/>
                </a:moveTo>
                <a:lnTo>
                  <a:pt x="316992" y="332994"/>
                </a:lnTo>
                <a:lnTo>
                  <a:pt x="304465" y="342138"/>
                </a:lnTo>
                <a:lnTo>
                  <a:pt x="319278" y="3421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24000" y="1559186"/>
            <a:ext cx="277091" cy="391085"/>
          </a:xfrm>
          <a:custGeom>
            <a:avLst/>
            <a:gdLst/>
            <a:ahLst/>
            <a:cxnLst/>
            <a:rect l="l" t="t" r="r" b="b"/>
            <a:pathLst>
              <a:path w="304800" h="443230">
                <a:moveTo>
                  <a:pt x="304800" y="332232"/>
                </a:moveTo>
                <a:lnTo>
                  <a:pt x="228600" y="332232"/>
                </a:lnTo>
                <a:lnTo>
                  <a:pt x="228600" y="0"/>
                </a:lnTo>
                <a:lnTo>
                  <a:pt x="76199" y="0"/>
                </a:lnTo>
                <a:lnTo>
                  <a:pt x="76200" y="332232"/>
                </a:lnTo>
                <a:lnTo>
                  <a:pt x="0" y="332232"/>
                </a:lnTo>
                <a:lnTo>
                  <a:pt x="152400" y="442722"/>
                </a:lnTo>
                <a:lnTo>
                  <a:pt x="304800" y="3322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10839" y="1555151"/>
            <a:ext cx="304223" cy="400050"/>
          </a:xfrm>
          <a:custGeom>
            <a:avLst/>
            <a:gdLst/>
            <a:ahLst/>
            <a:cxnLst/>
            <a:rect l="l" t="t" r="r" b="b"/>
            <a:pathLst>
              <a:path w="334644" h="453389">
                <a:moveTo>
                  <a:pt x="90678" y="332232"/>
                </a:moveTo>
                <a:lnTo>
                  <a:pt x="0" y="332232"/>
                </a:lnTo>
                <a:lnTo>
                  <a:pt x="14477" y="342743"/>
                </a:lnTo>
                <a:lnTo>
                  <a:pt x="14478" y="341376"/>
                </a:lnTo>
                <a:lnTo>
                  <a:pt x="17526" y="332994"/>
                </a:lnTo>
                <a:lnTo>
                  <a:pt x="29087" y="341376"/>
                </a:lnTo>
                <a:lnTo>
                  <a:pt x="86105" y="341376"/>
                </a:lnTo>
                <a:lnTo>
                  <a:pt x="86105" y="336804"/>
                </a:lnTo>
                <a:lnTo>
                  <a:pt x="90678" y="332232"/>
                </a:lnTo>
                <a:close/>
              </a:path>
              <a:path w="334644" h="453389">
                <a:moveTo>
                  <a:pt x="29087" y="341376"/>
                </a:moveTo>
                <a:lnTo>
                  <a:pt x="17526" y="332994"/>
                </a:lnTo>
                <a:lnTo>
                  <a:pt x="14478" y="341376"/>
                </a:lnTo>
                <a:lnTo>
                  <a:pt x="29087" y="341376"/>
                </a:lnTo>
                <a:close/>
              </a:path>
              <a:path w="334644" h="453389">
                <a:moveTo>
                  <a:pt x="167259" y="441550"/>
                </a:moveTo>
                <a:lnTo>
                  <a:pt x="29087" y="341376"/>
                </a:lnTo>
                <a:lnTo>
                  <a:pt x="14478" y="341376"/>
                </a:lnTo>
                <a:lnTo>
                  <a:pt x="14477" y="342743"/>
                </a:lnTo>
                <a:lnTo>
                  <a:pt x="164592" y="451730"/>
                </a:lnTo>
                <a:lnTo>
                  <a:pt x="164592" y="443484"/>
                </a:lnTo>
                <a:lnTo>
                  <a:pt x="167259" y="441550"/>
                </a:lnTo>
                <a:close/>
              </a:path>
              <a:path w="334644" h="453389">
                <a:moveTo>
                  <a:pt x="248411" y="332232"/>
                </a:moveTo>
                <a:lnTo>
                  <a:pt x="248411" y="0"/>
                </a:lnTo>
                <a:lnTo>
                  <a:pt x="86105" y="0"/>
                </a:lnTo>
                <a:lnTo>
                  <a:pt x="86105" y="332232"/>
                </a:lnTo>
                <a:lnTo>
                  <a:pt x="90678" y="332232"/>
                </a:lnTo>
                <a:lnTo>
                  <a:pt x="90677" y="9144"/>
                </a:lnTo>
                <a:lnTo>
                  <a:pt x="96011" y="4572"/>
                </a:lnTo>
                <a:lnTo>
                  <a:pt x="96011" y="9144"/>
                </a:lnTo>
                <a:lnTo>
                  <a:pt x="238506" y="9144"/>
                </a:lnTo>
                <a:lnTo>
                  <a:pt x="238506" y="4572"/>
                </a:lnTo>
                <a:lnTo>
                  <a:pt x="243078" y="9144"/>
                </a:lnTo>
                <a:lnTo>
                  <a:pt x="243078" y="332232"/>
                </a:lnTo>
                <a:lnTo>
                  <a:pt x="248411" y="332232"/>
                </a:lnTo>
                <a:close/>
              </a:path>
              <a:path w="334644" h="453389">
                <a:moveTo>
                  <a:pt x="96011" y="341376"/>
                </a:moveTo>
                <a:lnTo>
                  <a:pt x="96011" y="9144"/>
                </a:lnTo>
                <a:lnTo>
                  <a:pt x="90677" y="9144"/>
                </a:lnTo>
                <a:lnTo>
                  <a:pt x="90678" y="332232"/>
                </a:lnTo>
                <a:lnTo>
                  <a:pt x="86105" y="336804"/>
                </a:lnTo>
                <a:lnTo>
                  <a:pt x="86105" y="341376"/>
                </a:lnTo>
                <a:lnTo>
                  <a:pt x="96011" y="341376"/>
                </a:lnTo>
                <a:close/>
              </a:path>
              <a:path w="334644" h="453389">
                <a:moveTo>
                  <a:pt x="96011" y="9144"/>
                </a:moveTo>
                <a:lnTo>
                  <a:pt x="96011" y="4572"/>
                </a:lnTo>
                <a:lnTo>
                  <a:pt x="90677" y="9144"/>
                </a:lnTo>
                <a:lnTo>
                  <a:pt x="96011" y="9144"/>
                </a:lnTo>
                <a:close/>
              </a:path>
              <a:path w="334644" h="453389">
                <a:moveTo>
                  <a:pt x="169926" y="443484"/>
                </a:moveTo>
                <a:lnTo>
                  <a:pt x="167259" y="441550"/>
                </a:lnTo>
                <a:lnTo>
                  <a:pt x="164592" y="443484"/>
                </a:lnTo>
                <a:lnTo>
                  <a:pt x="169926" y="443484"/>
                </a:lnTo>
                <a:close/>
              </a:path>
              <a:path w="334644" h="453389">
                <a:moveTo>
                  <a:pt x="169926" y="451187"/>
                </a:moveTo>
                <a:lnTo>
                  <a:pt x="169926" y="443484"/>
                </a:lnTo>
                <a:lnTo>
                  <a:pt x="164592" y="443484"/>
                </a:lnTo>
                <a:lnTo>
                  <a:pt x="164592" y="451730"/>
                </a:lnTo>
                <a:lnTo>
                  <a:pt x="166878" y="453390"/>
                </a:lnTo>
                <a:lnTo>
                  <a:pt x="169926" y="451187"/>
                </a:lnTo>
                <a:close/>
              </a:path>
              <a:path w="334644" h="453389">
                <a:moveTo>
                  <a:pt x="319278" y="343246"/>
                </a:moveTo>
                <a:lnTo>
                  <a:pt x="319278" y="341376"/>
                </a:lnTo>
                <a:lnTo>
                  <a:pt x="305430" y="341376"/>
                </a:lnTo>
                <a:lnTo>
                  <a:pt x="167259" y="441550"/>
                </a:lnTo>
                <a:lnTo>
                  <a:pt x="169926" y="443484"/>
                </a:lnTo>
                <a:lnTo>
                  <a:pt x="169926" y="451187"/>
                </a:lnTo>
                <a:lnTo>
                  <a:pt x="319278" y="343246"/>
                </a:lnTo>
                <a:close/>
              </a:path>
              <a:path w="334644" h="453389">
                <a:moveTo>
                  <a:pt x="243078" y="9144"/>
                </a:moveTo>
                <a:lnTo>
                  <a:pt x="238506" y="4572"/>
                </a:lnTo>
                <a:lnTo>
                  <a:pt x="238506" y="9144"/>
                </a:lnTo>
                <a:lnTo>
                  <a:pt x="243078" y="9144"/>
                </a:lnTo>
                <a:close/>
              </a:path>
              <a:path w="334644" h="453389">
                <a:moveTo>
                  <a:pt x="248411" y="341376"/>
                </a:moveTo>
                <a:lnTo>
                  <a:pt x="248411" y="336804"/>
                </a:lnTo>
                <a:lnTo>
                  <a:pt x="243078" y="332232"/>
                </a:lnTo>
                <a:lnTo>
                  <a:pt x="243078" y="9144"/>
                </a:lnTo>
                <a:lnTo>
                  <a:pt x="238506" y="9144"/>
                </a:lnTo>
                <a:lnTo>
                  <a:pt x="238506" y="341376"/>
                </a:lnTo>
                <a:lnTo>
                  <a:pt x="248411" y="341376"/>
                </a:lnTo>
                <a:close/>
              </a:path>
              <a:path w="334644" h="453389">
                <a:moveTo>
                  <a:pt x="334518" y="332232"/>
                </a:moveTo>
                <a:lnTo>
                  <a:pt x="243078" y="332232"/>
                </a:lnTo>
                <a:lnTo>
                  <a:pt x="248411" y="336804"/>
                </a:lnTo>
                <a:lnTo>
                  <a:pt x="248411" y="341376"/>
                </a:lnTo>
                <a:lnTo>
                  <a:pt x="305430" y="341376"/>
                </a:lnTo>
                <a:lnTo>
                  <a:pt x="316992" y="332994"/>
                </a:lnTo>
                <a:lnTo>
                  <a:pt x="319278" y="341376"/>
                </a:lnTo>
                <a:lnTo>
                  <a:pt x="319278" y="343246"/>
                </a:lnTo>
                <a:lnTo>
                  <a:pt x="334518" y="332232"/>
                </a:lnTo>
                <a:close/>
              </a:path>
              <a:path w="334644" h="453389">
                <a:moveTo>
                  <a:pt x="319278" y="341376"/>
                </a:moveTo>
                <a:lnTo>
                  <a:pt x="316992" y="332994"/>
                </a:lnTo>
                <a:lnTo>
                  <a:pt x="305430" y="341376"/>
                </a:lnTo>
                <a:lnTo>
                  <a:pt x="319278" y="341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31306" y="5677573"/>
            <a:ext cx="3118427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9" dirty="0">
                <a:latin typeface="Courier New"/>
                <a:cs typeface="Courier New"/>
              </a:rPr>
              <a:t>ix&lt;=4 and</a:t>
            </a:r>
            <a:r>
              <a:rPr sz="2500" b="1" spc="-76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iy&lt;=5: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112982" y="5677573"/>
            <a:ext cx="3698586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  <a:tabLst>
                <a:tab pos="3065788" algn="l"/>
              </a:tabLst>
            </a:pPr>
            <a:r>
              <a:rPr sz="2500" b="1" spc="-9" dirty="0">
                <a:latin typeface="Courier New"/>
                <a:cs typeface="Courier New"/>
              </a:rPr>
              <a:t>x(ix</a:t>
            </a:r>
            <a:r>
              <a:rPr sz="2500" b="1" dirty="0">
                <a:latin typeface="Courier New"/>
                <a:cs typeface="Courier New"/>
              </a:rPr>
              <a:t>)</a:t>
            </a:r>
            <a:r>
              <a:rPr sz="2500" b="1" spc="-13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&lt;</a:t>
            </a:r>
            <a:r>
              <a:rPr sz="2500" b="1" dirty="0">
                <a:latin typeface="Courier New"/>
                <a:cs typeface="Courier New"/>
              </a:rPr>
              <a:t>=</a:t>
            </a:r>
            <a:r>
              <a:rPr sz="2500" b="1" spc="-13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y(iy</a:t>
            </a:r>
            <a:r>
              <a:rPr sz="2500" b="1" dirty="0">
                <a:latin typeface="Courier New"/>
                <a:cs typeface="Courier New"/>
              </a:rPr>
              <a:t>)	</a:t>
            </a:r>
            <a:r>
              <a:rPr sz="2500" b="1" spc="-9" dirty="0">
                <a:latin typeface="Courier New"/>
                <a:cs typeface="Courier New"/>
              </a:rPr>
              <a:t>???</a:t>
            </a:r>
            <a:endParaRPr sz="25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48495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6182" y="2017059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799" y="55778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8864" y="2000251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899" y="595883"/>
                </a:moveTo>
                <a:lnTo>
                  <a:pt x="723899" y="0"/>
                </a:lnTo>
                <a:lnTo>
                  <a:pt x="0" y="0"/>
                </a:lnTo>
                <a:lnTo>
                  <a:pt x="0" y="595883"/>
                </a:lnTo>
                <a:lnTo>
                  <a:pt x="19050" y="595883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799" y="38100"/>
                </a:lnTo>
                <a:lnTo>
                  <a:pt x="685799" y="19050"/>
                </a:lnTo>
                <a:lnTo>
                  <a:pt x="704849" y="38100"/>
                </a:lnTo>
                <a:lnTo>
                  <a:pt x="704849" y="595883"/>
                </a:lnTo>
                <a:lnTo>
                  <a:pt x="723899" y="595883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3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3"/>
                </a:lnTo>
                <a:lnTo>
                  <a:pt x="38100" y="557783"/>
                </a:lnTo>
                <a:close/>
              </a:path>
              <a:path w="723900" h="596264">
                <a:moveTo>
                  <a:pt x="704849" y="557783"/>
                </a:moveTo>
                <a:lnTo>
                  <a:pt x="19050" y="557783"/>
                </a:lnTo>
                <a:lnTo>
                  <a:pt x="38100" y="576833"/>
                </a:lnTo>
                <a:lnTo>
                  <a:pt x="38100" y="595883"/>
                </a:lnTo>
                <a:lnTo>
                  <a:pt x="685799" y="595883"/>
                </a:lnTo>
                <a:lnTo>
                  <a:pt x="685799" y="576833"/>
                </a:lnTo>
                <a:lnTo>
                  <a:pt x="704849" y="557783"/>
                </a:lnTo>
                <a:close/>
              </a:path>
              <a:path w="723900" h="596264">
                <a:moveTo>
                  <a:pt x="38100" y="595883"/>
                </a:moveTo>
                <a:lnTo>
                  <a:pt x="38100" y="576833"/>
                </a:lnTo>
                <a:lnTo>
                  <a:pt x="19050" y="557783"/>
                </a:lnTo>
                <a:lnTo>
                  <a:pt x="19050" y="595883"/>
                </a:lnTo>
                <a:lnTo>
                  <a:pt x="38100" y="595883"/>
                </a:lnTo>
                <a:close/>
              </a:path>
              <a:path w="723900" h="596264">
                <a:moveTo>
                  <a:pt x="704849" y="38100"/>
                </a:moveTo>
                <a:lnTo>
                  <a:pt x="685799" y="19050"/>
                </a:lnTo>
                <a:lnTo>
                  <a:pt x="685799" y="38100"/>
                </a:lnTo>
                <a:lnTo>
                  <a:pt x="704849" y="38100"/>
                </a:lnTo>
                <a:close/>
              </a:path>
              <a:path w="723900" h="596264">
                <a:moveTo>
                  <a:pt x="704849" y="557783"/>
                </a:moveTo>
                <a:lnTo>
                  <a:pt x="704849" y="38100"/>
                </a:lnTo>
                <a:lnTo>
                  <a:pt x="685799" y="38100"/>
                </a:lnTo>
                <a:lnTo>
                  <a:pt x="685799" y="557783"/>
                </a:lnTo>
                <a:lnTo>
                  <a:pt x="704849" y="557783"/>
                </a:lnTo>
                <a:close/>
              </a:path>
              <a:path w="723900" h="596264">
                <a:moveTo>
                  <a:pt x="704849" y="595883"/>
                </a:moveTo>
                <a:lnTo>
                  <a:pt x="704849" y="557783"/>
                </a:lnTo>
                <a:lnTo>
                  <a:pt x="685799" y="576833"/>
                </a:lnTo>
                <a:lnTo>
                  <a:pt x="685799" y="595883"/>
                </a:lnTo>
                <a:lnTo>
                  <a:pt x="704849" y="595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39636" y="2017059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22318" y="2000251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3"/>
                </a:moveTo>
                <a:lnTo>
                  <a:pt x="723900" y="0"/>
                </a:lnTo>
                <a:lnTo>
                  <a:pt x="0" y="0"/>
                </a:lnTo>
                <a:lnTo>
                  <a:pt x="0" y="595883"/>
                </a:lnTo>
                <a:lnTo>
                  <a:pt x="19050" y="595883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3"/>
                </a:lnTo>
                <a:lnTo>
                  <a:pt x="723900" y="595883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3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3"/>
                </a:lnTo>
                <a:lnTo>
                  <a:pt x="38100" y="557783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19050" y="557783"/>
                </a:lnTo>
                <a:lnTo>
                  <a:pt x="38100" y="576833"/>
                </a:lnTo>
                <a:lnTo>
                  <a:pt x="38100" y="595883"/>
                </a:lnTo>
                <a:lnTo>
                  <a:pt x="685800" y="595883"/>
                </a:lnTo>
                <a:lnTo>
                  <a:pt x="685800" y="57683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38100" y="595883"/>
                </a:moveTo>
                <a:lnTo>
                  <a:pt x="38100" y="576833"/>
                </a:lnTo>
                <a:lnTo>
                  <a:pt x="19050" y="557783"/>
                </a:lnTo>
                <a:lnTo>
                  <a:pt x="19050" y="595883"/>
                </a:lnTo>
                <a:lnTo>
                  <a:pt x="38100" y="595883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704850" y="595883"/>
                </a:moveTo>
                <a:lnTo>
                  <a:pt x="704850" y="557783"/>
                </a:lnTo>
                <a:lnTo>
                  <a:pt x="685800" y="576833"/>
                </a:lnTo>
                <a:lnTo>
                  <a:pt x="685800" y="595883"/>
                </a:lnTo>
                <a:lnTo>
                  <a:pt x="704850" y="595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86545" y="2017059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3"/>
                </a:lnTo>
                <a:lnTo>
                  <a:pt x="685800" y="55778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69227" y="2000251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3"/>
                </a:moveTo>
                <a:lnTo>
                  <a:pt x="723900" y="0"/>
                </a:lnTo>
                <a:lnTo>
                  <a:pt x="0" y="0"/>
                </a:lnTo>
                <a:lnTo>
                  <a:pt x="0" y="595883"/>
                </a:lnTo>
                <a:lnTo>
                  <a:pt x="19050" y="595883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685800" y="38099"/>
                </a:lnTo>
                <a:lnTo>
                  <a:pt x="685800" y="19049"/>
                </a:lnTo>
                <a:lnTo>
                  <a:pt x="704850" y="38099"/>
                </a:lnTo>
                <a:lnTo>
                  <a:pt x="704850" y="595883"/>
                </a:lnTo>
                <a:lnTo>
                  <a:pt x="723900" y="595883"/>
                </a:lnTo>
                <a:close/>
              </a:path>
              <a:path w="723900" h="596264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723900" h="596264">
                <a:moveTo>
                  <a:pt x="38100" y="557783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557783"/>
                </a:lnTo>
                <a:lnTo>
                  <a:pt x="38100" y="557783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19050" y="557783"/>
                </a:lnTo>
                <a:lnTo>
                  <a:pt x="38100" y="576833"/>
                </a:lnTo>
                <a:lnTo>
                  <a:pt x="38100" y="595883"/>
                </a:lnTo>
                <a:lnTo>
                  <a:pt x="685800" y="595883"/>
                </a:lnTo>
                <a:lnTo>
                  <a:pt x="685800" y="57683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38100" y="595883"/>
                </a:moveTo>
                <a:lnTo>
                  <a:pt x="38100" y="576833"/>
                </a:lnTo>
                <a:lnTo>
                  <a:pt x="19050" y="557783"/>
                </a:lnTo>
                <a:lnTo>
                  <a:pt x="19050" y="595883"/>
                </a:lnTo>
                <a:lnTo>
                  <a:pt x="38100" y="595883"/>
                </a:lnTo>
                <a:close/>
              </a:path>
              <a:path w="723900" h="596264">
                <a:moveTo>
                  <a:pt x="704850" y="38099"/>
                </a:moveTo>
                <a:lnTo>
                  <a:pt x="685800" y="19049"/>
                </a:lnTo>
                <a:lnTo>
                  <a:pt x="685800" y="38099"/>
                </a:lnTo>
                <a:lnTo>
                  <a:pt x="704850" y="38099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704850" y="38099"/>
                </a:lnTo>
                <a:lnTo>
                  <a:pt x="685800" y="38099"/>
                </a:lnTo>
                <a:lnTo>
                  <a:pt x="685800" y="55778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704850" y="595883"/>
                </a:moveTo>
                <a:lnTo>
                  <a:pt x="704850" y="557783"/>
                </a:lnTo>
                <a:lnTo>
                  <a:pt x="685800" y="576833"/>
                </a:lnTo>
                <a:lnTo>
                  <a:pt x="685800" y="595883"/>
                </a:lnTo>
                <a:lnTo>
                  <a:pt x="704850" y="595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63091" y="2017059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45773" y="2000251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3"/>
                </a:moveTo>
                <a:lnTo>
                  <a:pt x="723900" y="0"/>
                </a:lnTo>
                <a:lnTo>
                  <a:pt x="0" y="0"/>
                </a:lnTo>
                <a:lnTo>
                  <a:pt x="0" y="595883"/>
                </a:lnTo>
                <a:lnTo>
                  <a:pt x="19050" y="595883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099"/>
                </a:lnTo>
                <a:lnTo>
                  <a:pt x="685800" y="19049"/>
                </a:lnTo>
                <a:lnTo>
                  <a:pt x="704850" y="38099"/>
                </a:lnTo>
                <a:lnTo>
                  <a:pt x="704850" y="595883"/>
                </a:lnTo>
                <a:lnTo>
                  <a:pt x="723900" y="595883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3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3"/>
                </a:lnTo>
                <a:lnTo>
                  <a:pt x="38100" y="557783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19050" y="557783"/>
                </a:lnTo>
                <a:lnTo>
                  <a:pt x="38100" y="576833"/>
                </a:lnTo>
                <a:lnTo>
                  <a:pt x="38100" y="595883"/>
                </a:lnTo>
                <a:lnTo>
                  <a:pt x="685800" y="595883"/>
                </a:lnTo>
                <a:lnTo>
                  <a:pt x="685800" y="57683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38100" y="595883"/>
                </a:moveTo>
                <a:lnTo>
                  <a:pt x="38100" y="576833"/>
                </a:lnTo>
                <a:lnTo>
                  <a:pt x="19050" y="557783"/>
                </a:lnTo>
                <a:lnTo>
                  <a:pt x="19050" y="595883"/>
                </a:lnTo>
                <a:lnTo>
                  <a:pt x="38100" y="595883"/>
                </a:lnTo>
                <a:close/>
              </a:path>
              <a:path w="723900" h="596264">
                <a:moveTo>
                  <a:pt x="704850" y="38099"/>
                </a:moveTo>
                <a:lnTo>
                  <a:pt x="685800" y="19049"/>
                </a:lnTo>
                <a:lnTo>
                  <a:pt x="685800" y="38099"/>
                </a:lnTo>
                <a:lnTo>
                  <a:pt x="704850" y="38099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704850" y="38099"/>
                </a:lnTo>
                <a:lnTo>
                  <a:pt x="685800" y="38099"/>
                </a:lnTo>
                <a:lnTo>
                  <a:pt x="685800" y="55778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704850" y="595883"/>
                </a:moveTo>
                <a:lnTo>
                  <a:pt x="704850" y="557783"/>
                </a:lnTo>
                <a:lnTo>
                  <a:pt x="685800" y="576833"/>
                </a:lnTo>
                <a:lnTo>
                  <a:pt x="685800" y="595883"/>
                </a:lnTo>
                <a:lnTo>
                  <a:pt x="704850" y="595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16182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98864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39636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22318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86545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69227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63091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799" y="557022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45773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899" y="595122"/>
                </a:moveTo>
                <a:lnTo>
                  <a:pt x="723899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799" y="38100"/>
                </a:lnTo>
                <a:lnTo>
                  <a:pt x="685799" y="19050"/>
                </a:lnTo>
                <a:lnTo>
                  <a:pt x="704849" y="38100"/>
                </a:lnTo>
                <a:lnTo>
                  <a:pt x="704849" y="595122"/>
                </a:lnTo>
                <a:lnTo>
                  <a:pt x="723899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49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799" y="595122"/>
                </a:lnTo>
                <a:lnTo>
                  <a:pt x="685799" y="576072"/>
                </a:lnTo>
                <a:lnTo>
                  <a:pt x="704849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49" y="38100"/>
                </a:moveTo>
                <a:lnTo>
                  <a:pt x="685799" y="19050"/>
                </a:lnTo>
                <a:lnTo>
                  <a:pt x="685799" y="38100"/>
                </a:lnTo>
                <a:lnTo>
                  <a:pt x="704849" y="38100"/>
                </a:lnTo>
                <a:close/>
              </a:path>
              <a:path w="723900" h="595629">
                <a:moveTo>
                  <a:pt x="704849" y="557022"/>
                </a:moveTo>
                <a:lnTo>
                  <a:pt x="704849" y="38100"/>
                </a:lnTo>
                <a:lnTo>
                  <a:pt x="685799" y="38100"/>
                </a:lnTo>
                <a:lnTo>
                  <a:pt x="685799" y="557022"/>
                </a:lnTo>
                <a:lnTo>
                  <a:pt x="704849" y="557022"/>
                </a:lnTo>
                <a:close/>
              </a:path>
              <a:path w="723900" h="595629">
                <a:moveTo>
                  <a:pt x="704849" y="595122"/>
                </a:moveTo>
                <a:lnTo>
                  <a:pt x="704849" y="557022"/>
                </a:lnTo>
                <a:lnTo>
                  <a:pt x="685799" y="576072"/>
                </a:lnTo>
                <a:lnTo>
                  <a:pt x="685799" y="595122"/>
                </a:lnTo>
                <a:lnTo>
                  <a:pt x="704849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10000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92682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316182" y="3265843"/>
            <a:ext cx="3117273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6819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15 42 55 65</a:t>
            </a:r>
            <a:r>
              <a:rPr sz="2500" b="1" spc="1229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75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16182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98864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316182" y="4765862"/>
            <a:ext cx="5611091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6819">
              <a:spcBef>
                <a:spcPts val="90"/>
              </a:spcBef>
            </a:pPr>
            <a:r>
              <a:rPr sz="2500" b="1" spc="-9" dirty="0">
                <a:latin typeface="Courier New"/>
                <a:cs typeface="Courier New"/>
              </a:rPr>
              <a:t>12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939636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22318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86545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69227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63091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45773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899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799" y="38100"/>
                </a:lnTo>
                <a:lnTo>
                  <a:pt x="685799" y="19050"/>
                </a:lnTo>
                <a:lnTo>
                  <a:pt x="704849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49" y="38100"/>
                </a:moveTo>
                <a:lnTo>
                  <a:pt x="685799" y="19050"/>
                </a:lnTo>
                <a:lnTo>
                  <a:pt x="685799" y="38100"/>
                </a:lnTo>
                <a:lnTo>
                  <a:pt x="704849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49" y="38100"/>
                </a:lnTo>
                <a:lnTo>
                  <a:pt x="685799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10000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92682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33454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16136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56909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39591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03818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286500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80363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63045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33581" y="2009215"/>
            <a:ext cx="2976418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x: 12 33 35</a:t>
            </a:r>
            <a:r>
              <a:rPr sz="2500" b="1" spc="974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45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33581" y="3286679"/>
            <a:ext cx="409864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9" dirty="0">
                <a:latin typeface="Courier New"/>
                <a:cs typeface="Courier New"/>
              </a:rPr>
              <a:t>y: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33581" y="4833104"/>
            <a:ext cx="409864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9" dirty="0">
                <a:latin typeface="Courier New"/>
                <a:cs typeface="Courier New"/>
              </a:rPr>
              <a:t>z: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897091" y="2063450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30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79773" y="2046641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30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3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30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30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30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30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30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30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897091" y="2055606"/>
            <a:ext cx="62345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algn="ctr">
              <a:spcBef>
                <a:spcPts val="90"/>
              </a:spcBef>
            </a:pPr>
            <a:r>
              <a:rPr sz="2500" b="1" dirty="0">
                <a:latin typeface="Courier New"/>
                <a:cs typeface="Courier New"/>
              </a:rPr>
              <a:t>1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897091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879773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7897091" y="3265843"/>
            <a:ext cx="62345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algn="ctr">
              <a:spcBef>
                <a:spcPts val="90"/>
              </a:spcBef>
            </a:pPr>
            <a:r>
              <a:rPr sz="2500" b="1" dirty="0">
                <a:latin typeface="Courier New"/>
                <a:cs typeface="Courier New"/>
              </a:rPr>
              <a:t>1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897091" y="4752863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879773" y="4736054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897091" y="4745019"/>
            <a:ext cx="62345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algn="ctr">
              <a:spcBef>
                <a:spcPts val="90"/>
              </a:spcBef>
            </a:pPr>
            <a:r>
              <a:rPr sz="2500" b="1" dirty="0">
                <a:latin typeface="Courier New"/>
                <a:cs typeface="Courier New"/>
              </a:rPr>
              <a:t>1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290497" y="2076459"/>
            <a:ext cx="60440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ix: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290497" y="3219472"/>
            <a:ext cx="60440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iy: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290497" y="4765899"/>
            <a:ext cx="60440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iz: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3718791" y="872480"/>
            <a:ext cx="968664" cy="457209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2900" b="0" spc="-81" dirty="0">
                <a:solidFill>
                  <a:srgbClr val="33339A"/>
                </a:solidFill>
                <a:latin typeface="Trebuchet MS"/>
                <a:cs typeface="Trebuchet MS"/>
              </a:rPr>
              <a:t>Merge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524000" y="4303059"/>
            <a:ext cx="277091" cy="391646"/>
          </a:xfrm>
          <a:custGeom>
            <a:avLst/>
            <a:gdLst/>
            <a:ahLst/>
            <a:cxnLst/>
            <a:rect l="l" t="t" r="r" b="b"/>
            <a:pathLst>
              <a:path w="304800" h="443864">
                <a:moveTo>
                  <a:pt x="304800" y="332232"/>
                </a:moveTo>
                <a:lnTo>
                  <a:pt x="228600" y="332232"/>
                </a:lnTo>
                <a:lnTo>
                  <a:pt x="228600" y="0"/>
                </a:lnTo>
                <a:lnTo>
                  <a:pt x="76199" y="0"/>
                </a:lnTo>
                <a:lnTo>
                  <a:pt x="76200" y="332232"/>
                </a:lnTo>
                <a:lnTo>
                  <a:pt x="0" y="332232"/>
                </a:lnTo>
                <a:lnTo>
                  <a:pt x="152400" y="443484"/>
                </a:lnTo>
                <a:lnTo>
                  <a:pt x="304800" y="3322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510839" y="4299025"/>
            <a:ext cx="304223" cy="400050"/>
          </a:xfrm>
          <a:custGeom>
            <a:avLst/>
            <a:gdLst/>
            <a:ahLst/>
            <a:cxnLst/>
            <a:rect l="l" t="t" r="r" b="b"/>
            <a:pathLst>
              <a:path w="334644" h="453389">
                <a:moveTo>
                  <a:pt x="90678" y="332232"/>
                </a:moveTo>
                <a:lnTo>
                  <a:pt x="0" y="332232"/>
                </a:lnTo>
                <a:lnTo>
                  <a:pt x="14477" y="342743"/>
                </a:lnTo>
                <a:lnTo>
                  <a:pt x="14478" y="342138"/>
                </a:lnTo>
                <a:lnTo>
                  <a:pt x="17526" y="332994"/>
                </a:lnTo>
                <a:lnTo>
                  <a:pt x="30052" y="342138"/>
                </a:lnTo>
                <a:lnTo>
                  <a:pt x="86105" y="342138"/>
                </a:lnTo>
                <a:lnTo>
                  <a:pt x="86105" y="336804"/>
                </a:lnTo>
                <a:lnTo>
                  <a:pt x="90678" y="332232"/>
                </a:lnTo>
                <a:close/>
              </a:path>
              <a:path w="334644" h="453389">
                <a:moveTo>
                  <a:pt x="30052" y="342138"/>
                </a:moveTo>
                <a:lnTo>
                  <a:pt x="17526" y="332994"/>
                </a:lnTo>
                <a:lnTo>
                  <a:pt x="14478" y="342138"/>
                </a:lnTo>
                <a:lnTo>
                  <a:pt x="30052" y="342138"/>
                </a:lnTo>
                <a:close/>
              </a:path>
              <a:path w="334644" h="453389">
                <a:moveTo>
                  <a:pt x="167259" y="442299"/>
                </a:moveTo>
                <a:lnTo>
                  <a:pt x="30052" y="342138"/>
                </a:lnTo>
                <a:lnTo>
                  <a:pt x="14478" y="342138"/>
                </a:lnTo>
                <a:lnTo>
                  <a:pt x="14477" y="342743"/>
                </a:lnTo>
                <a:lnTo>
                  <a:pt x="164592" y="451730"/>
                </a:lnTo>
                <a:lnTo>
                  <a:pt x="164592" y="444246"/>
                </a:lnTo>
                <a:lnTo>
                  <a:pt x="167259" y="442299"/>
                </a:lnTo>
                <a:close/>
              </a:path>
              <a:path w="334644" h="453389">
                <a:moveTo>
                  <a:pt x="248411" y="332232"/>
                </a:moveTo>
                <a:lnTo>
                  <a:pt x="248411" y="0"/>
                </a:lnTo>
                <a:lnTo>
                  <a:pt x="86105" y="0"/>
                </a:lnTo>
                <a:lnTo>
                  <a:pt x="86105" y="332232"/>
                </a:lnTo>
                <a:lnTo>
                  <a:pt x="90678" y="332232"/>
                </a:lnTo>
                <a:lnTo>
                  <a:pt x="90677" y="9906"/>
                </a:lnTo>
                <a:lnTo>
                  <a:pt x="96011" y="4572"/>
                </a:lnTo>
                <a:lnTo>
                  <a:pt x="96011" y="9906"/>
                </a:lnTo>
                <a:lnTo>
                  <a:pt x="238506" y="9906"/>
                </a:lnTo>
                <a:lnTo>
                  <a:pt x="238506" y="4572"/>
                </a:lnTo>
                <a:lnTo>
                  <a:pt x="243078" y="9906"/>
                </a:lnTo>
                <a:lnTo>
                  <a:pt x="243078" y="332232"/>
                </a:lnTo>
                <a:lnTo>
                  <a:pt x="248411" y="332232"/>
                </a:lnTo>
                <a:close/>
              </a:path>
              <a:path w="334644" h="453389">
                <a:moveTo>
                  <a:pt x="96012" y="342138"/>
                </a:moveTo>
                <a:lnTo>
                  <a:pt x="96011" y="9906"/>
                </a:lnTo>
                <a:lnTo>
                  <a:pt x="90677" y="9906"/>
                </a:lnTo>
                <a:lnTo>
                  <a:pt x="90678" y="332232"/>
                </a:lnTo>
                <a:lnTo>
                  <a:pt x="86105" y="336804"/>
                </a:lnTo>
                <a:lnTo>
                  <a:pt x="86105" y="342138"/>
                </a:lnTo>
                <a:lnTo>
                  <a:pt x="96012" y="342138"/>
                </a:lnTo>
                <a:close/>
              </a:path>
              <a:path w="334644" h="453389">
                <a:moveTo>
                  <a:pt x="96011" y="9906"/>
                </a:moveTo>
                <a:lnTo>
                  <a:pt x="96011" y="4572"/>
                </a:lnTo>
                <a:lnTo>
                  <a:pt x="90677" y="9906"/>
                </a:lnTo>
                <a:lnTo>
                  <a:pt x="96011" y="9906"/>
                </a:lnTo>
                <a:close/>
              </a:path>
              <a:path w="334644" h="453389">
                <a:moveTo>
                  <a:pt x="169926" y="444246"/>
                </a:moveTo>
                <a:lnTo>
                  <a:pt x="167259" y="442299"/>
                </a:lnTo>
                <a:lnTo>
                  <a:pt x="164592" y="444246"/>
                </a:lnTo>
                <a:lnTo>
                  <a:pt x="169926" y="444246"/>
                </a:lnTo>
                <a:close/>
              </a:path>
              <a:path w="334644" h="453389">
                <a:moveTo>
                  <a:pt x="169926" y="451187"/>
                </a:moveTo>
                <a:lnTo>
                  <a:pt x="169926" y="444246"/>
                </a:lnTo>
                <a:lnTo>
                  <a:pt x="164592" y="444246"/>
                </a:lnTo>
                <a:lnTo>
                  <a:pt x="164592" y="451730"/>
                </a:lnTo>
                <a:lnTo>
                  <a:pt x="166878" y="453390"/>
                </a:lnTo>
                <a:lnTo>
                  <a:pt x="169926" y="451187"/>
                </a:lnTo>
                <a:close/>
              </a:path>
              <a:path w="334644" h="453389">
                <a:moveTo>
                  <a:pt x="319278" y="343246"/>
                </a:moveTo>
                <a:lnTo>
                  <a:pt x="319278" y="342138"/>
                </a:lnTo>
                <a:lnTo>
                  <a:pt x="304465" y="342138"/>
                </a:lnTo>
                <a:lnTo>
                  <a:pt x="167259" y="442299"/>
                </a:lnTo>
                <a:lnTo>
                  <a:pt x="169926" y="444246"/>
                </a:lnTo>
                <a:lnTo>
                  <a:pt x="169926" y="451187"/>
                </a:lnTo>
                <a:lnTo>
                  <a:pt x="319278" y="343246"/>
                </a:lnTo>
                <a:close/>
              </a:path>
              <a:path w="334644" h="453389">
                <a:moveTo>
                  <a:pt x="243078" y="9906"/>
                </a:moveTo>
                <a:lnTo>
                  <a:pt x="238506" y="4572"/>
                </a:lnTo>
                <a:lnTo>
                  <a:pt x="238506" y="9906"/>
                </a:lnTo>
                <a:lnTo>
                  <a:pt x="243078" y="9906"/>
                </a:lnTo>
                <a:close/>
              </a:path>
              <a:path w="334644" h="453389">
                <a:moveTo>
                  <a:pt x="248411" y="342138"/>
                </a:moveTo>
                <a:lnTo>
                  <a:pt x="248411" y="336804"/>
                </a:lnTo>
                <a:lnTo>
                  <a:pt x="243078" y="332232"/>
                </a:lnTo>
                <a:lnTo>
                  <a:pt x="243078" y="9906"/>
                </a:lnTo>
                <a:lnTo>
                  <a:pt x="238506" y="9906"/>
                </a:lnTo>
                <a:lnTo>
                  <a:pt x="238506" y="342138"/>
                </a:lnTo>
                <a:lnTo>
                  <a:pt x="248411" y="342138"/>
                </a:lnTo>
                <a:close/>
              </a:path>
              <a:path w="334644" h="453389">
                <a:moveTo>
                  <a:pt x="334518" y="332232"/>
                </a:moveTo>
                <a:lnTo>
                  <a:pt x="243078" y="332232"/>
                </a:lnTo>
                <a:lnTo>
                  <a:pt x="248411" y="336804"/>
                </a:lnTo>
                <a:lnTo>
                  <a:pt x="248411" y="342138"/>
                </a:lnTo>
                <a:lnTo>
                  <a:pt x="304465" y="342138"/>
                </a:lnTo>
                <a:lnTo>
                  <a:pt x="316992" y="332994"/>
                </a:lnTo>
                <a:lnTo>
                  <a:pt x="319278" y="342138"/>
                </a:lnTo>
                <a:lnTo>
                  <a:pt x="319278" y="343246"/>
                </a:lnTo>
                <a:lnTo>
                  <a:pt x="334518" y="332232"/>
                </a:lnTo>
                <a:close/>
              </a:path>
              <a:path w="334644" h="453389">
                <a:moveTo>
                  <a:pt x="319278" y="342138"/>
                </a:moveTo>
                <a:lnTo>
                  <a:pt x="316992" y="332994"/>
                </a:lnTo>
                <a:lnTo>
                  <a:pt x="304465" y="342138"/>
                </a:lnTo>
                <a:lnTo>
                  <a:pt x="319278" y="3421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524000" y="2756647"/>
            <a:ext cx="277091" cy="391646"/>
          </a:xfrm>
          <a:custGeom>
            <a:avLst/>
            <a:gdLst/>
            <a:ahLst/>
            <a:cxnLst/>
            <a:rect l="l" t="t" r="r" b="b"/>
            <a:pathLst>
              <a:path w="304800" h="443864">
                <a:moveTo>
                  <a:pt x="304800" y="332232"/>
                </a:moveTo>
                <a:lnTo>
                  <a:pt x="228600" y="332232"/>
                </a:lnTo>
                <a:lnTo>
                  <a:pt x="228600" y="0"/>
                </a:lnTo>
                <a:lnTo>
                  <a:pt x="76199" y="0"/>
                </a:lnTo>
                <a:lnTo>
                  <a:pt x="76200" y="332232"/>
                </a:lnTo>
                <a:lnTo>
                  <a:pt x="0" y="332232"/>
                </a:lnTo>
                <a:lnTo>
                  <a:pt x="152400" y="443484"/>
                </a:lnTo>
                <a:lnTo>
                  <a:pt x="304800" y="3322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10839" y="2752612"/>
            <a:ext cx="304223" cy="400050"/>
          </a:xfrm>
          <a:custGeom>
            <a:avLst/>
            <a:gdLst/>
            <a:ahLst/>
            <a:cxnLst/>
            <a:rect l="l" t="t" r="r" b="b"/>
            <a:pathLst>
              <a:path w="334644" h="453389">
                <a:moveTo>
                  <a:pt x="90678" y="332232"/>
                </a:moveTo>
                <a:lnTo>
                  <a:pt x="0" y="332232"/>
                </a:lnTo>
                <a:lnTo>
                  <a:pt x="14477" y="342743"/>
                </a:lnTo>
                <a:lnTo>
                  <a:pt x="14478" y="342138"/>
                </a:lnTo>
                <a:lnTo>
                  <a:pt x="17526" y="332994"/>
                </a:lnTo>
                <a:lnTo>
                  <a:pt x="30052" y="342138"/>
                </a:lnTo>
                <a:lnTo>
                  <a:pt x="86105" y="342138"/>
                </a:lnTo>
                <a:lnTo>
                  <a:pt x="86105" y="336804"/>
                </a:lnTo>
                <a:lnTo>
                  <a:pt x="90678" y="332232"/>
                </a:lnTo>
                <a:close/>
              </a:path>
              <a:path w="334644" h="453389">
                <a:moveTo>
                  <a:pt x="30052" y="342138"/>
                </a:moveTo>
                <a:lnTo>
                  <a:pt x="17526" y="332994"/>
                </a:lnTo>
                <a:lnTo>
                  <a:pt x="14478" y="342138"/>
                </a:lnTo>
                <a:lnTo>
                  <a:pt x="30052" y="342138"/>
                </a:lnTo>
                <a:close/>
              </a:path>
              <a:path w="334644" h="453389">
                <a:moveTo>
                  <a:pt x="167259" y="442299"/>
                </a:moveTo>
                <a:lnTo>
                  <a:pt x="30052" y="342138"/>
                </a:lnTo>
                <a:lnTo>
                  <a:pt x="14478" y="342138"/>
                </a:lnTo>
                <a:lnTo>
                  <a:pt x="14477" y="342743"/>
                </a:lnTo>
                <a:lnTo>
                  <a:pt x="164592" y="451730"/>
                </a:lnTo>
                <a:lnTo>
                  <a:pt x="164592" y="444246"/>
                </a:lnTo>
                <a:lnTo>
                  <a:pt x="167259" y="442299"/>
                </a:lnTo>
                <a:close/>
              </a:path>
              <a:path w="334644" h="453389">
                <a:moveTo>
                  <a:pt x="248411" y="332232"/>
                </a:moveTo>
                <a:lnTo>
                  <a:pt x="248411" y="0"/>
                </a:lnTo>
                <a:lnTo>
                  <a:pt x="86105" y="0"/>
                </a:lnTo>
                <a:lnTo>
                  <a:pt x="86105" y="332232"/>
                </a:lnTo>
                <a:lnTo>
                  <a:pt x="90678" y="332232"/>
                </a:lnTo>
                <a:lnTo>
                  <a:pt x="90677" y="9906"/>
                </a:lnTo>
                <a:lnTo>
                  <a:pt x="96011" y="4572"/>
                </a:lnTo>
                <a:lnTo>
                  <a:pt x="96011" y="9906"/>
                </a:lnTo>
                <a:lnTo>
                  <a:pt x="238506" y="9906"/>
                </a:lnTo>
                <a:lnTo>
                  <a:pt x="238506" y="4572"/>
                </a:lnTo>
                <a:lnTo>
                  <a:pt x="243078" y="9906"/>
                </a:lnTo>
                <a:lnTo>
                  <a:pt x="243078" y="332232"/>
                </a:lnTo>
                <a:lnTo>
                  <a:pt x="248411" y="332232"/>
                </a:lnTo>
                <a:close/>
              </a:path>
              <a:path w="334644" h="453389">
                <a:moveTo>
                  <a:pt x="96012" y="342138"/>
                </a:moveTo>
                <a:lnTo>
                  <a:pt x="96011" y="9906"/>
                </a:lnTo>
                <a:lnTo>
                  <a:pt x="90677" y="9906"/>
                </a:lnTo>
                <a:lnTo>
                  <a:pt x="90678" y="332232"/>
                </a:lnTo>
                <a:lnTo>
                  <a:pt x="86105" y="336804"/>
                </a:lnTo>
                <a:lnTo>
                  <a:pt x="86105" y="342138"/>
                </a:lnTo>
                <a:lnTo>
                  <a:pt x="96012" y="342138"/>
                </a:lnTo>
                <a:close/>
              </a:path>
              <a:path w="334644" h="453389">
                <a:moveTo>
                  <a:pt x="96011" y="9906"/>
                </a:moveTo>
                <a:lnTo>
                  <a:pt x="96011" y="4572"/>
                </a:lnTo>
                <a:lnTo>
                  <a:pt x="90677" y="9906"/>
                </a:lnTo>
                <a:lnTo>
                  <a:pt x="96011" y="9906"/>
                </a:lnTo>
                <a:close/>
              </a:path>
              <a:path w="334644" h="453389">
                <a:moveTo>
                  <a:pt x="169926" y="444246"/>
                </a:moveTo>
                <a:lnTo>
                  <a:pt x="167259" y="442299"/>
                </a:lnTo>
                <a:lnTo>
                  <a:pt x="164592" y="444246"/>
                </a:lnTo>
                <a:lnTo>
                  <a:pt x="169926" y="444246"/>
                </a:lnTo>
                <a:close/>
              </a:path>
              <a:path w="334644" h="453389">
                <a:moveTo>
                  <a:pt x="169926" y="451187"/>
                </a:moveTo>
                <a:lnTo>
                  <a:pt x="169926" y="444246"/>
                </a:lnTo>
                <a:lnTo>
                  <a:pt x="164592" y="444246"/>
                </a:lnTo>
                <a:lnTo>
                  <a:pt x="164592" y="451730"/>
                </a:lnTo>
                <a:lnTo>
                  <a:pt x="166878" y="453390"/>
                </a:lnTo>
                <a:lnTo>
                  <a:pt x="169926" y="451187"/>
                </a:lnTo>
                <a:close/>
              </a:path>
              <a:path w="334644" h="453389">
                <a:moveTo>
                  <a:pt x="319278" y="343246"/>
                </a:moveTo>
                <a:lnTo>
                  <a:pt x="319278" y="342138"/>
                </a:lnTo>
                <a:lnTo>
                  <a:pt x="304465" y="342138"/>
                </a:lnTo>
                <a:lnTo>
                  <a:pt x="167259" y="442299"/>
                </a:lnTo>
                <a:lnTo>
                  <a:pt x="169926" y="444246"/>
                </a:lnTo>
                <a:lnTo>
                  <a:pt x="169926" y="451187"/>
                </a:lnTo>
                <a:lnTo>
                  <a:pt x="319278" y="343246"/>
                </a:lnTo>
                <a:close/>
              </a:path>
              <a:path w="334644" h="453389">
                <a:moveTo>
                  <a:pt x="243078" y="9906"/>
                </a:moveTo>
                <a:lnTo>
                  <a:pt x="238506" y="4572"/>
                </a:lnTo>
                <a:lnTo>
                  <a:pt x="238506" y="9906"/>
                </a:lnTo>
                <a:lnTo>
                  <a:pt x="243078" y="9906"/>
                </a:lnTo>
                <a:close/>
              </a:path>
              <a:path w="334644" h="453389">
                <a:moveTo>
                  <a:pt x="248411" y="342138"/>
                </a:moveTo>
                <a:lnTo>
                  <a:pt x="248411" y="336804"/>
                </a:lnTo>
                <a:lnTo>
                  <a:pt x="243078" y="332232"/>
                </a:lnTo>
                <a:lnTo>
                  <a:pt x="243078" y="9906"/>
                </a:lnTo>
                <a:lnTo>
                  <a:pt x="238506" y="9906"/>
                </a:lnTo>
                <a:lnTo>
                  <a:pt x="238506" y="342138"/>
                </a:lnTo>
                <a:lnTo>
                  <a:pt x="248411" y="342138"/>
                </a:lnTo>
                <a:close/>
              </a:path>
              <a:path w="334644" h="453389">
                <a:moveTo>
                  <a:pt x="334518" y="332232"/>
                </a:moveTo>
                <a:lnTo>
                  <a:pt x="243078" y="332232"/>
                </a:lnTo>
                <a:lnTo>
                  <a:pt x="248411" y="336804"/>
                </a:lnTo>
                <a:lnTo>
                  <a:pt x="248411" y="342138"/>
                </a:lnTo>
                <a:lnTo>
                  <a:pt x="304465" y="342138"/>
                </a:lnTo>
                <a:lnTo>
                  <a:pt x="316992" y="332994"/>
                </a:lnTo>
                <a:lnTo>
                  <a:pt x="319278" y="342138"/>
                </a:lnTo>
                <a:lnTo>
                  <a:pt x="319278" y="343246"/>
                </a:lnTo>
                <a:lnTo>
                  <a:pt x="334518" y="332232"/>
                </a:lnTo>
                <a:close/>
              </a:path>
              <a:path w="334644" h="453389">
                <a:moveTo>
                  <a:pt x="319278" y="342138"/>
                </a:moveTo>
                <a:lnTo>
                  <a:pt x="316992" y="332994"/>
                </a:lnTo>
                <a:lnTo>
                  <a:pt x="304465" y="342138"/>
                </a:lnTo>
                <a:lnTo>
                  <a:pt x="319278" y="3421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24000" y="1559186"/>
            <a:ext cx="277091" cy="391085"/>
          </a:xfrm>
          <a:custGeom>
            <a:avLst/>
            <a:gdLst/>
            <a:ahLst/>
            <a:cxnLst/>
            <a:rect l="l" t="t" r="r" b="b"/>
            <a:pathLst>
              <a:path w="304800" h="443230">
                <a:moveTo>
                  <a:pt x="304800" y="332232"/>
                </a:moveTo>
                <a:lnTo>
                  <a:pt x="228600" y="332232"/>
                </a:lnTo>
                <a:lnTo>
                  <a:pt x="228600" y="0"/>
                </a:lnTo>
                <a:lnTo>
                  <a:pt x="76199" y="0"/>
                </a:lnTo>
                <a:lnTo>
                  <a:pt x="76200" y="332232"/>
                </a:lnTo>
                <a:lnTo>
                  <a:pt x="0" y="332232"/>
                </a:lnTo>
                <a:lnTo>
                  <a:pt x="152400" y="442722"/>
                </a:lnTo>
                <a:lnTo>
                  <a:pt x="304800" y="3322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510839" y="1555151"/>
            <a:ext cx="304223" cy="400050"/>
          </a:xfrm>
          <a:custGeom>
            <a:avLst/>
            <a:gdLst/>
            <a:ahLst/>
            <a:cxnLst/>
            <a:rect l="l" t="t" r="r" b="b"/>
            <a:pathLst>
              <a:path w="334644" h="453389">
                <a:moveTo>
                  <a:pt x="90678" y="332232"/>
                </a:moveTo>
                <a:lnTo>
                  <a:pt x="0" y="332232"/>
                </a:lnTo>
                <a:lnTo>
                  <a:pt x="14477" y="342743"/>
                </a:lnTo>
                <a:lnTo>
                  <a:pt x="14478" y="341376"/>
                </a:lnTo>
                <a:lnTo>
                  <a:pt x="17526" y="332994"/>
                </a:lnTo>
                <a:lnTo>
                  <a:pt x="29087" y="341376"/>
                </a:lnTo>
                <a:lnTo>
                  <a:pt x="86105" y="341376"/>
                </a:lnTo>
                <a:lnTo>
                  <a:pt x="86105" y="336804"/>
                </a:lnTo>
                <a:lnTo>
                  <a:pt x="90678" y="332232"/>
                </a:lnTo>
                <a:close/>
              </a:path>
              <a:path w="334644" h="453389">
                <a:moveTo>
                  <a:pt x="29087" y="341376"/>
                </a:moveTo>
                <a:lnTo>
                  <a:pt x="17526" y="332994"/>
                </a:lnTo>
                <a:lnTo>
                  <a:pt x="14478" y="341376"/>
                </a:lnTo>
                <a:lnTo>
                  <a:pt x="29087" y="341376"/>
                </a:lnTo>
                <a:close/>
              </a:path>
              <a:path w="334644" h="453389">
                <a:moveTo>
                  <a:pt x="167259" y="441550"/>
                </a:moveTo>
                <a:lnTo>
                  <a:pt x="29087" y="341376"/>
                </a:lnTo>
                <a:lnTo>
                  <a:pt x="14478" y="341376"/>
                </a:lnTo>
                <a:lnTo>
                  <a:pt x="14477" y="342743"/>
                </a:lnTo>
                <a:lnTo>
                  <a:pt x="164592" y="451730"/>
                </a:lnTo>
                <a:lnTo>
                  <a:pt x="164592" y="443484"/>
                </a:lnTo>
                <a:lnTo>
                  <a:pt x="167259" y="441550"/>
                </a:lnTo>
                <a:close/>
              </a:path>
              <a:path w="334644" h="453389">
                <a:moveTo>
                  <a:pt x="248411" y="332232"/>
                </a:moveTo>
                <a:lnTo>
                  <a:pt x="248411" y="0"/>
                </a:lnTo>
                <a:lnTo>
                  <a:pt x="86105" y="0"/>
                </a:lnTo>
                <a:lnTo>
                  <a:pt x="86105" y="332232"/>
                </a:lnTo>
                <a:lnTo>
                  <a:pt x="90678" y="332232"/>
                </a:lnTo>
                <a:lnTo>
                  <a:pt x="90677" y="9144"/>
                </a:lnTo>
                <a:lnTo>
                  <a:pt x="96011" y="4572"/>
                </a:lnTo>
                <a:lnTo>
                  <a:pt x="96011" y="9144"/>
                </a:lnTo>
                <a:lnTo>
                  <a:pt x="238506" y="9144"/>
                </a:lnTo>
                <a:lnTo>
                  <a:pt x="238506" y="4572"/>
                </a:lnTo>
                <a:lnTo>
                  <a:pt x="243078" y="9144"/>
                </a:lnTo>
                <a:lnTo>
                  <a:pt x="243078" y="332232"/>
                </a:lnTo>
                <a:lnTo>
                  <a:pt x="248411" y="332232"/>
                </a:lnTo>
                <a:close/>
              </a:path>
              <a:path w="334644" h="453389">
                <a:moveTo>
                  <a:pt x="96011" y="341376"/>
                </a:moveTo>
                <a:lnTo>
                  <a:pt x="96011" y="9144"/>
                </a:lnTo>
                <a:lnTo>
                  <a:pt x="90677" y="9144"/>
                </a:lnTo>
                <a:lnTo>
                  <a:pt x="90678" y="332232"/>
                </a:lnTo>
                <a:lnTo>
                  <a:pt x="86105" y="336804"/>
                </a:lnTo>
                <a:lnTo>
                  <a:pt x="86105" y="341376"/>
                </a:lnTo>
                <a:lnTo>
                  <a:pt x="96011" y="341376"/>
                </a:lnTo>
                <a:close/>
              </a:path>
              <a:path w="334644" h="453389">
                <a:moveTo>
                  <a:pt x="96011" y="9144"/>
                </a:moveTo>
                <a:lnTo>
                  <a:pt x="96011" y="4572"/>
                </a:lnTo>
                <a:lnTo>
                  <a:pt x="90677" y="9144"/>
                </a:lnTo>
                <a:lnTo>
                  <a:pt x="96011" y="9144"/>
                </a:lnTo>
                <a:close/>
              </a:path>
              <a:path w="334644" h="453389">
                <a:moveTo>
                  <a:pt x="169926" y="443484"/>
                </a:moveTo>
                <a:lnTo>
                  <a:pt x="167259" y="441550"/>
                </a:lnTo>
                <a:lnTo>
                  <a:pt x="164592" y="443484"/>
                </a:lnTo>
                <a:lnTo>
                  <a:pt x="169926" y="443484"/>
                </a:lnTo>
                <a:close/>
              </a:path>
              <a:path w="334644" h="453389">
                <a:moveTo>
                  <a:pt x="169926" y="451187"/>
                </a:moveTo>
                <a:lnTo>
                  <a:pt x="169926" y="443484"/>
                </a:lnTo>
                <a:lnTo>
                  <a:pt x="164592" y="443484"/>
                </a:lnTo>
                <a:lnTo>
                  <a:pt x="164592" y="451730"/>
                </a:lnTo>
                <a:lnTo>
                  <a:pt x="166878" y="453390"/>
                </a:lnTo>
                <a:lnTo>
                  <a:pt x="169926" y="451187"/>
                </a:lnTo>
                <a:close/>
              </a:path>
              <a:path w="334644" h="453389">
                <a:moveTo>
                  <a:pt x="319278" y="343246"/>
                </a:moveTo>
                <a:lnTo>
                  <a:pt x="319278" y="341376"/>
                </a:lnTo>
                <a:lnTo>
                  <a:pt x="305430" y="341376"/>
                </a:lnTo>
                <a:lnTo>
                  <a:pt x="167259" y="441550"/>
                </a:lnTo>
                <a:lnTo>
                  <a:pt x="169926" y="443484"/>
                </a:lnTo>
                <a:lnTo>
                  <a:pt x="169926" y="451187"/>
                </a:lnTo>
                <a:lnTo>
                  <a:pt x="319278" y="343246"/>
                </a:lnTo>
                <a:close/>
              </a:path>
              <a:path w="334644" h="453389">
                <a:moveTo>
                  <a:pt x="243078" y="9144"/>
                </a:moveTo>
                <a:lnTo>
                  <a:pt x="238506" y="4572"/>
                </a:lnTo>
                <a:lnTo>
                  <a:pt x="238506" y="9144"/>
                </a:lnTo>
                <a:lnTo>
                  <a:pt x="243078" y="9144"/>
                </a:lnTo>
                <a:close/>
              </a:path>
              <a:path w="334644" h="453389">
                <a:moveTo>
                  <a:pt x="248411" y="341376"/>
                </a:moveTo>
                <a:lnTo>
                  <a:pt x="248411" y="336804"/>
                </a:lnTo>
                <a:lnTo>
                  <a:pt x="243078" y="332232"/>
                </a:lnTo>
                <a:lnTo>
                  <a:pt x="243078" y="9144"/>
                </a:lnTo>
                <a:lnTo>
                  <a:pt x="238506" y="9144"/>
                </a:lnTo>
                <a:lnTo>
                  <a:pt x="238506" y="341376"/>
                </a:lnTo>
                <a:lnTo>
                  <a:pt x="248411" y="341376"/>
                </a:lnTo>
                <a:close/>
              </a:path>
              <a:path w="334644" h="453389">
                <a:moveTo>
                  <a:pt x="334518" y="332232"/>
                </a:moveTo>
                <a:lnTo>
                  <a:pt x="243078" y="332232"/>
                </a:lnTo>
                <a:lnTo>
                  <a:pt x="248411" y="336804"/>
                </a:lnTo>
                <a:lnTo>
                  <a:pt x="248411" y="341376"/>
                </a:lnTo>
                <a:lnTo>
                  <a:pt x="305430" y="341376"/>
                </a:lnTo>
                <a:lnTo>
                  <a:pt x="316992" y="332994"/>
                </a:lnTo>
                <a:lnTo>
                  <a:pt x="319278" y="341376"/>
                </a:lnTo>
                <a:lnTo>
                  <a:pt x="319278" y="343246"/>
                </a:lnTo>
                <a:lnTo>
                  <a:pt x="334518" y="332232"/>
                </a:lnTo>
                <a:close/>
              </a:path>
              <a:path w="334644" h="453389">
                <a:moveTo>
                  <a:pt x="319278" y="341376"/>
                </a:moveTo>
                <a:lnTo>
                  <a:pt x="316992" y="332994"/>
                </a:lnTo>
                <a:lnTo>
                  <a:pt x="305430" y="341376"/>
                </a:lnTo>
                <a:lnTo>
                  <a:pt x="319278" y="341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31306" y="5677573"/>
            <a:ext cx="3118427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9" dirty="0">
                <a:latin typeface="Courier New"/>
                <a:cs typeface="Courier New"/>
              </a:rPr>
              <a:t>ix&lt;=4 and</a:t>
            </a:r>
            <a:r>
              <a:rPr sz="2500" b="1" spc="-76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iy&lt;=5: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113111" y="5677573"/>
            <a:ext cx="370089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  <a:tabLst>
                <a:tab pos="3068067" algn="l"/>
              </a:tabLst>
            </a:pPr>
            <a:r>
              <a:rPr sz="2500" b="1" spc="-9" dirty="0">
                <a:latin typeface="Courier New"/>
                <a:cs typeface="Courier New"/>
              </a:rPr>
              <a:t>x(ix</a:t>
            </a:r>
            <a:r>
              <a:rPr sz="2500" b="1" dirty="0">
                <a:latin typeface="Courier New"/>
                <a:cs typeface="Courier New"/>
              </a:rPr>
              <a:t>)</a:t>
            </a:r>
            <a:r>
              <a:rPr sz="2500" b="1" spc="-13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&lt;</a:t>
            </a:r>
            <a:r>
              <a:rPr sz="2500" b="1" dirty="0">
                <a:latin typeface="Courier New"/>
                <a:cs typeface="Courier New"/>
              </a:rPr>
              <a:t>=</a:t>
            </a:r>
            <a:r>
              <a:rPr sz="2500" b="1" spc="-13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y(iy</a:t>
            </a:r>
            <a:r>
              <a:rPr sz="2500" b="1" dirty="0">
                <a:latin typeface="Courier New"/>
                <a:cs typeface="Courier New"/>
              </a:rPr>
              <a:t>)	</a:t>
            </a:r>
            <a:r>
              <a:rPr sz="2500" b="1" spc="-4" dirty="0">
                <a:solidFill>
                  <a:srgbClr val="FF0000"/>
                </a:solidFill>
                <a:latin typeface="Courier New"/>
                <a:cs typeface="Courier New"/>
              </a:rPr>
              <a:t>YES</a:t>
            </a:r>
            <a:endParaRPr sz="25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837318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6182" y="2017059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799" y="55778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8864" y="2000251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899" y="595883"/>
                </a:moveTo>
                <a:lnTo>
                  <a:pt x="723899" y="0"/>
                </a:lnTo>
                <a:lnTo>
                  <a:pt x="0" y="0"/>
                </a:lnTo>
                <a:lnTo>
                  <a:pt x="0" y="595883"/>
                </a:lnTo>
                <a:lnTo>
                  <a:pt x="19050" y="595883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799" y="38100"/>
                </a:lnTo>
                <a:lnTo>
                  <a:pt x="685799" y="19050"/>
                </a:lnTo>
                <a:lnTo>
                  <a:pt x="704849" y="38100"/>
                </a:lnTo>
                <a:lnTo>
                  <a:pt x="704849" y="595883"/>
                </a:lnTo>
                <a:lnTo>
                  <a:pt x="723899" y="595883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3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3"/>
                </a:lnTo>
                <a:lnTo>
                  <a:pt x="38100" y="557783"/>
                </a:lnTo>
                <a:close/>
              </a:path>
              <a:path w="723900" h="596264">
                <a:moveTo>
                  <a:pt x="704849" y="557783"/>
                </a:moveTo>
                <a:lnTo>
                  <a:pt x="19050" y="557783"/>
                </a:lnTo>
                <a:lnTo>
                  <a:pt x="38100" y="576833"/>
                </a:lnTo>
                <a:lnTo>
                  <a:pt x="38100" y="595883"/>
                </a:lnTo>
                <a:lnTo>
                  <a:pt x="685799" y="595883"/>
                </a:lnTo>
                <a:lnTo>
                  <a:pt x="685799" y="576833"/>
                </a:lnTo>
                <a:lnTo>
                  <a:pt x="704849" y="557783"/>
                </a:lnTo>
                <a:close/>
              </a:path>
              <a:path w="723900" h="596264">
                <a:moveTo>
                  <a:pt x="38100" y="595883"/>
                </a:moveTo>
                <a:lnTo>
                  <a:pt x="38100" y="576833"/>
                </a:lnTo>
                <a:lnTo>
                  <a:pt x="19050" y="557783"/>
                </a:lnTo>
                <a:lnTo>
                  <a:pt x="19050" y="595883"/>
                </a:lnTo>
                <a:lnTo>
                  <a:pt x="38100" y="595883"/>
                </a:lnTo>
                <a:close/>
              </a:path>
              <a:path w="723900" h="596264">
                <a:moveTo>
                  <a:pt x="704849" y="38100"/>
                </a:moveTo>
                <a:lnTo>
                  <a:pt x="685799" y="19050"/>
                </a:lnTo>
                <a:lnTo>
                  <a:pt x="685799" y="38100"/>
                </a:lnTo>
                <a:lnTo>
                  <a:pt x="704849" y="38100"/>
                </a:lnTo>
                <a:close/>
              </a:path>
              <a:path w="723900" h="596264">
                <a:moveTo>
                  <a:pt x="704849" y="557783"/>
                </a:moveTo>
                <a:lnTo>
                  <a:pt x="704849" y="38100"/>
                </a:lnTo>
                <a:lnTo>
                  <a:pt x="685799" y="38100"/>
                </a:lnTo>
                <a:lnTo>
                  <a:pt x="685799" y="557783"/>
                </a:lnTo>
                <a:lnTo>
                  <a:pt x="704849" y="557783"/>
                </a:lnTo>
                <a:close/>
              </a:path>
              <a:path w="723900" h="596264">
                <a:moveTo>
                  <a:pt x="704849" y="595883"/>
                </a:moveTo>
                <a:lnTo>
                  <a:pt x="704849" y="557783"/>
                </a:lnTo>
                <a:lnTo>
                  <a:pt x="685799" y="576833"/>
                </a:lnTo>
                <a:lnTo>
                  <a:pt x="685799" y="595883"/>
                </a:lnTo>
                <a:lnTo>
                  <a:pt x="704849" y="595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39636" y="2017059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22318" y="2000251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3"/>
                </a:moveTo>
                <a:lnTo>
                  <a:pt x="723900" y="0"/>
                </a:lnTo>
                <a:lnTo>
                  <a:pt x="0" y="0"/>
                </a:lnTo>
                <a:lnTo>
                  <a:pt x="0" y="595883"/>
                </a:lnTo>
                <a:lnTo>
                  <a:pt x="19050" y="595883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3"/>
                </a:lnTo>
                <a:lnTo>
                  <a:pt x="723900" y="595883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3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3"/>
                </a:lnTo>
                <a:lnTo>
                  <a:pt x="38100" y="557783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19050" y="557783"/>
                </a:lnTo>
                <a:lnTo>
                  <a:pt x="38100" y="576833"/>
                </a:lnTo>
                <a:lnTo>
                  <a:pt x="38100" y="595883"/>
                </a:lnTo>
                <a:lnTo>
                  <a:pt x="685800" y="595883"/>
                </a:lnTo>
                <a:lnTo>
                  <a:pt x="685800" y="57683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38100" y="595883"/>
                </a:moveTo>
                <a:lnTo>
                  <a:pt x="38100" y="576833"/>
                </a:lnTo>
                <a:lnTo>
                  <a:pt x="19050" y="557783"/>
                </a:lnTo>
                <a:lnTo>
                  <a:pt x="19050" y="595883"/>
                </a:lnTo>
                <a:lnTo>
                  <a:pt x="38100" y="595883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704850" y="595883"/>
                </a:moveTo>
                <a:lnTo>
                  <a:pt x="704850" y="557783"/>
                </a:lnTo>
                <a:lnTo>
                  <a:pt x="685800" y="576833"/>
                </a:lnTo>
                <a:lnTo>
                  <a:pt x="685800" y="595883"/>
                </a:lnTo>
                <a:lnTo>
                  <a:pt x="704850" y="595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86545" y="2017059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3"/>
                </a:lnTo>
                <a:lnTo>
                  <a:pt x="685800" y="55778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69227" y="2000251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3"/>
                </a:moveTo>
                <a:lnTo>
                  <a:pt x="723900" y="0"/>
                </a:lnTo>
                <a:lnTo>
                  <a:pt x="0" y="0"/>
                </a:lnTo>
                <a:lnTo>
                  <a:pt x="0" y="595883"/>
                </a:lnTo>
                <a:lnTo>
                  <a:pt x="19050" y="595883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685800" y="38099"/>
                </a:lnTo>
                <a:lnTo>
                  <a:pt x="685800" y="19049"/>
                </a:lnTo>
                <a:lnTo>
                  <a:pt x="704850" y="38099"/>
                </a:lnTo>
                <a:lnTo>
                  <a:pt x="704850" y="595883"/>
                </a:lnTo>
                <a:lnTo>
                  <a:pt x="723900" y="595883"/>
                </a:lnTo>
                <a:close/>
              </a:path>
              <a:path w="723900" h="596264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723900" h="596264">
                <a:moveTo>
                  <a:pt x="38100" y="557783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557783"/>
                </a:lnTo>
                <a:lnTo>
                  <a:pt x="38100" y="557783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19050" y="557783"/>
                </a:lnTo>
                <a:lnTo>
                  <a:pt x="38100" y="576833"/>
                </a:lnTo>
                <a:lnTo>
                  <a:pt x="38100" y="595883"/>
                </a:lnTo>
                <a:lnTo>
                  <a:pt x="685800" y="595883"/>
                </a:lnTo>
                <a:lnTo>
                  <a:pt x="685800" y="57683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38100" y="595883"/>
                </a:moveTo>
                <a:lnTo>
                  <a:pt x="38100" y="576833"/>
                </a:lnTo>
                <a:lnTo>
                  <a:pt x="19050" y="557783"/>
                </a:lnTo>
                <a:lnTo>
                  <a:pt x="19050" y="595883"/>
                </a:lnTo>
                <a:lnTo>
                  <a:pt x="38100" y="595883"/>
                </a:lnTo>
                <a:close/>
              </a:path>
              <a:path w="723900" h="596264">
                <a:moveTo>
                  <a:pt x="704850" y="38099"/>
                </a:moveTo>
                <a:lnTo>
                  <a:pt x="685800" y="19049"/>
                </a:lnTo>
                <a:lnTo>
                  <a:pt x="685800" y="38099"/>
                </a:lnTo>
                <a:lnTo>
                  <a:pt x="704850" y="38099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704850" y="38099"/>
                </a:lnTo>
                <a:lnTo>
                  <a:pt x="685800" y="38099"/>
                </a:lnTo>
                <a:lnTo>
                  <a:pt x="685800" y="55778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704850" y="595883"/>
                </a:moveTo>
                <a:lnTo>
                  <a:pt x="704850" y="557783"/>
                </a:lnTo>
                <a:lnTo>
                  <a:pt x="685800" y="576833"/>
                </a:lnTo>
                <a:lnTo>
                  <a:pt x="685800" y="595883"/>
                </a:lnTo>
                <a:lnTo>
                  <a:pt x="704850" y="595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63091" y="2017059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45773" y="2000251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3"/>
                </a:moveTo>
                <a:lnTo>
                  <a:pt x="723900" y="0"/>
                </a:lnTo>
                <a:lnTo>
                  <a:pt x="0" y="0"/>
                </a:lnTo>
                <a:lnTo>
                  <a:pt x="0" y="595883"/>
                </a:lnTo>
                <a:lnTo>
                  <a:pt x="19050" y="595883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099"/>
                </a:lnTo>
                <a:lnTo>
                  <a:pt x="685800" y="19049"/>
                </a:lnTo>
                <a:lnTo>
                  <a:pt x="704850" y="38099"/>
                </a:lnTo>
                <a:lnTo>
                  <a:pt x="704850" y="595883"/>
                </a:lnTo>
                <a:lnTo>
                  <a:pt x="723900" y="595883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3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3"/>
                </a:lnTo>
                <a:lnTo>
                  <a:pt x="38100" y="557783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19050" y="557783"/>
                </a:lnTo>
                <a:lnTo>
                  <a:pt x="38100" y="576833"/>
                </a:lnTo>
                <a:lnTo>
                  <a:pt x="38100" y="595883"/>
                </a:lnTo>
                <a:lnTo>
                  <a:pt x="685800" y="595883"/>
                </a:lnTo>
                <a:lnTo>
                  <a:pt x="685800" y="57683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38100" y="595883"/>
                </a:moveTo>
                <a:lnTo>
                  <a:pt x="38100" y="576833"/>
                </a:lnTo>
                <a:lnTo>
                  <a:pt x="19050" y="557783"/>
                </a:lnTo>
                <a:lnTo>
                  <a:pt x="19050" y="595883"/>
                </a:lnTo>
                <a:lnTo>
                  <a:pt x="38100" y="595883"/>
                </a:lnTo>
                <a:close/>
              </a:path>
              <a:path w="723900" h="596264">
                <a:moveTo>
                  <a:pt x="704850" y="38099"/>
                </a:moveTo>
                <a:lnTo>
                  <a:pt x="685800" y="19049"/>
                </a:lnTo>
                <a:lnTo>
                  <a:pt x="685800" y="38099"/>
                </a:lnTo>
                <a:lnTo>
                  <a:pt x="704850" y="38099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704850" y="38099"/>
                </a:lnTo>
                <a:lnTo>
                  <a:pt x="685800" y="38099"/>
                </a:lnTo>
                <a:lnTo>
                  <a:pt x="685800" y="55778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704850" y="595883"/>
                </a:moveTo>
                <a:lnTo>
                  <a:pt x="704850" y="557783"/>
                </a:lnTo>
                <a:lnTo>
                  <a:pt x="685800" y="576833"/>
                </a:lnTo>
                <a:lnTo>
                  <a:pt x="685800" y="595883"/>
                </a:lnTo>
                <a:lnTo>
                  <a:pt x="704850" y="595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16182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98864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39636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22318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86545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69227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63091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799" y="557022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45773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899" y="595122"/>
                </a:moveTo>
                <a:lnTo>
                  <a:pt x="723899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799" y="38100"/>
                </a:lnTo>
                <a:lnTo>
                  <a:pt x="685799" y="19050"/>
                </a:lnTo>
                <a:lnTo>
                  <a:pt x="704849" y="38100"/>
                </a:lnTo>
                <a:lnTo>
                  <a:pt x="704849" y="595122"/>
                </a:lnTo>
                <a:lnTo>
                  <a:pt x="723899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49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799" y="595122"/>
                </a:lnTo>
                <a:lnTo>
                  <a:pt x="685799" y="576072"/>
                </a:lnTo>
                <a:lnTo>
                  <a:pt x="704849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49" y="38100"/>
                </a:moveTo>
                <a:lnTo>
                  <a:pt x="685799" y="19050"/>
                </a:lnTo>
                <a:lnTo>
                  <a:pt x="685799" y="38100"/>
                </a:lnTo>
                <a:lnTo>
                  <a:pt x="704849" y="38100"/>
                </a:lnTo>
                <a:close/>
              </a:path>
              <a:path w="723900" h="595629">
                <a:moveTo>
                  <a:pt x="704849" y="557022"/>
                </a:moveTo>
                <a:lnTo>
                  <a:pt x="704849" y="38100"/>
                </a:lnTo>
                <a:lnTo>
                  <a:pt x="685799" y="38100"/>
                </a:lnTo>
                <a:lnTo>
                  <a:pt x="685799" y="557022"/>
                </a:lnTo>
                <a:lnTo>
                  <a:pt x="704849" y="557022"/>
                </a:lnTo>
                <a:close/>
              </a:path>
              <a:path w="723900" h="595629">
                <a:moveTo>
                  <a:pt x="704849" y="595122"/>
                </a:moveTo>
                <a:lnTo>
                  <a:pt x="704849" y="557022"/>
                </a:lnTo>
                <a:lnTo>
                  <a:pt x="685799" y="576072"/>
                </a:lnTo>
                <a:lnTo>
                  <a:pt x="685799" y="595122"/>
                </a:lnTo>
                <a:lnTo>
                  <a:pt x="704849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10000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92682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316182" y="3265843"/>
            <a:ext cx="3117273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6819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15 42 55 65</a:t>
            </a:r>
            <a:r>
              <a:rPr sz="2500" b="1" spc="1229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75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16182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98864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316182" y="4765862"/>
            <a:ext cx="5611091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6819">
              <a:spcBef>
                <a:spcPts val="90"/>
              </a:spcBef>
            </a:pPr>
            <a:r>
              <a:rPr sz="2500" b="1" spc="-9" dirty="0">
                <a:latin typeface="Courier New"/>
                <a:cs typeface="Courier New"/>
              </a:rPr>
              <a:t>12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939636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22318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86545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69227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63091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45773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899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799" y="38100"/>
                </a:lnTo>
                <a:lnTo>
                  <a:pt x="685799" y="19050"/>
                </a:lnTo>
                <a:lnTo>
                  <a:pt x="704849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49" y="38100"/>
                </a:moveTo>
                <a:lnTo>
                  <a:pt x="685799" y="19050"/>
                </a:lnTo>
                <a:lnTo>
                  <a:pt x="685799" y="38100"/>
                </a:lnTo>
                <a:lnTo>
                  <a:pt x="704849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49" y="38100"/>
                </a:lnTo>
                <a:lnTo>
                  <a:pt x="685799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10000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92682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33454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16136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56909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39591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03818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286500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80363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63045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33581" y="2009215"/>
            <a:ext cx="2976418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x: 12 33 35</a:t>
            </a:r>
            <a:r>
              <a:rPr sz="2500" b="1" spc="974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45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33581" y="3286679"/>
            <a:ext cx="409864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9" dirty="0">
                <a:latin typeface="Courier New"/>
                <a:cs typeface="Courier New"/>
              </a:rPr>
              <a:t>y: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33581" y="4833104"/>
            <a:ext cx="409864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9" dirty="0">
                <a:latin typeface="Courier New"/>
                <a:cs typeface="Courier New"/>
              </a:rPr>
              <a:t>z: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897091" y="2063450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30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79773" y="2046641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30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3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30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30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30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30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30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30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897091" y="2055606"/>
            <a:ext cx="62345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algn="ctr">
              <a:spcBef>
                <a:spcPts val="90"/>
              </a:spcBef>
            </a:pPr>
            <a:r>
              <a:rPr sz="2500" b="1" dirty="0">
                <a:latin typeface="Courier New"/>
                <a:cs typeface="Courier New"/>
              </a:rPr>
              <a:t>2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897091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879773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7897091" y="3265843"/>
            <a:ext cx="62345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algn="ctr">
              <a:spcBef>
                <a:spcPts val="90"/>
              </a:spcBef>
            </a:pPr>
            <a:r>
              <a:rPr sz="2500" b="1" dirty="0">
                <a:latin typeface="Courier New"/>
                <a:cs typeface="Courier New"/>
              </a:rPr>
              <a:t>1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897091" y="4752863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879773" y="4736054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897091" y="4745019"/>
            <a:ext cx="62345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algn="ctr">
              <a:spcBef>
                <a:spcPts val="90"/>
              </a:spcBef>
            </a:pPr>
            <a:r>
              <a:rPr sz="2500" b="1" dirty="0">
                <a:latin typeface="Courier New"/>
                <a:cs typeface="Courier New"/>
              </a:rPr>
              <a:t>2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290497" y="2076459"/>
            <a:ext cx="60440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ix: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290497" y="3219472"/>
            <a:ext cx="60440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iy: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290497" y="4765899"/>
            <a:ext cx="60440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iz: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3718791" y="872480"/>
            <a:ext cx="968664" cy="457209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2900" b="0" spc="-81" dirty="0">
                <a:solidFill>
                  <a:srgbClr val="33339A"/>
                </a:solidFill>
                <a:latin typeface="Trebuchet MS"/>
                <a:cs typeface="Trebuchet MS"/>
              </a:rPr>
              <a:t>Merge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078182" y="4303059"/>
            <a:ext cx="277091" cy="391646"/>
          </a:xfrm>
          <a:custGeom>
            <a:avLst/>
            <a:gdLst/>
            <a:ahLst/>
            <a:cxnLst/>
            <a:rect l="l" t="t" r="r" b="b"/>
            <a:pathLst>
              <a:path w="304800" h="443864">
                <a:moveTo>
                  <a:pt x="304800" y="332232"/>
                </a:moveTo>
                <a:lnTo>
                  <a:pt x="228600" y="332232"/>
                </a:lnTo>
                <a:lnTo>
                  <a:pt x="228600" y="0"/>
                </a:lnTo>
                <a:lnTo>
                  <a:pt x="76199" y="0"/>
                </a:lnTo>
                <a:lnTo>
                  <a:pt x="76200" y="332232"/>
                </a:lnTo>
                <a:lnTo>
                  <a:pt x="0" y="332232"/>
                </a:lnTo>
                <a:lnTo>
                  <a:pt x="152400" y="443484"/>
                </a:lnTo>
                <a:lnTo>
                  <a:pt x="304800" y="3322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065020" y="4299025"/>
            <a:ext cx="304223" cy="400050"/>
          </a:xfrm>
          <a:custGeom>
            <a:avLst/>
            <a:gdLst/>
            <a:ahLst/>
            <a:cxnLst/>
            <a:rect l="l" t="t" r="r" b="b"/>
            <a:pathLst>
              <a:path w="334644" h="453389">
                <a:moveTo>
                  <a:pt x="90678" y="332232"/>
                </a:moveTo>
                <a:lnTo>
                  <a:pt x="0" y="332232"/>
                </a:lnTo>
                <a:lnTo>
                  <a:pt x="14477" y="342743"/>
                </a:lnTo>
                <a:lnTo>
                  <a:pt x="14478" y="342138"/>
                </a:lnTo>
                <a:lnTo>
                  <a:pt x="17526" y="332994"/>
                </a:lnTo>
                <a:lnTo>
                  <a:pt x="30052" y="342138"/>
                </a:lnTo>
                <a:lnTo>
                  <a:pt x="86105" y="342138"/>
                </a:lnTo>
                <a:lnTo>
                  <a:pt x="86105" y="336804"/>
                </a:lnTo>
                <a:lnTo>
                  <a:pt x="90678" y="332232"/>
                </a:lnTo>
                <a:close/>
              </a:path>
              <a:path w="334644" h="453389">
                <a:moveTo>
                  <a:pt x="30052" y="342138"/>
                </a:moveTo>
                <a:lnTo>
                  <a:pt x="17526" y="332994"/>
                </a:lnTo>
                <a:lnTo>
                  <a:pt x="14478" y="342138"/>
                </a:lnTo>
                <a:lnTo>
                  <a:pt x="30052" y="342138"/>
                </a:lnTo>
                <a:close/>
              </a:path>
              <a:path w="334644" h="453389">
                <a:moveTo>
                  <a:pt x="167259" y="442299"/>
                </a:moveTo>
                <a:lnTo>
                  <a:pt x="30052" y="342138"/>
                </a:lnTo>
                <a:lnTo>
                  <a:pt x="14478" y="342138"/>
                </a:lnTo>
                <a:lnTo>
                  <a:pt x="14477" y="342743"/>
                </a:lnTo>
                <a:lnTo>
                  <a:pt x="164592" y="451730"/>
                </a:lnTo>
                <a:lnTo>
                  <a:pt x="164592" y="444246"/>
                </a:lnTo>
                <a:lnTo>
                  <a:pt x="167259" y="442299"/>
                </a:lnTo>
                <a:close/>
              </a:path>
              <a:path w="334644" h="453389">
                <a:moveTo>
                  <a:pt x="248411" y="332232"/>
                </a:moveTo>
                <a:lnTo>
                  <a:pt x="248411" y="0"/>
                </a:lnTo>
                <a:lnTo>
                  <a:pt x="86105" y="0"/>
                </a:lnTo>
                <a:lnTo>
                  <a:pt x="86105" y="332232"/>
                </a:lnTo>
                <a:lnTo>
                  <a:pt x="90678" y="332232"/>
                </a:lnTo>
                <a:lnTo>
                  <a:pt x="90677" y="9906"/>
                </a:lnTo>
                <a:lnTo>
                  <a:pt x="96011" y="4572"/>
                </a:lnTo>
                <a:lnTo>
                  <a:pt x="96011" y="9906"/>
                </a:lnTo>
                <a:lnTo>
                  <a:pt x="238506" y="9906"/>
                </a:lnTo>
                <a:lnTo>
                  <a:pt x="238506" y="4572"/>
                </a:lnTo>
                <a:lnTo>
                  <a:pt x="243078" y="9906"/>
                </a:lnTo>
                <a:lnTo>
                  <a:pt x="243078" y="332232"/>
                </a:lnTo>
                <a:lnTo>
                  <a:pt x="248411" y="332232"/>
                </a:lnTo>
                <a:close/>
              </a:path>
              <a:path w="334644" h="453389">
                <a:moveTo>
                  <a:pt x="96012" y="342138"/>
                </a:moveTo>
                <a:lnTo>
                  <a:pt x="96011" y="9906"/>
                </a:lnTo>
                <a:lnTo>
                  <a:pt x="90677" y="9906"/>
                </a:lnTo>
                <a:lnTo>
                  <a:pt x="90678" y="332232"/>
                </a:lnTo>
                <a:lnTo>
                  <a:pt x="86105" y="336804"/>
                </a:lnTo>
                <a:lnTo>
                  <a:pt x="86105" y="342138"/>
                </a:lnTo>
                <a:lnTo>
                  <a:pt x="96012" y="342138"/>
                </a:lnTo>
                <a:close/>
              </a:path>
              <a:path w="334644" h="453389">
                <a:moveTo>
                  <a:pt x="96011" y="9906"/>
                </a:moveTo>
                <a:lnTo>
                  <a:pt x="96011" y="4572"/>
                </a:lnTo>
                <a:lnTo>
                  <a:pt x="90677" y="9906"/>
                </a:lnTo>
                <a:lnTo>
                  <a:pt x="96011" y="9906"/>
                </a:lnTo>
                <a:close/>
              </a:path>
              <a:path w="334644" h="453389">
                <a:moveTo>
                  <a:pt x="169926" y="444246"/>
                </a:moveTo>
                <a:lnTo>
                  <a:pt x="167259" y="442299"/>
                </a:lnTo>
                <a:lnTo>
                  <a:pt x="164592" y="444246"/>
                </a:lnTo>
                <a:lnTo>
                  <a:pt x="169926" y="444246"/>
                </a:lnTo>
                <a:close/>
              </a:path>
              <a:path w="334644" h="453389">
                <a:moveTo>
                  <a:pt x="169926" y="451187"/>
                </a:moveTo>
                <a:lnTo>
                  <a:pt x="169926" y="444246"/>
                </a:lnTo>
                <a:lnTo>
                  <a:pt x="164592" y="444246"/>
                </a:lnTo>
                <a:lnTo>
                  <a:pt x="164592" y="451730"/>
                </a:lnTo>
                <a:lnTo>
                  <a:pt x="166878" y="453390"/>
                </a:lnTo>
                <a:lnTo>
                  <a:pt x="169926" y="451187"/>
                </a:lnTo>
                <a:close/>
              </a:path>
              <a:path w="334644" h="453389">
                <a:moveTo>
                  <a:pt x="319278" y="343246"/>
                </a:moveTo>
                <a:lnTo>
                  <a:pt x="319278" y="342138"/>
                </a:lnTo>
                <a:lnTo>
                  <a:pt x="304465" y="342138"/>
                </a:lnTo>
                <a:lnTo>
                  <a:pt x="167259" y="442299"/>
                </a:lnTo>
                <a:lnTo>
                  <a:pt x="169926" y="444246"/>
                </a:lnTo>
                <a:lnTo>
                  <a:pt x="169926" y="451187"/>
                </a:lnTo>
                <a:lnTo>
                  <a:pt x="319278" y="343246"/>
                </a:lnTo>
                <a:close/>
              </a:path>
              <a:path w="334644" h="453389">
                <a:moveTo>
                  <a:pt x="243078" y="9906"/>
                </a:moveTo>
                <a:lnTo>
                  <a:pt x="238506" y="4572"/>
                </a:lnTo>
                <a:lnTo>
                  <a:pt x="238506" y="9906"/>
                </a:lnTo>
                <a:lnTo>
                  <a:pt x="243078" y="9906"/>
                </a:lnTo>
                <a:close/>
              </a:path>
              <a:path w="334644" h="453389">
                <a:moveTo>
                  <a:pt x="248411" y="342138"/>
                </a:moveTo>
                <a:lnTo>
                  <a:pt x="248411" y="336804"/>
                </a:lnTo>
                <a:lnTo>
                  <a:pt x="243078" y="332232"/>
                </a:lnTo>
                <a:lnTo>
                  <a:pt x="243078" y="9906"/>
                </a:lnTo>
                <a:lnTo>
                  <a:pt x="238506" y="9906"/>
                </a:lnTo>
                <a:lnTo>
                  <a:pt x="238506" y="342138"/>
                </a:lnTo>
                <a:lnTo>
                  <a:pt x="248411" y="342138"/>
                </a:lnTo>
                <a:close/>
              </a:path>
              <a:path w="334644" h="453389">
                <a:moveTo>
                  <a:pt x="334518" y="332232"/>
                </a:moveTo>
                <a:lnTo>
                  <a:pt x="243078" y="332232"/>
                </a:lnTo>
                <a:lnTo>
                  <a:pt x="248411" y="336804"/>
                </a:lnTo>
                <a:lnTo>
                  <a:pt x="248411" y="342138"/>
                </a:lnTo>
                <a:lnTo>
                  <a:pt x="304465" y="342138"/>
                </a:lnTo>
                <a:lnTo>
                  <a:pt x="316992" y="332994"/>
                </a:lnTo>
                <a:lnTo>
                  <a:pt x="319278" y="342138"/>
                </a:lnTo>
                <a:lnTo>
                  <a:pt x="319278" y="343246"/>
                </a:lnTo>
                <a:lnTo>
                  <a:pt x="334518" y="332232"/>
                </a:lnTo>
                <a:close/>
              </a:path>
              <a:path w="334644" h="453389">
                <a:moveTo>
                  <a:pt x="319278" y="342138"/>
                </a:moveTo>
                <a:lnTo>
                  <a:pt x="316992" y="332994"/>
                </a:lnTo>
                <a:lnTo>
                  <a:pt x="304465" y="342138"/>
                </a:lnTo>
                <a:lnTo>
                  <a:pt x="319278" y="3421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524000" y="2756647"/>
            <a:ext cx="277091" cy="391646"/>
          </a:xfrm>
          <a:custGeom>
            <a:avLst/>
            <a:gdLst/>
            <a:ahLst/>
            <a:cxnLst/>
            <a:rect l="l" t="t" r="r" b="b"/>
            <a:pathLst>
              <a:path w="304800" h="443864">
                <a:moveTo>
                  <a:pt x="304800" y="332232"/>
                </a:moveTo>
                <a:lnTo>
                  <a:pt x="228600" y="332232"/>
                </a:lnTo>
                <a:lnTo>
                  <a:pt x="228600" y="0"/>
                </a:lnTo>
                <a:lnTo>
                  <a:pt x="76199" y="0"/>
                </a:lnTo>
                <a:lnTo>
                  <a:pt x="76200" y="332232"/>
                </a:lnTo>
                <a:lnTo>
                  <a:pt x="0" y="332232"/>
                </a:lnTo>
                <a:lnTo>
                  <a:pt x="152400" y="443484"/>
                </a:lnTo>
                <a:lnTo>
                  <a:pt x="304800" y="3322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10839" y="2752612"/>
            <a:ext cx="304223" cy="400050"/>
          </a:xfrm>
          <a:custGeom>
            <a:avLst/>
            <a:gdLst/>
            <a:ahLst/>
            <a:cxnLst/>
            <a:rect l="l" t="t" r="r" b="b"/>
            <a:pathLst>
              <a:path w="334644" h="453389">
                <a:moveTo>
                  <a:pt x="90678" y="332232"/>
                </a:moveTo>
                <a:lnTo>
                  <a:pt x="0" y="332232"/>
                </a:lnTo>
                <a:lnTo>
                  <a:pt x="14477" y="342743"/>
                </a:lnTo>
                <a:lnTo>
                  <a:pt x="14478" y="342138"/>
                </a:lnTo>
                <a:lnTo>
                  <a:pt x="17526" y="332994"/>
                </a:lnTo>
                <a:lnTo>
                  <a:pt x="30052" y="342138"/>
                </a:lnTo>
                <a:lnTo>
                  <a:pt x="86105" y="342138"/>
                </a:lnTo>
                <a:lnTo>
                  <a:pt x="86105" y="336804"/>
                </a:lnTo>
                <a:lnTo>
                  <a:pt x="90678" y="332232"/>
                </a:lnTo>
                <a:close/>
              </a:path>
              <a:path w="334644" h="453389">
                <a:moveTo>
                  <a:pt x="30052" y="342138"/>
                </a:moveTo>
                <a:lnTo>
                  <a:pt x="17526" y="332994"/>
                </a:lnTo>
                <a:lnTo>
                  <a:pt x="14478" y="342138"/>
                </a:lnTo>
                <a:lnTo>
                  <a:pt x="30052" y="342138"/>
                </a:lnTo>
                <a:close/>
              </a:path>
              <a:path w="334644" h="453389">
                <a:moveTo>
                  <a:pt x="167259" y="442299"/>
                </a:moveTo>
                <a:lnTo>
                  <a:pt x="30052" y="342138"/>
                </a:lnTo>
                <a:lnTo>
                  <a:pt x="14478" y="342138"/>
                </a:lnTo>
                <a:lnTo>
                  <a:pt x="14477" y="342743"/>
                </a:lnTo>
                <a:lnTo>
                  <a:pt x="164592" y="451730"/>
                </a:lnTo>
                <a:lnTo>
                  <a:pt x="164592" y="444246"/>
                </a:lnTo>
                <a:lnTo>
                  <a:pt x="167259" y="442299"/>
                </a:lnTo>
                <a:close/>
              </a:path>
              <a:path w="334644" h="453389">
                <a:moveTo>
                  <a:pt x="248411" y="332232"/>
                </a:moveTo>
                <a:lnTo>
                  <a:pt x="248411" y="0"/>
                </a:lnTo>
                <a:lnTo>
                  <a:pt x="86105" y="0"/>
                </a:lnTo>
                <a:lnTo>
                  <a:pt x="86105" y="332232"/>
                </a:lnTo>
                <a:lnTo>
                  <a:pt x="90678" y="332232"/>
                </a:lnTo>
                <a:lnTo>
                  <a:pt x="90677" y="9906"/>
                </a:lnTo>
                <a:lnTo>
                  <a:pt x="96011" y="4572"/>
                </a:lnTo>
                <a:lnTo>
                  <a:pt x="96011" y="9906"/>
                </a:lnTo>
                <a:lnTo>
                  <a:pt x="238506" y="9906"/>
                </a:lnTo>
                <a:lnTo>
                  <a:pt x="238506" y="4572"/>
                </a:lnTo>
                <a:lnTo>
                  <a:pt x="243078" y="9906"/>
                </a:lnTo>
                <a:lnTo>
                  <a:pt x="243078" y="332232"/>
                </a:lnTo>
                <a:lnTo>
                  <a:pt x="248411" y="332232"/>
                </a:lnTo>
                <a:close/>
              </a:path>
              <a:path w="334644" h="453389">
                <a:moveTo>
                  <a:pt x="96012" y="342138"/>
                </a:moveTo>
                <a:lnTo>
                  <a:pt x="96011" y="9906"/>
                </a:lnTo>
                <a:lnTo>
                  <a:pt x="90677" y="9906"/>
                </a:lnTo>
                <a:lnTo>
                  <a:pt x="90678" y="332232"/>
                </a:lnTo>
                <a:lnTo>
                  <a:pt x="86105" y="336804"/>
                </a:lnTo>
                <a:lnTo>
                  <a:pt x="86105" y="342138"/>
                </a:lnTo>
                <a:lnTo>
                  <a:pt x="96012" y="342138"/>
                </a:lnTo>
                <a:close/>
              </a:path>
              <a:path w="334644" h="453389">
                <a:moveTo>
                  <a:pt x="96011" y="9906"/>
                </a:moveTo>
                <a:lnTo>
                  <a:pt x="96011" y="4572"/>
                </a:lnTo>
                <a:lnTo>
                  <a:pt x="90677" y="9906"/>
                </a:lnTo>
                <a:lnTo>
                  <a:pt x="96011" y="9906"/>
                </a:lnTo>
                <a:close/>
              </a:path>
              <a:path w="334644" h="453389">
                <a:moveTo>
                  <a:pt x="169926" y="444246"/>
                </a:moveTo>
                <a:lnTo>
                  <a:pt x="167259" y="442299"/>
                </a:lnTo>
                <a:lnTo>
                  <a:pt x="164592" y="444246"/>
                </a:lnTo>
                <a:lnTo>
                  <a:pt x="169926" y="444246"/>
                </a:lnTo>
                <a:close/>
              </a:path>
              <a:path w="334644" h="453389">
                <a:moveTo>
                  <a:pt x="169926" y="451187"/>
                </a:moveTo>
                <a:lnTo>
                  <a:pt x="169926" y="444246"/>
                </a:lnTo>
                <a:lnTo>
                  <a:pt x="164592" y="444246"/>
                </a:lnTo>
                <a:lnTo>
                  <a:pt x="164592" y="451730"/>
                </a:lnTo>
                <a:lnTo>
                  <a:pt x="166878" y="453390"/>
                </a:lnTo>
                <a:lnTo>
                  <a:pt x="169926" y="451187"/>
                </a:lnTo>
                <a:close/>
              </a:path>
              <a:path w="334644" h="453389">
                <a:moveTo>
                  <a:pt x="319278" y="343246"/>
                </a:moveTo>
                <a:lnTo>
                  <a:pt x="319278" y="342138"/>
                </a:lnTo>
                <a:lnTo>
                  <a:pt x="304465" y="342138"/>
                </a:lnTo>
                <a:lnTo>
                  <a:pt x="167259" y="442299"/>
                </a:lnTo>
                <a:lnTo>
                  <a:pt x="169926" y="444246"/>
                </a:lnTo>
                <a:lnTo>
                  <a:pt x="169926" y="451187"/>
                </a:lnTo>
                <a:lnTo>
                  <a:pt x="319278" y="343246"/>
                </a:lnTo>
                <a:close/>
              </a:path>
              <a:path w="334644" h="453389">
                <a:moveTo>
                  <a:pt x="243078" y="9906"/>
                </a:moveTo>
                <a:lnTo>
                  <a:pt x="238506" y="4572"/>
                </a:lnTo>
                <a:lnTo>
                  <a:pt x="238506" y="9906"/>
                </a:lnTo>
                <a:lnTo>
                  <a:pt x="243078" y="9906"/>
                </a:lnTo>
                <a:close/>
              </a:path>
              <a:path w="334644" h="453389">
                <a:moveTo>
                  <a:pt x="248411" y="342138"/>
                </a:moveTo>
                <a:lnTo>
                  <a:pt x="248411" y="336804"/>
                </a:lnTo>
                <a:lnTo>
                  <a:pt x="243078" y="332232"/>
                </a:lnTo>
                <a:lnTo>
                  <a:pt x="243078" y="9906"/>
                </a:lnTo>
                <a:lnTo>
                  <a:pt x="238506" y="9906"/>
                </a:lnTo>
                <a:lnTo>
                  <a:pt x="238506" y="342138"/>
                </a:lnTo>
                <a:lnTo>
                  <a:pt x="248411" y="342138"/>
                </a:lnTo>
                <a:close/>
              </a:path>
              <a:path w="334644" h="453389">
                <a:moveTo>
                  <a:pt x="334518" y="332232"/>
                </a:moveTo>
                <a:lnTo>
                  <a:pt x="243078" y="332232"/>
                </a:lnTo>
                <a:lnTo>
                  <a:pt x="248411" y="336804"/>
                </a:lnTo>
                <a:lnTo>
                  <a:pt x="248411" y="342138"/>
                </a:lnTo>
                <a:lnTo>
                  <a:pt x="304465" y="342138"/>
                </a:lnTo>
                <a:lnTo>
                  <a:pt x="316992" y="332994"/>
                </a:lnTo>
                <a:lnTo>
                  <a:pt x="319278" y="342138"/>
                </a:lnTo>
                <a:lnTo>
                  <a:pt x="319278" y="343246"/>
                </a:lnTo>
                <a:lnTo>
                  <a:pt x="334518" y="332232"/>
                </a:lnTo>
                <a:close/>
              </a:path>
              <a:path w="334644" h="453389">
                <a:moveTo>
                  <a:pt x="319278" y="342138"/>
                </a:moveTo>
                <a:lnTo>
                  <a:pt x="316992" y="332994"/>
                </a:lnTo>
                <a:lnTo>
                  <a:pt x="304465" y="342138"/>
                </a:lnTo>
                <a:lnTo>
                  <a:pt x="319278" y="3421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78182" y="1559186"/>
            <a:ext cx="277091" cy="391085"/>
          </a:xfrm>
          <a:custGeom>
            <a:avLst/>
            <a:gdLst/>
            <a:ahLst/>
            <a:cxnLst/>
            <a:rect l="l" t="t" r="r" b="b"/>
            <a:pathLst>
              <a:path w="304800" h="443230">
                <a:moveTo>
                  <a:pt x="304800" y="332232"/>
                </a:moveTo>
                <a:lnTo>
                  <a:pt x="228600" y="332232"/>
                </a:lnTo>
                <a:lnTo>
                  <a:pt x="228600" y="0"/>
                </a:lnTo>
                <a:lnTo>
                  <a:pt x="76199" y="0"/>
                </a:lnTo>
                <a:lnTo>
                  <a:pt x="76200" y="332232"/>
                </a:lnTo>
                <a:lnTo>
                  <a:pt x="0" y="332232"/>
                </a:lnTo>
                <a:lnTo>
                  <a:pt x="152400" y="442722"/>
                </a:lnTo>
                <a:lnTo>
                  <a:pt x="304800" y="3322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065020" y="1555151"/>
            <a:ext cx="304223" cy="400050"/>
          </a:xfrm>
          <a:custGeom>
            <a:avLst/>
            <a:gdLst/>
            <a:ahLst/>
            <a:cxnLst/>
            <a:rect l="l" t="t" r="r" b="b"/>
            <a:pathLst>
              <a:path w="334644" h="453389">
                <a:moveTo>
                  <a:pt x="90678" y="332232"/>
                </a:moveTo>
                <a:lnTo>
                  <a:pt x="0" y="332232"/>
                </a:lnTo>
                <a:lnTo>
                  <a:pt x="14477" y="342743"/>
                </a:lnTo>
                <a:lnTo>
                  <a:pt x="14478" y="341376"/>
                </a:lnTo>
                <a:lnTo>
                  <a:pt x="17526" y="332994"/>
                </a:lnTo>
                <a:lnTo>
                  <a:pt x="29087" y="341376"/>
                </a:lnTo>
                <a:lnTo>
                  <a:pt x="86105" y="341376"/>
                </a:lnTo>
                <a:lnTo>
                  <a:pt x="86105" y="336804"/>
                </a:lnTo>
                <a:lnTo>
                  <a:pt x="90678" y="332232"/>
                </a:lnTo>
                <a:close/>
              </a:path>
              <a:path w="334644" h="453389">
                <a:moveTo>
                  <a:pt x="29087" y="341376"/>
                </a:moveTo>
                <a:lnTo>
                  <a:pt x="17526" y="332994"/>
                </a:lnTo>
                <a:lnTo>
                  <a:pt x="14478" y="341376"/>
                </a:lnTo>
                <a:lnTo>
                  <a:pt x="29087" y="341376"/>
                </a:lnTo>
                <a:close/>
              </a:path>
              <a:path w="334644" h="453389">
                <a:moveTo>
                  <a:pt x="167259" y="441550"/>
                </a:moveTo>
                <a:lnTo>
                  <a:pt x="29087" y="341376"/>
                </a:lnTo>
                <a:lnTo>
                  <a:pt x="14478" y="341376"/>
                </a:lnTo>
                <a:lnTo>
                  <a:pt x="14477" y="342743"/>
                </a:lnTo>
                <a:lnTo>
                  <a:pt x="164592" y="451730"/>
                </a:lnTo>
                <a:lnTo>
                  <a:pt x="164592" y="443484"/>
                </a:lnTo>
                <a:lnTo>
                  <a:pt x="167259" y="441550"/>
                </a:lnTo>
                <a:close/>
              </a:path>
              <a:path w="334644" h="453389">
                <a:moveTo>
                  <a:pt x="248411" y="332232"/>
                </a:moveTo>
                <a:lnTo>
                  <a:pt x="248411" y="0"/>
                </a:lnTo>
                <a:lnTo>
                  <a:pt x="86105" y="0"/>
                </a:lnTo>
                <a:lnTo>
                  <a:pt x="86105" y="332232"/>
                </a:lnTo>
                <a:lnTo>
                  <a:pt x="90678" y="332232"/>
                </a:lnTo>
                <a:lnTo>
                  <a:pt x="90677" y="9144"/>
                </a:lnTo>
                <a:lnTo>
                  <a:pt x="96011" y="4572"/>
                </a:lnTo>
                <a:lnTo>
                  <a:pt x="96011" y="9144"/>
                </a:lnTo>
                <a:lnTo>
                  <a:pt x="238506" y="9144"/>
                </a:lnTo>
                <a:lnTo>
                  <a:pt x="238506" y="4572"/>
                </a:lnTo>
                <a:lnTo>
                  <a:pt x="243078" y="9144"/>
                </a:lnTo>
                <a:lnTo>
                  <a:pt x="243078" y="332232"/>
                </a:lnTo>
                <a:lnTo>
                  <a:pt x="248411" y="332232"/>
                </a:lnTo>
                <a:close/>
              </a:path>
              <a:path w="334644" h="453389">
                <a:moveTo>
                  <a:pt x="96011" y="341376"/>
                </a:moveTo>
                <a:lnTo>
                  <a:pt x="96011" y="9144"/>
                </a:lnTo>
                <a:lnTo>
                  <a:pt x="90677" y="9144"/>
                </a:lnTo>
                <a:lnTo>
                  <a:pt x="90678" y="332232"/>
                </a:lnTo>
                <a:lnTo>
                  <a:pt x="86105" y="336804"/>
                </a:lnTo>
                <a:lnTo>
                  <a:pt x="86105" y="341376"/>
                </a:lnTo>
                <a:lnTo>
                  <a:pt x="96011" y="341376"/>
                </a:lnTo>
                <a:close/>
              </a:path>
              <a:path w="334644" h="453389">
                <a:moveTo>
                  <a:pt x="96011" y="9144"/>
                </a:moveTo>
                <a:lnTo>
                  <a:pt x="96011" y="4572"/>
                </a:lnTo>
                <a:lnTo>
                  <a:pt x="90677" y="9144"/>
                </a:lnTo>
                <a:lnTo>
                  <a:pt x="96011" y="9144"/>
                </a:lnTo>
                <a:close/>
              </a:path>
              <a:path w="334644" h="453389">
                <a:moveTo>
                  <a:pt x="169926" y="443484"/>
                </a:moveTo>
                <a:lnTo>
                  <a:pt x="167259" y="441550"/>
                </a:lnTo>
                <a:lnTo>
                  <a:pt x="164592" y="443484"/>
                </a:lnTo>
                <a:lnTo>
                  <a:pt x="169926" y="443484"/>
                </a:lnTo>
                <a:close/>
              </a:path>
              <a:path w="334644" h="453389">
                <a:moveTo>
                  <a:pt x="169926" y="451187"/>
                </a:moveTo>
                <a:lnTo>
                  <a:pt x="169926" y="443484"/>
                </a:lnTo>
                <a:lnTo>
                  <a:pt x="164592" y="443484"/>
                </a:lnTo>
                <a:lnTo>
                  <a:pt x="164592" y="451730"/>
                </a:lnTo>
                <a:lnTo>
                  <a:pt x="166878" y="453390"/>
                </a:lnTo>
                <a:lnTo>
                  <a:pt x="169926" y="451187"/>
                </a:lnTo>
                <a:close/>
              </a:path>
              <a:path w="334644" h="453389">
                <a:moveTo>
                  <a:pt x="319278" y="343246"/>
                </a:moveTo>
                <a:lnTo>
                  <a:pt x="319278" y="341376"/>
                </a:lnTo>
                <a:lnTo>
                  <a:pt x="305430" y="341376"/>
                </a:lnTo>
                <a:lnTo>
                  <a:pt x="167259" y="441550"/>
                </a:lnTo>
                <a:lnTo>
                  <a:pt x="169926" y="443484"/>
                </a:lnTo>
                <a:lnTo>
                  <a:pt x="169926" y="451187"/>
                </a:lnTo>
                <a:lnTo>
                  <a:pt x="319278" y="343246"/>
                </a:lnTo>
                <a:close/>
              </a:path>
              <a:path w="334644" h="453389">
                <a:moveTo>
                  <a:pt x="243078" y="9144"/>
                </a:moveTo>
                <a:lnTo>
                  <a:pt x="238506" y="4572"/>
                </a:lnTo>
                <a:lnTo>
                  <a:pt x="238506" y="9144"/>
                </a:lnTo>
                <a:lnTo>
                  <a:pt x="243078" y="9144"/>
                </a:lnTo>
                <a:close/>
              </a:path>
              <a:path w="334644" h="453389">
                <a:moveTo>
                  <a:pt x="248411" y="341376"/>
                </a:moveTo>
                <a:lnTo>
                  <a:pt x="248411" y="336804"/>
                </a:lnTo>
                <a:lnTo>
                  <a:pt x="243078" y="332232"/>
                </a:lnTo>
                <a:lnTo>
                  <a:pt x="243078" y="9144"/>
                </a:lnTo>
                <a:lnTo>
                  <a:pt x="238506" y="9144"/>
                </a:lnTo>
                <a:lnTo>
                  <a:pt x="238506" y="341376"/>
                </a:lnTo>
                <a:lnTo>
                  <a:pt x="248411" y="341376"/>
                </a:lnTo>
                <a:close/>
              </a:path>
              <a:path w="334644" h="453389">
                <a:moveTo>
                  <a:pt x="334518" y="332232"/>
                </a:moveTo>
                <a:lnTo>
                  <a:pt x="243078" y="332232"/>
                </a:lnTo>
                <a:lnTo>
                  <a:pt x="248411" y="336804"/>
                </a:lnTo>
                <a:lnTo>
                  <a:pt x="248411" y="341376"/>
                </a:lnTo>
                <a:lnTo>
                  <a:pt x="305430" y="341376"/>
                </a:lnTo>
                <a:lnTo>
                  <a:pt x="316992" y="332994"/>
                </a:lnTo>
                <a:lnTo>
                  <a:pt x="319278" y="341376"/>
                </a:lnTo>
                <a:lnTo>
                  <a:pt x="319278" y="343246"/>
                </a:lnTo>
                <a:lnTo>
                  <a:pt x="334518" y="332232"/>
                </a:lnTo>
                <a:close/>
              </a:path>
              <a:path w="334644" h="453389">
                <a:moveTo>
                  <a:pt x="319278" y="341376"/>
                </a:moveTo>
                <a:lnTo>
                  <a:pt x="316992" y="332994"/>
                </a:lnTo>
                <a:lnTo>
                  <a:pt x="305430" y="341376"/>
                </a:lnTo>
                <a:lnTo>
                  <a:pt x="319278" y="341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31306" y="5677573"/>
            <a:ext cx="3118427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9" dirty="0">
                <a:latin typeface="Courier New"/>
                <a:cs typeface="Courier New"/>
              </a:rPr>
              <a:t>ix&lt;=4 and</a:t>
            </a:r>
            <a:r>
              <a:rPr sz="2500" b="1" spc="-76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iy&lt;=5: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112982" y="5677573"/>
            <a:ext cx="3698586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  <a:tabLst>
                <a:tab pos="3065788" algn="l"/>
              </a:tabLst>
            </a:pPr>
            <a:r>
              <a:rPr sz="2500" b="1" spc="-9" dirty="0">
                <a:latin typeface="Courier New"/>
                <a:cs typeface="Courier New"/>
              </a:rPr>
              <a:t>x(ix</a:t>
            </a:r>
            <a:r>
              <a:rPr sz="2500" b="1" dirty="0">
                <a:latin typeface="Courier New"/>
                <a:cs typeface="Courier New"/>
              </a:rPr>
              <a:t>)</a:t>
            </a:r>
            <a:r>
              <a:rPr sz="2500" b="1" spc="-13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&lt;</a:t>
            </a:r>
            <a:r>
              <a:rPr sz="2500" b="1" dirty="0">
                <a:latin typeface="Courier New"/>
                <a:cs typeface="Courier New"/>
              </a:rPr>
              <a:t>=</a:t>
            </a:r>
            <a:r>
              <a:rPr sz="2500" b="1" spc="-13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y(iy</a:t>
            </a:r>
            <a:r>
              <a:rPr sz="2500" b="1" dirty="0">
                <a:latin typeface="Courier New"/>
                <a:cs typeface="Courier New"/>
              </a:rPr>
              <a:t>)	</a:t>
            </a:r>
            <a:r>
              <a:rPr sz="2500" b="1" spc="-9" dirty="0">
                <a:latin typeface="Courier New"/>
                <a:cs typeface="Courier New"/>
              </a:rPr>
              <a:t>???</a:t>
            </a:r>
            <a:endParaRPr sz="25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490683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6182" y="2017059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799" y="55778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8864" y="2000251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899" y="595883"/>
                </a:moveTo>
                <a:lnTo>
                  <a:pt x="723899" y="0"/>
                </a:lnTo>
                <a:lnTo>
                  <a:pt x="0" y="0"/>
                </a:lnTo>
                <a:lnTo>
                  <a:pt x="0" y="595883"/>
                </a:lnTo>
                <a:lnTo>
                  <a:pt x="19050" y="595883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799" y="38100"/>
                </a:lnTo>
                <a:lnTo>
                  <a:pt x="685799" y="19050"/>
                </a:lnTo>
                <a:lnTo>
                  <a:pt x="704849" y="38100"/>
                </a:lnTo>
                <a:lnTo>
                  <a:pt x="704849" y="595883"/>
                </a:lnTo>
                <a:lnTo>
                  <a:pt x="723899" y="595883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3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3"/>
                </a:lnTo>
                <a:lnTo>
                  <a:pt x="38100" y="557783"/>
                </a:lnTo>
                <a:close/>
              </a:path>
              <a:path w="723900" h="596264">
                <a:moveTo>
                  <a:pt x="704849" y="557783"/>
                </a:moveTo>
                <a:lnTo>
                  <a:pt x="19050" y="557783"/>
                </a:lnTo>
                <a:lnTo>
                  <a:pt x="38100" y="576833"/>
                </a:lnTo>
                <a:lnTo>
                  <a:pt x="38100" y="595883"/>
                </a:lnTo>
                <a:lnTo>
                  <a:pt x="685799" y="595883"/>
                </a:lnTo>
                <a:lnTo>
                  <a:pt x="685799" y="576833"/>
                </a:lnTo>
                <a:lnTo>
                  <a:pt x="704849" y="557783"/>
                </a:lnTo>
                <a:close/>
              </a:path>
              <a:path w="723900" h="596264">
                <a:moveTo>
                  <a:pt x="38100" y="595883"/>
                </a:moveTo>
                <a:lnTo>
                  <a:pt x="38100" y="576833"/>
                </a:lnTo>
                <a:lnTo>
                  <a:pt x="19050" y="557783"/>
                </a:lnTo>
                <a:lnTo>
                  <a:pt x="19050" y="595883"/>
                </a:lnTo>
                <a:lnTo>
                  <a:pt x="38100" y="595883"/>
                </a:lnTo>
                <a:close/>
              </a:path>
              <a:path w="723900" h="596264">
                <a:moveTo>
                  <a:pt x="704849" y="38100"/>
                </a:moveTo>
                <a:lnTo>
                  <a:pt x="685799" y="19050"/>
                </a:lnTo>
                <a:lnTo>
                  <a:pt x="685799" y="38100"/>
                </a:lnTo>
                <a:lnTo>
                  <a:pt x="704849" y="38100"/>
                </a:lnTo>
                <a:close/>
              </a:path>
              <a:path w="723900" h="596264">
                <a:moveTo>
                  <a:pt x="704849" y="557783"/>
                </a:moveTo>
                <a:lnTo>
                  <a:pt x="704849" y="38100"/>
                </a:lnTo>
                <a:lnTo>
                  <a:pt x="685799" y="38100"/>
                </a:lnTo>
                <a:lnTo>
                  <a:pt x="685799" y="557783"/>
                </a:lnTo>
                <a:lnTo>
                  <a:pt x="704849" y="557783"/>
                </a:lnTo>
                <a:close/>
              </a:path>
              <a:path w="723900" h="596264">
                <a:moveTo>
                  <a:pt x="704849" y="595883"/>
                </a:moveTo>
                <a:lnTo>
                  <a:pt x="704849" y="557783"/>
                </a:lnTo>
                <a:lnTo>
                  <a:pt x="685799" y="576833"/>
                </a:lnTo>
                <a:lnTo>
                  <a:pt x="685799" y="595883"/>
                </a:lnTo>
                <a:lnTo>
                  <a:pt x="704849" y="595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39636" y="2017059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22318" y="2000251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3"/>
                </a:moveTo>
                <a:lnTo>
                  <a:pt x="723900" y="0"/>
                </a:lnTo>
                <a:lnTo>
                  <a:pt x="0" y="0"/>
                </a:lnTo>
                <a:lnTo>
                  <a:pt x="0" y="595883"/>
                </a:lnTo>
                <a:lnTo>
                  <a:pt x="19050" y="595883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3"/>
                </a:lnTo>
                <a:lnTo>
                  <a:pt x="723900" y="595883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3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3"/>
                </a:lnTo>
                <a:lnTo>
                  <a:pt x="38100" y="557783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19050" y="557783"/>
                </a:lnTo>
                <a:lnTo>
                  <a:pt x="38100" y="576833"/>
                </a:lnTo>
                <a:lnTo>
                  <a:pt x="38100" y="595883"/>
                </a:lnTo>
                <a:lnTo>
                  <a:pt x="685800" y="595883"/>
                </a:lnTo>
                <a:lnTo>
                  <a:pt x="685800" y="57683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38100" y="595883"/>
                </a:moveTo>
                <a:lnTo>
                  <a:pt x="38100" y="576833"/>
                </a:lnTo>
                <a:lnTo>
                  <a:pt x="19050" y="557783"/>
                </a:lnTo>
                <a:lnTo>
                  <a:pt x="19050" y="595883"/>
                </a:lnTo>
                <a:lnTo>
                  <a:pt x="38100" y="595883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704850" y="595883"/>
                </a:moveTo>
                <a:lnTo>
                  <a:pt x="704850" y="557783"/>
                </a:lnTo>
                <a:lnTo>
                  <a:pt x="685800" y="576833"/>
                </a:lnTo>
                <a:lnTo>
                  <a:pt x="685800" y="595883"/>
                </a:lnTo>
                <a:lnTo>
                  <a:pt x="704850" y="595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86545" y="2017059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3"/>
                </a:lnTo>
                <a:lnTo>
                  <a:pt x="685800" y="55778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69227" y="2000251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3"/>
                </a:moveTo>
                <a:lnTo>
                  <a:pt x="723900" y="0"/>
                </a:lnTo>
                <a:lnTo>
                  <a:pt x="0" y="0"/>
                </a:lnTo>
                <a:lnTo>
                  <a:pt x="0" y="595883"/>
                </a:lnTo>
                <a:lnTo>
                  <a:pt x="19050" y="595883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685800" y="38099"/>
                </a:lnTo>
                <a:lnTo>
                  <a:pt x="685800" y="19049"/>
                </a:lnTo>
                <a:lnTo>
                  <a:pt x="704850" y="38099"/>
                </a:lnTo>
                <a:lnTo>
                  <a:pt x="704850" y="595883"/>
                </a:lnTo>
                <a:lnTo>
                  <a:pt x="723900" y="595883"/>
                </a:lnTo>
                <a:close/>
              </a:path>
              <a:path w="723900" h="596264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723900" h="596264">
                <a:moveTo>
                  <a:pt x="38100" y="557783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557783"/>
                </a:lnTo>
                <a:lnTo>
                  <a:pt x="38100" y="557783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19050" y="557783"/>
                </a:lnTo>
                <a:lnTo>
                  <a:pt x="38100" y="576833"/>
                </a:lnTo>
                <a:lnTo>
                  <a:pt x="38100" y="595883"/>
                </a:lnTo>
                <a:lnTo>
                  <a:pt x="685800" y="595883"/>
                </a:lnTo>
                <a:lnTo>
                  <a:pt x="685800" y="57683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38100" y="595883"/>
                </a:moveTo>
                <a:lnTo>
                  <a:pt x="38100" y="576833"/>
                </a:lnTo>
                <a:lnTo>
                  <a:pt x="19050" y="557783"/>
                </a:lnTo>
                <a:lnTo>
                  <a:pt x="19050" y="595883"/>
                </a:lnTo>
                <a:lnTo>
                  <a:pt x="38100" y="595883"/>
                </a:lnTo>
                <a:close/>
              </a:path>
              <a:path w="723900" h="596264">
                <a:moveTo>
                  <a:pt x="704850" y="38099"/>
                </a:moveTo>
                <a:lnTo>
                  <a:pt x="685800" y="19049"/>
                </a:lnTo>
                <a:lnTo>
                  <a:pt x="685800" y="38099"/>
                </a:lnTo>
                <a:lnTo>
                  <a:pt x="704850" y="38099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704850" y="38099"/>
                </a:lnTo>
                <a:lnTo>
                  <a:pt x="685800" y="38099"/>
                </a:lnTo>
                <a:lnTo>
                  <a:pt x="685800" y="55778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704850" y="595883"/>
                </a:moveTo>
                <a:lnTo>
                  <a:pt x="704850" y="557783"/>
                </a:lnTo>
                <a:lnTo>
                  <a:pt x="685800" y="576833"/>
                </a:lnTo>
                <a:lnTo>
                  <a:pt x="685800" y="595883"/>
                </a:lnTo>
                <a:lnTo>
                  <a:pt x="704850" y="595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63091" y="2017059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45773" y="2000251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3"/>
                </a:moveTo>
                <a:lnTo>
                  <a:pt x="723900" y="0"/>
                </a:lnTo>
                <a:lnTo>
                  <a:pt x="0" y="0"/>
                </a:lnTo>
                <a:lnTo>
                  <a:pt x="0" y="595883"/>
                </a:lnTo>
                <a:lnTo>
                  <a:pt x="19050" y="595883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099"/>
                </a:lnTo>
                <a:lnTo>
                  <a:pt x="685800" y="19049"/>
                </a:lnTo>
                <a:lnTo>
                  <a:pt x="704850" y="38099"/>
                </a:lnTo>
                <a:lnTo>
                  <a:pt x="704850" y="595883"/>
                </a:lnTo>
                <a:lnTo>
                  <a:pt x="723900" y="595883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3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3"/>
                </a:lnTo>
                <a:lnTo>
                  <a:pt x="38100" y="557783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19050" y="557783"/>
                </a:lnTo>
                <a:lnTo>
                  <a:pt x="38100" y="576833"/>
                </a:lnTo>
                <a:lnTo>
                  <a:pt x="38100" y="595883"/>
                </a:lnTo>
                <a:lnTo>
                  <a:pt x="685800" y="595883"/>
                </a:lnTo>
                <a:lnTo>
                  <a:pt x="685800" y="57683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38100" y="595883"/>
                </a:moveTo>
                <a:lnTo>
                  <a:pt x="38100" y="576833"/>
                </a:lnTo>
                <a:lnTo>
                  <a:pt x="19050" y="557783"/>
                </a:lnTo>
                <a:lnTo>
                  <a:pt x="19050" y="595883"/>
                </a:lnTo>
                <a:lnTo>
                  <a:pt x="38100" y="595883"/>
                </a:lnTo>
                <a:close/>
              </a:path>
              <a:path w="723900" h="596264">
                <a:moveTo>
                  <a:pt x="704850" y="38099"/>
                </a:moveTo>
                <a:lnTo>
                  <a:pt x="685800" y="19049"/>
                </a:lnTo>
                <a:lnTo>
                  <a:pt x="685800" y="38099"/>
                </a:lnTo>
                <a:lnTo>
                  <a:pt x="704850" y="38099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704850" y="38099"/>
                </a:lnTo>
                <a:lnTo>
                  <a:pt x="685800" y="38099"/>
                </a:lnTo>
                <a:lnTo>
                  <a:pt x="685800" y="55778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704850" y="595883"/>
                </a:moveTo>
                <a:lnTo>
                  <a:pt x="704850" y="557783"/>
                </a:lnTo>
                <a:lnTo>
                  <a:pt x="685800" y="576833"/>
                </a:lnTo>
                <a:lnTo>
                  <a:pt x="685800" y="595883"/>
                </a:lnTo>
                <a:lnTo>
                  <a:pt x="704850" y="595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16182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98864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39636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22318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86545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69227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63091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799" y="557022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45773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899" y="595122"/>
                </a:moveTo>
                <a:lnTo>
                  <a:pt x="723899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799" y="38100"/>
                </a:lnTo>
                <a:lnTo>
                  <a:pt x="685799" y="19050"/>
                </a:lnTo>
                <a:lnTo>
                  <a:pt x="704849" y="38100"/>
                </a:lnTo>
                <a:lnTo>
                  <a:pt x="704849" y="595122"/>
                </a:lnTo>
                <a:lnTo>
                  <a:pt x="723899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49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799" y="595122"/>
                </a:lnTo>
                <a:lnTo>
                  <a:pt x="685799" y="576072"/>
                </a:lnTo>
                <a:lnTo>
                  <a:pt x="704849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49" y="38100"/>
                </a:moveTo>
                <a:lnTo>
                  <a:pt x="685799" y="19050"/>
                </a:lnTo>
                <a:lnTo>
                  <a:pt x="685799" y="38100"/>
                </a:lnTo>
                <a:lnTo>
                  <a:pt x="704849" y="38100"/>
                </a:lnTo>
                <a:close/>
              </a:path>
              <a:path w="723900" h="595629">
                <a:moveTo>
                  <a:pt x="704849" y="557022"/>
                </a:moveTo>
                <a:lnTo>
                  <a:pt x="704849" y="38100"/>
                </a:lnTo>
                <a:lnTo>
                  <a:pt x="685799" y="38100"/>
                </a:lnTo>
                <a:lnTo>
                  <a:pt x="685799" y="557022"/>
                </a:lnTo>
                <a:lnTo>
                  <a:pt x="704849" y="557022"/>
                </a:lnTo>
                <a:close/>
              </a:path>
              <a:path w="723900" h="595629">
                <a:moveTo>
                  <a:pt x="704849" y="595122"/>
                </a:moveTo>
                <a:lnTo>
                  <a:pt x="704849" y="557022"/>
                </a:lnTo>
                <a:lnTo>
                  <a:pt x="685799" y="576072"/>
                </a:lnTo>
                <a:lnTo>
                  <a:pt x="685799" y="595122"/>
                </a:lnTo>
                <a:lnTo>
                  <a:pt x="704849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10000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92682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316182" y="3265843"/>
            <a:ext cx="3117273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6819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15 42 55 65</a:t>
            </a:r>
            <a:r>
              <a:rPr sz="2500" b="1" spc="1229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75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16182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98864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39636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22318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316182" y="4765862"/>
            <a:ext cx="5611091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6819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12</a:t>
            </a:r>
            <a:r>
              <a:rPr sz="2500" b="1" spc="319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15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186545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69227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63091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45773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899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799" y="38100"/>
                </a:lnTo>
                <a:lnTo>
                  <a:pt x="685799" y="19050"/>
                </a:lnTo>
                <a:lnTo>
                  <a:pt x="704849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49" y="38100"/>
                </a:moveTo>
                <a:lnTo>
                  <a:pt x="685799" y="19050"/>
                </a:lnTo>
                <a:lnTo>
                  <a:pt x="685799" y="38100"/>
                </a:lnTo>
                <a:lnTo>
                  <a:pt x="704849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49" y="38100"/>
                </a:lnTo>
                <a:lnTo>
                  <a:pt x="685799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10000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92682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33454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16136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56909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39591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03818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286500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80363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63045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33581" y="2009215"/>
            <a:ext cx="2976418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x: 12 33 35</a:t>
            </a:r>
            <a:r>
              <a:rPr sz="2500" b="1" spc="974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45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33581" y="3286679"/>
            <a:ext cx="409864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9" dirty="0">
                <a:latin typeface="Courier New"/>
                <a:cs typeface="Courier New"/>
              </a:rPr>
              <a:t>y: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33581" y="4833104"/>
            <a:ext cx="409864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9" dirty="0">
                <a:latin typeface="Courier New"/>
                <a:cs typeface="Courier New"/>
              </a:rPr>
              <a:t>z: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897091" y="2063450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30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79773" y="2046641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30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3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30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30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30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30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30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30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897091" y="2055606"/>
            <a:ext cx="62345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algn="ctr">
              <a:spcBef>
                <a:spcPts val="90"/>
              </a:spcBef>
            </a:pPr>
            <a:r>
              <a:rPr sz="2500" b="1" dirty="0">
                <a:latin typeface="Courier New"/>
                <a:cs typeface="Courier New"/>
              </a:rPr>
              <a:t>2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897091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879773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7897091" y="3265843"/>
            <a:ext cx="62345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algn="ctr">
              <a:spcBef>
                <a:spcPts val="90"/>
              </a:spcBef>
            </a:pPr>
            <a:r>
              <a:rPr sz="2500" b="1" dirty="0">
                <a:latin typeface="Courier New"/>
                <a:cs typeface="Courier New"/>
              </a:rPr>
              <a:t>1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897091" y="4752863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879773" y="4736054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897091" y="4745019"/>
            <a:ext cx="62345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algn="ctr">
              <a:spcBef>
                <a:spcPts val="90"/>
              </a:spcBef>
            </a:pPr>
            <a:r>
              <a:rPr sz="2500" b="1" dirty="0">
                <a:latin typeface="Courier New"/>
                <a:cs typeface="Courier New"/>
              </a:rPr>
              <a:t>2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290497" y="2076459"/>
            <a:ext cx="60440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ix: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290497" y="3219472"/>
            <a:ext cx="60440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iy: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290497" y="4765899"/>
            <a:ext cx="60440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iz: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3718791" y="872480"/>
            <a:ext cx="968664" cy="457209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2900" b="0" spc="-81" dirty="0">
                <a:solidFill>
                  <a:srgbClr val="33339A"/>
                </a:solidFill>
                <a:latin typeface="Trebuchet MS"/>
                <a:cs typeface="Trebuchet MS"/>
              </a:rPr>
              <a:t>Merge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078182" y="4303059"/>
            <a:ext cx="277091" cy="391646"/>
          </a:xfrm>
          <a:custGeom>
            <a:avLst/>
            <a:gdLst/>
            <a:ahLst/>
            <a:cxnLst/>
            <a:rect l="l" t="t" r="r" b="b"/>
            <a:pathLst>
              <a:path w="304800" h="443864">
                <a:moveTo>
                  <a:pt x="304800" y="332232"/>
                </a:moveTo>
                <a:lnTo>
                  <a:pt x="228600" y="332232"/>
                </a:lnTo>
                <a:lnTo>
                  <a:pt x="228600" y="0"/>
                </a:lnTo>
                <a:lnTo>
                  <a:pt x="76199" y="0"/>
                </a:lnTo>
                <a:lnTo>
                  <a:pt x="76200" y="332232"/>
                </a:lnTo>
                <a:lnTo>
                  <a:pt x="0" y="332232"/>
                </a:lnTo>
                <a:lnTo>
                  <a:pt x="152400" y="443484"/>
                </a:lnTo>
                <a:lnTo>
                  <a:pt x="304800" y="3322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065020" y="4299025"/>
            <a:ext cx="304223" cy="400050"/>
          </a:xfrm>
          <a:custGeom>
            <a:avLst/>
            <a:gdLst/>
            <a:ahLst/>
            <a:cxnLst/>
            <a:rect l="l" t="t" r="r" b="b"/>
            <a:pathLst>
              <a:path w="334644" h="453389">
                <a:moveTo>
                  <a:pt x="90678" y="332232"/>
                </a:moveTo>
                <a:lnTo>
                  <a:pt x="0" y="332232"/>
                </a:lnTo>
                <a:lnTo>
                  <a:pt x="14477" y="342743"/>
                </a:lnTo>
                <a:lnTo>
                  <a:pt x="14478" y="342138"/>
                </a:lnTo>
                <a:lnTo>
                  <a:pt x="17526" y="332994"/>
                </a:lnTo>
                <a:lnTo>
                  <a:pt x="30052" y="342138"/>
                </a:lnTo>
                <a:lnTo>
                  <a:pt x="86105" y="342138"/>
                </a:lnTo>
                <a:lnTo>
                  <a:pt x="86105" y="336804"/>
                </a:lnTo>
                <a:lnTo>
                  <a:pt x="90678" y="332232"/>
                </a:lnTo>
                <a:close/>
              </a:path>
              <a:path w="334644" h="453389">
                <a:moveTo>
                  <a:pt x="30052" y="342138"/>
                </a:moveTo>
                <a:lnTo>
                  <a:pt x="17526" y="332994"/>
                </a:lnTo>
                <a:lnTo>
                  <a:pt x="14478" y="342138"/>
                </a:lnTo>
                <a:lnTo>
                  <a:pt x="30052" y="342138"/>
                </a:lnTo>
                <a:close/>
              </a:path>
              <a:path w="334644" h="453389">
                <a:moveTo>
                  <a:pt x="167259" y="442299"/>
                </a:moveTo>
                <a:lnTo>
                  <a:pt x="30052" y="342138"/>
                </a:lnTo>
                <a:lnTo>
                  <a:pt x="14478" y="342138"/>
                </a:lnTo>
                <a:lnTo>
                  <a:pt x="14477" y="342743"/>
                </a:lnTo>
                <a:lnTo>
                  <a:pt x="164592" y="451730"/>
                </a:lnTo>
                <a:lnTo>
                  <a:pt x="164592" y="444246"/>
                </a:lnTo>
                <a:lnTo>
                  <a:pt x="167259" y="442299"/>
                </a:lnTo>
                <a:close/>
              </a:path>
              <a:path w="334644" h="453389">
                <a:moveTo>
                  <a:pt x="248411" y="332232"/>
                </a:moveTo>
                <a:lnTo>
                  <a:pt x="248411" y="0"/>
                </a:lnTo>
                <a:lnTo>
                  <a:pt x="86105" y="0"/>
                </a:lnTo>
                <a:lnTo>
                  <a:pt x="86105" y="332232"/>
                </a:lnTo>
                <a:lnTo>
                  <a:pt x="90678" y="332232"/>
                </a:lnTo>
                <a:lnTo>
                  <a:pt x="90677" y="9906"/>
                </a:lnTo>
                <a:lnTo>
                  <a:pt x="96011" y="4572"/>
                </a:lnTo>
                <a:lnTo>
                  <a:pt x="96011" y="9906"/>
                </a:lnTo>
                <a:lnTo>
                  <a:pt x="238506" y="9906"/>
                </a:lnTo>
                <a:lnTo>
                  <a:pt x="238506" y="4572"/>
                </a:lnTo>
                <a:lnTo>
                  <a:pt x="243078" y="9906"/>
                </a:lnTo>
                <a:lnTo>
                  <a:pt x="243078" y="332232"/>
                </a:lnTo>
                <a:lnTo>
                  <a:pt x="248411" y="332232"/>
                </a:lnTo>
                <a:close/>
              </a:path>
              <a:path w="334644" h="453389">
                <a:moveTo>
                  <a:pt x="96012" y="342138"/>
                </a:moveTo>
                <a:lnTo>
                  <a:pt x="96011" y="9906"/>
                </a:lnTo>
                <a:lnTo>
                  <a:pt x="90677" y="9906"/>
                </a:lnTo>
                <a:lnTo>
                  <a:pt x="90678" y="332232"/>
                </a:lnTo>
                <a:lnTo>
                  <a:pt x="86105" y="336804"/>
                </a:lnTo>
                <a:lnTo>
                  <a:pt x="86105" y="342138"/>
                </a:lnTo>
                <a:lnTo>
                  <a:pt x="96012" y="342138"/>
                </a:lnTo>
                <a:close/>
              </a:path>
              <a:path w="334644" h="453389">
                <a:moveTo>
                  <a:pt x="96011" y="9906"/>
                </a:moveTo>
                <a:lnTo>
                  <a:pt x="96011" y="4572"/>
                </a:lnTo>
                <a:lnTo>
                  <a:pt x="90677" y="9906"/>
                </a:lnTo>
                <a:lnTo>
                  <a:pt x="96011" y="9906"/>
                </a:lnTo>
                <a:close/>
              </a:path>
              <a:path w="334644" h="453389">
                <a:moveTo>
                  <a:pt x="169926" y="444246"/>
                </a:moveTo>
                <a:lnTo>
                  <a:pt x="167259" y="442299"/>
                </a:lnTo>
                <a:lnTo>
                  <a:pt x="164592" y="444246"/>
                </a:lnTo>
                <a:lnTo>
                  <a:pt x="169926" y="444246"/>
                </a:lnTo>
                <a:close/>
              </a:path>
              <a:path w="334644" h="453389">
                <a:moveTo>
                  <a:pt x="169926" y="451187"/>
                </a:moveTo>
                <a:lnTo>
                  <a:pt x="169926" y="444246"/>
                </a:lnTo>
                <a:lnTo>
                  <a:pt x="164592" y="444246"/>
                </a:lnTo>
                <a:lnTo>
                  <a:pt x="164592" y="451730"/>
                </a:lnTo>
                <a:lnTo>
                  <a:pt x="166878" y="453390"/>
                </a:lnTo>
                <a:lnTo>
                  <a:pt x="169926" y="451187"/>
                </a:lnTo>
                <a:close/>
              </a:path>
              <a:path w="334644" h="453389">
                <a:moveTo>
                  <a:pt x="319278" y="343246"/>
                </a:moveTo>
                <a:lnTo>
                  <a:pt x="319278" y="342138"/>
                </a:lnTo>
                <a:lnTo>
                  <a:pt x="304465" y="342138"/>
                </a:lnTo>
                <a:lnTo>
                  <a:pt x="167259" y="442299"/>
                </a:lnTo>
                <a:lnTo>
                  <a:pt x="169926" y="444246"/>
                </a:lnTo>
                <a:lnTo>
                  <a:pt x="169926" y="451187"/>
                </a:lnTo>
                <a:lnTo>
                  <a:pt x="319278" y="343246"/>
                </a:lnTo>
                <a:close/>
              </a:path>
              <a:path w="334644" h="453389">
                <a:moveTo>
                  <a:pt x="243078" y="9906"/>
                </a:moveTo>
                <a:lnTo>
                  <a:pt x="238506" y="4572"/>
                </a:lnTo>
                <a:lnTo>
                  <a:pt x="238506" y="9906"/>
                </a:lnTo>
                <a:lnTo>
                  <a:pt x="243078" y="9906"/>
                </a:lnTo>
                <a:close/>
              </a:path>
              <a:path w="334644" h="453389">
                <a:moveTo>
                  <a:pt x="248411" y="342138"/>
                </a:moveTo>
                <a:lnTo>
                  <a:pt x="248411" y="336804"/>
                </a:lnTo>
                <a:lnTo>
                  <a:pt x="243078" y="332232"/>
                </a:lnTo>
                <a:lnTo>
                  <a:pt x="243078" y="9906"/>
                </a:lnTo>
                <a:lnTo>
                  <a:pt x="238506" y="9906"/>
                </a:lnTo>
                <a:lnTo>
                  <a:pt x="238506" y="342138"/>
                </a:lnTo>
                <a:lnTo>
                  <a:pt x="248411" y="342138"/>
                </a:lnTo>
                <a:close/>
              </a:path>
              <a:path w="334644" h="453389">
                <a:moveTo>
                  <a:pt x="334518" y="332232"/>
                </a:moveTo>
                <a:lnTo>
                  <a:pt x="243078" y="332232"/>
                </a:lnTo>
                <a:lnTo>
                  <a:pt x="248411" y="336804"/>
                </a:lnTo>
                <a:lnTo>
                  <a:pt x="248411" y="342138"/>
                </a:lnTo>
                <a:lnTo>
                  <a:pt x="304465" y="342138"/>
                </a:lnTo>
                <a:lnTo>
                  <a:pt x="316992" y="332994"/>
                </a:lnTo>
                <a:lnTo>
                  <a:pt x="319278" y="342138"/>
                </a:lnTo>
                <a:lnTo>
                  <a:pt x="319278" y="343246"/>
                </a:lnTo>
                <a:lnTo>
                  <a:pt x="334518" y="332232"/>
                </a:lnTo>
                <a:close/>
              </a:path>
              <a:path w="334644" h="453389">
                <a:moveTo>
                  <a:pt x="319278" y="342138"/>
                </a:moveTo>
                <a:lnTo>
                  <a:pt x="316992" y="332994"/>
                </a:lnTo>
                <a:lnTo>
                  <a:pt x="304465" y="342138"/>
                </a:lnTo>
                <a:lnTo>
                  <a:pt x="319278" y="3421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524000" y="2756647"/>
            <a:ext cx="277091" cy="391646"/>
          </a:xfrm>
          <a:custGeom>
            <a:avLst/>
            <a:gdLst/>
            <a:ahLst/>
            <a:cxnLst/>
            <a:rect l="l" t="t" r="r" b="b"/>
            <a:pathLst>
              <a:path w="304800" h="443864">
                <a:moveTo>
                  <a:pt x="304800" y="332232"/>
                </a:moveTo>
                <a:lnTo>
                  <a:pt x="228600" y="332232"/>
                </a:lnTo>
                <a:lnTo>
                  <a:pt x="228600" y="0"/>
                </a:lnTo>
                <a:lnTo>
                  <a:pt x="76199" y="0"/>
                </a:lnTo>
                <a:lnTo>
                  <a:pt x="76200" y="332232"/>
                </a:lnTo>
                <a:lnTo>
                  <a:pt x="0" y="332232"/>
                </a:lnTo>
                <a:lnTo>
                  <a:pt x="152400" y="443484"/>
                </a:lnTo>
                <a:lnTo>
                  <a:pt x="304800" y="3322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10839" y="2752612"/>
            <a:ext cx="304223" cy="400050"/>
          </a:xfrm>
          <a:custGeom>
            <a:avLst/>
            <a:gdLst/>
            <a:ahLst/>
            <a:cxnLst/>
            <a:rect l="l" t="t" r="r" b="b"/>
            <a:pathLst>
              <a:path w="334644" h="453389">
                <a:moveTo>
                  <a:pt x="90678" y="332232"/>
                </a:moveTo>
                <a:lnTo>
                  <a:pt x="0" y="332232"/>
                </a:lnTo>
                <a:lnTo>
                  <a:pt x="14477" y="342743"/>
                </a:lnTo>
                <a:lnTo>
                  <a:pt x="14478" y="342138"/>
                </a:lnTo>
                <a:lnTo>
                  <a:pt x="17526" y="332994"/>
                </a:lnTo>
                <a:lnTo>
                  <a:pt x="30052" y="342138"/>
                </a:lnTo>
                <a:lnTo>
                  <a:pt x="86105" y="342138"/>
                </a:lnTo>
                <a:lnTo>
                  <a:pt x="86105" y="336804"/>
                </a:lnTo>
                <a:lnTo>
                  <a:pt x="90678" y="332232"/>
                </a:lnTo>
                <a:close/>
              </a:path>
              <a:path w="334644" h="453389">
                <a:moveTo>
                  <a:pt x="30052" y="342138"/>
                </a:moveTo>
                <a:lnTo>
                  <a:pt x="17526" y="332994"/>
                </a:lnTo>
                <a:lnTo>
                  <a:pt x="14478" y="342138"/>
                </a:lnTo>
                <a:lnTo>
                  <a:pt x="30052" y="342138"/>
                </a:lnTo>
                <a:close/>
              </a:path>
              <a:path w="334644" h="453389">
                <a:moveTo>
                  <a:pt x="167259" y="442299"/>
                </a:moveTo>
                <a:lnTo>
                  <a:pt x="30052" y="342138"/>
                </a:lnTo>
                <a:lnTo>
                  <a:pt x="14478" y="342138"/>
                </a:lnTo>
                <a:lnTo>
                  <a:pt x="14477" y="342743"/>
                </a:lnTo>
                <a:lnTo>
                  <a:pt x="164592" y="451730"/>
                </a:lnTo>
                <a:lnTo>
                  <a:pt x="164592" y="444246"/>
                </a:lnTo>
                <a:lnTo>
                  <a:pt x="167259" y="442299"/>
                </a:lnTo>
                <a:close/>
              </a:path>
              <a:path w="334644" h="453389">
                <a:moveTo>
                  <a:pt x="248411" y="332232"/>
                </a:moveTo>
                <a:lnTo>
                  <a:pt x="248411" y="0"/>
                </a:lnTo>
                <a:lnTo>
                  <a:pt x="86105" y="0"/>
                </a:lnTo>
                <a:lnTo>
                  <a:pt x="86105" y="332232"/>
                </a:lnTo>
                <a:lnTo>
                  <a:pt x="90678" y="332232"/>
                </a:lnTo>
                <a:lnTo>
                  <a:pt x="90677" y="9906"/>
                </a:lnTo>
                <a:lnTo>
                  <a:pt x="96011" y="4572"/>
                </a:lnTo>
                <a:lnTo>
                  <a:pt x="96011" y="9906"/>
                </a:lnTo>
                <a:lnTo>
                  <a:pt x="238506" y="9906"/>
                </a:lnTo>
                <a:lnTo>
                  <a:pt x="238506" y="4572"/>
                </a:lnTo>
                <a:lnTo>
                  <a:pt x="243078" y="9906"/>
                </a:lnTo>
                <a:lnTo>
                  <a:pt x="243078" y="332232"/>
                </a:lnTo>
                <a:lnTo>
                  <a:pt x="248411" y="332232"/>
                </a:lnTo>
                <a:close/>
              </a:path>
              <a:path w="334644" h="453389">
                <a:moveTo>
                  <a:pt x="96012" y="342138"/>
                </a:moveTo>
                <a:lnTo>
                  <a:pt x="96011" y="9906"/>
                </a:lnTo>
                <a:lnTo>
                  <a:pt x="90677" y="9906"/>
                </a:lnTo>
                <a:lnTo>
                  <a:pt x="90678" y="332232"/>
                </a:lnTo>
                <a:lnTo>
                  <a:pt x="86105" y="336804"/>
                </a:lnTo>
                <a:lnTo>
                  <a:pt x="86105" y="342138"/>
                </a:lnTo>
                <a:lnTo>
                  <a:pt x="96012" y="342138"/>
                </a:lnTo>
                <a:close/>
              </a:path>
              <a:path w="334644" h="453389">
                <a:moveTo>
                  <a:pt x="96011" y="9906"/>
                </a:moveTo>
                <a:lnTo>
                  <a:pt x="96011" y="4572"/>
                </a:lnTo>
                <a:lnTo>
                  <a:pt x="90677" y="9906"/>
                </a:lnTo>
                <a:lnTo>
                  <a:pt x="96011" y="9906"/>
                </a:lnTo>
                <a:close/>
              </a:path>
              <a:path w="334644" h="453389">
                <a:moveTo>
                  <a:pt x="169926" y="444246"/>
                </a:moveTo>
                <a:lnTo>
                  <a:pt x="167259" y="442299"/>
                </a:lnTo>
                <a:lnTo>
                  <a:pt x="164592" y="444246"/>
                </a:lnTo>
                <a:lnTo>
                  <a:pt x="169926" y="444246"/>
                </a:lnTo>
                <a:close/>
              </a:path>
              <a:path w="334644" h="453389">
                <a:moveTo>
                  <a:pt x="169926" y="451187"/>
                </a:moveTo>
                <a:lnTo>
                  <a:pt x="169926" y="444246"/>
                </a:lnTo>
                <a:lnTo>
                  <a:pt x="164592" y="444246"/>
                </a:lnTo>
                <a:lnTo>
                  <a:pt x="164592" y="451730"/>
                </a:lnTo>
                <a:lnTo>
                  <a:pt x="166878" y="453390"/>
                </a:lnTo>
                <a:lnTo>
                  <a:pt x="169926" y="451187"/>
                </a:lnTo>
                <a:close/>
              </a:path>
              <a:path w="334644" h="453389">
                <a:moveTo>
                  <a:pt x="319278" y="343246"/>
                </a:moveTo>
                <a:lnTo>
                  <a:pt x="319278" y="342138"/>
                </a:lnTo>
                <a:lnTo>
                  <a:pt x="304465" y="342138"/>
                </a:lnTo>
                <a:lnTo>
                  <a:pt x="167259" y="442299"/>
                </a:lnTo>
                <a:lnTo>
                  <a:pt x="169926" y="444246"/>
                </a:lnTo>
                <a:lnTo>
                  <a:pt x="169926" y="451187"/>
                </a:lnTo>
                <a:lnTo>
                  <a:pt x="319278" y="343246"/>
                </a:lnTo>
                <a:close/>
              </a:path>
              <a:path w="334644" h="453389">
                <a:moveTo>
                  <a:pt x="243078" y="9906"/>
                </a:moveTo>
                <a:lnTo>
                  <a:pt x="238506" y="4572"/>
                </a:lnTo>
                <a:lnTo>
                  <a:pt x="238506" y="9906"/>
                </a:lnTo>
                <a:lnTo>
                  <a:pt x="243078" y="9906"/>
                </a:lnTo>
                <a:close/>
              </a:path>
              <a:path w="334644" h="453389">
                <a:moveTo>
                  <a:pt x="248411" y="342138"/>
                </a:moveTo>
                <a:lnTo>
                  <a:pt x="248411" y="336804"/>
                </a:lnTo>
                <a:lnTo>
                  <a:pt x="243078" y="332232"/>
                </a:lnTo>
                <a:lnTo>
                  <a:pt x="243078" y="9906"/>
                </a:lnTo>
                <a:lnTo>
                  <a:pt x="238506" y="9906"/>
                </a:lnTo>
                <a:lnTo>
                  <a:pt x="238506" y="342138"/>
                </a:lnTo>
                <a:lnTo>
                  <a:pt x="248411" y="342138"/>
                </a:lnTo>
                <a:close/>
              </a:path>
              <a:path w="334644" h="453389">
                <a:moveTo>
                  <a:pt x="334518" y="332232"/>
                </a:moveTo>
                <a:lnTo>
                  <a:pt x="243078" y="332232"/>
                </a:lnTo>
                <a:lnTo>
                  <a:pt x="248411" y="336804"/>
                </a:lnTo>
                <a:lnTo>
                  <a:pt x="248411" y="342138"/>
                </a:lnTo>
                <a:lnTo>
                  <a:pt x="304465" y="342138"/>
                </a:lnTo>
                <a:lnTo>
                  <a:pt x="316992" y="332994"/>
                </a:lnTo>
                <a:lnTo>
                  <a:pt x="319278" y="342138"/>
                </a:lnTo>
                <a:lnTo>
                  <a:pt x="319278" y="343246"/>
                </a:lnTo>
                <a:lnTo>
                  <a:pt x="334518" y="332232"/>
                </a:lnTo>
                <a:close/>
              </a:path>
              <a:path w="334644" h="453389">
                <a:moveTo>
                  <a:pt x="319278" y="342138"/>
                </a:moveTo>
                <a:lnTo>
                  <a:pt x="316992" y="332994"/>
                </a:lnTo>
                <a:lnTo>
                  <a:pt x="304465" y="342138"/>
                </a:lnTo>
                <a:lnTo>
                  <a:pt x="319278" y="3421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78182" y="1559186"/>
            <a:ext cx="277091" cy="391085"/>
          </a:xfrm>
          <a:custGeom>
            <a:avLst/>
            <a:gdLst/>
            <a:ahLst/>
            <a:cxnLst/>
            <a:rect l="l" t="t" r="r" b="b"/>
            <a:pathLst>
              <a:path w="304800" h="443230">
                <a:moveTo>
                  <a:pt x="304800" y="332232"/>
                </a:moveTo>
                <a:lnTo>
                  <a:pt x="228600" y="332232"/>
                </a:lnTo>
                <a:lnTo>
                  <a:pt x="228600" y="0"/>
                </a:lnTo>
                <a:lnTo>
                  <a:pt x="76199" y="0"/>
                </a:lnTo>
                <a:lnTo>
                  <a:pt x="76200" y="332232"/>
                </a:lnTo>
                <a:lnTo>
                  <a:pt x="0" y="332232"/>
                </a:lnTo>
                <a:lnTo>
                  <a:pt x="152400" y="442722"/>
                </a:lnTo>
                <a:lnTo>
                  <a:pt x="304800" y="3322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065020" y="1555151"/>
            <a:ext cx="304223" cy="400050"/>
          </a:xfrm>
          <a:custGeom>
            <a:avLst/>
            <a:gdLst/>
            <a:ahLst/>
            <a:cxnLst/>
            <a:rect l="l" t="t" r="r" b="b"/>
            <a:pathLst>
              <a:path w="334644" h="453389">
                <a:moveTo>
                  <a:pt x="90678" y="332232"/>
                </a:moveTo>
                <a:lnTo>
                  <a:pt x="0" y="332232"/>
                </a:lnTo>
                <a:lnTo>
                  <a:pt x="14477" y="342743"/>
                </a:lnTo>
                <a:lnTo>
                  <a:pt x="14478" y="341376"/>
                </a:lnTo>
                <a:lnTo>
                  <a:pt x="17526" y="332994"/>
                </a:lnTo>
                <a:lnTo>
                  <a:pt x="29087" y="341376"/>
                </a:lnTo>
                <a:lnTo>
                  <a:pt x="86105" y="341376"/>
                </a:lnTo>
                <a:lnTo>
                  <a:pt x="86105" y="336804"/>
                </a:lnTo>
                <a:lnTo>
                  <a:pt x="90678" y="332232"/>
                </a:lnTo>
                <a:close/>
              </a:path>
              <a:path w="334644" h="453389">
                <a:moveTo>
                  <a:pt x="29087" y="341376"/>
                </a:moveTo>
                <a:lnTo>
                  <a:pt x="17526" y="332994"/>
                </a:lnTo>
                <a:lnTo>
                  <a:pt x="14478" y="341376"/>
                </a:lnTo>
                <a:lnTo>
                  <a:pt x="29087" y="341376"/>
                </a:lnTo>
                <a:close/>
              </a:path>
              <a:path w="334644" h="453389">
                <a:moveTo>
                  <a:pt x="167259" y="441550"/>
                </a:moveTo>
                <a:lnTo>
                  <a:pt x="29087" y="341376"/>
                </a:lnTo>
                <a:lnTo>
                  <a:pt x="14478" y="341376"/>
                </a:lnTo>
                <a:lnTo>
                  <a:pt x="14477" y="342743"/>
                </a:lnTo>
                <a:lnTo>
                  <a:pt x="164592" y="451730"/>
                </a:lnTo>
                <a:lnTo>
                  <a:pt x="164592" y="443484"/>
                </a:lnTo>
                <a:lnTo>
                  <a:pt x="167259" y="441550"/>
                </a:lnTo>
                <a:close/>
              </a:path>
              <a:path w="334644" h="453389">
                <a:moveTo>
                  <a:pt x="248411" y="332232"/>
                </a:moveTo>
                <a:lnTo>
                  <a:pt x="248411" y="0"/>
                </a:lnTo>
                <a:lnTo>
                  <a:pt x="86105" y="0"/>
                </a:lnTo>
                <a:lnTo>
                  <a:pt x="86105" y="332232"/>
                </a:lnTo>
                <a:lnTo>
                  <a:pt x="90678" y="332232"/>
                </a:lnTo>
                <a:lnTo>
                  <a:pt x="90677" y="9144"/>
                </a:lnTo>
                <a:lnTo>
                  <a:pt x="96011" y="4572"/>
                </a:lnTo>
                <a:lnTo>
                  <a:pt x="96011" y="9144"/>
                </a:lnTo>
                <a:lnTo>
                  <a:pt x="238506" y="9144"/>
                </a:lnTo>
                <a:lnTo>
                  <a:pt x="238506" y="4572"/>
                </a:lnTo>
                <a:lnTo>
                  <a:pt x="243078" y="9144"/>
                </a:lnTo>
                <a:lnTo>
                  <a:pt x="243078" y="332232"/>
                </a:lnTo>
                <a:lnTo>
                  <a:pt x="248411" y="332232"/>
                </a:lnTo>
                <a:close/>
              </a:path>
              <a:path w="334644" h="453389">
                <a:moveTo>
                  <a:pt x="96011" y="341376"/>
                </a:moveTo>
                <a:lnTo>
                  <a:pt x="96011" y="9144"/>
                </a:lnTo>
                <a:lnTo>
                  <a:pt x="90677" y="9144"/>
                </a:lnTo>
                <a:lnTo>
                  <a:pt x="90678" y="332232"/>
                </a:lnTo>
                <a:lnTo>
                  <a:pt x="86105" y="336804"/>
                </a:lnTo>
                <a:lnTo>
                  <a:pt x="86105" y="341376"/>
                </a:lnTo>
                <a:lnTo>
                  <a:pt x="96011" y="341376"/>
                </a:lnTo>
                <a:close/>
              </a:path>
              <a:path w="334644" h="453389">
                <a:moveTo>
                  <a:pt x="96011" y="9144"/>
                </a:moveTo>
                <a:lnTo>
                  <a:pt x="96011" y="4572"/>
                </a:lnTo>
                <a:lnTo>
                  <a:pt x="90677" y="9144"/>
                </a:lnTo>
                <a:lnTo>
                  <a:pt x="96011" y="9144"/>
                </a:lnTo>
                <a:close/>
              </a:path>
              <a:path w="334644" h="453389">
                <a:moveTo>
                  <a:pt x="169926" y="443484"/>
                </a:moveTo>
                <a:lnTo>
                  <a:pt x="167259" y="441550"/>
                </a:lnTo>
                <a:lnTo>
                  <a:pt x="164592" y="443484"/>
                </a:lnTo>
                <a:lnTo>
                  <a:pt x="169926" y="443484"/>
                </a:lnTo>
                <a:close/>
              </a:path>
              <a:path w="334644" h="453389">
                <a:moveTo>
                  <a:pt x="169926" y="451187"/>
                </a:moveTo>
                <a:lnTo>
                  <a:pt x="169926" y="443484"/>
                </a:lnTo>
                <a:lnTo>
                  <a:pt x="164592" y="443484"/>
                </a:lnTo>
                <a:lnTo>
                  <a:pt x="164592" y="451730"/>
                </a:lnTo>
                <a:lnTo>
                  <a:pt x="166878" y="453390"/>
                </a:lnTo>
                <a:lnTo>
                  <a:pt x="169926" y="451187"/>
                </a:lnTo>
                <a:close/>
              </a:path>
              <a:path w="334644" h="453389">
                <a:moveTo>
                  <a:pt x="319278" y="343246"/>
                </a:moveTo>
                <a:lnTo>
                  <a:pt x="319278" y="341376"/>
                </a:lnTo>
                <a:lnTo>
                  <a:pt x="305430" y="341376"/>
                </a:lnTo>
                <a:lnTo>
                  <a:pt x="167259" y="441550"/>
                </a:lnTo>
                <a:lnTo>
                  <a:pt x="169926" y="443484"/>
                </a:lnTo>
                <a:lnTo>
                  <a:pt x="169926" y="451187"/>
                </a:lnTo>
                <a:lnTo>
                  <a:pt x="319278" y="343246"/>
                </a:lnTo>
                <a:close/>
              </a:path>
              <a:path w="334644" h="453389">
                <a:moveTo>
                  <a:pt x="243078" y="9144"/>
                </a:moveTo>
                <a:lnTo>
                  <a:pt x="238506" y="4572"/>
                </a:lnTo>
                <a:lnTo>
                  <a:pt x="238506" y="9144"/>
                </a:lnTo>
                <a:lnTo>
                  <a:pt x="243078" y="9144"/>
                </a:lnTo>
                <a:close/>
              </a:path>
              <a:path w="334644" h="453389">
                <a:moveTo>
                  <a:pt x="248411" y="341376"/>
                </a:moveTo>
                <a:lnTo>
                  <a:pt x="248411" y="336804"/>
                </a:lnTo>
                <a:lnTo>
                  <a:pt x="243078" y="332232"/>
                </a:lnTo>
                <a:lnTo>
                  <a:pt x="243078" y="9144"/>
                </a:lnTo>
                <a:lnTo>
                  <a:pt x="238506" y="9144"/>
                </a:lnTo>
                <a:lnTo>
                  <a:pt x="238506" y="341376"/>
                </a:lnTo>
                <a:lnTo>
                  <a:pt x="248411" y="341376"/>
                </a:lnTo>
                <a:close/>
              </a:path>
              <a:path w="334644" h="453389">
                <a:moveTo>
                  <a:pt x="334518" y="332232"/>
                </a:moveTo>
                <a:lnTo>
                  <a:pt x="243078" y="332232"/>
                </a:lnTo>
                <a:lnTo>
                  <a:pt x="248411" y="336804"/>
                </a:lnTo>
                <a:lnTo>
                  <a:pt x="248411" y="341376"/>
                </a:lnTo>
                <a:lnTo>
                  <a:pt x="305430" y="341376"/>
                </a:lnTo>
                <a:lnTo>
                  <a:pt x="316992" y="332994"/>
                </a:lnTo>
                <a:lnTo>
                  <a:pt x="319278" y="341376"/>
                </a:lnTo>
                <a:lnTo>
                  <a:pt x="319278" y="343246"/>
                </a:lnTo>
                <a:lnTo>
                  <a:pt x="334518" y="332232"/>
                </a:lnTo>
                <a:close/>
              </a:path>
              <a:path w="334644" h="453389">
                <a:moveTo>
                  <a:pt x="319278" y="341376"/>
                </a:moveTo>
                <a:lnTo>
                  <a:pt x="316992" y="332994"/>
                </a:lnTo>
                <a:lnTo>
                  <a:pt x="305430" y="341376"/>
                </a:lnTo>
                <a:lnTo>
                  <a:pt x="319278" y="341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31306" y="5677573"/>
            <a:ext cx="3118427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9" dirty="0">
                <a:latin typeface="Courier New"/>
                <a:cs typeface="Courier New"/>
              </a:rPr>
              <a:t>ix&lt;=4 and</a:t>
            </a:r>
            <a:r>
              <a:rPr sz="2500" b="1" spc="-76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iy&lt;=5: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113111" y="5677573"/>
            <a:ext cx="3508086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  <a:tabLst>
                <a:tab pos="3068067" algn="l"/>
              </a:tabLst>
            </a:pPr>
            <a:r>
              <a:rPr sz="2500" b="1" spc="-9" dirty="0">
                <a:latin typeface="Courier New"/>
                <a:cs typeface="Courier New"/>
              </a:rPr>
              <a:t>x(ix</a:t>
            </a:r>
            <a:r>
              <a:rPr sz="2500" b="1" dirty="0">
                <a:latin typeface="Courier New"/>
                <a:cs typeface="Courier New"/>
              </a:rPr>
              <a:t>)</a:t>
            </a:r>
            <a:r>
              <a:rPr sz="2500" b="1" spc="-13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&lt;</a:t>
            </a:r>
            <a:r>
              <a:rPr sz="2500" b="1" dirty="0">
                <a:latin typeface="Courier New"/>
                <a:cs typeface="Courier New"/>
              </a:rPr>
              <a:t>=</a:t>
            </a:r>
            <a:r>
              <a:rPr sz="2500" b="1" spc="-13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y(iy</a:t>
            </a:r>
            <a:r>
              <a:rPr sz="2500" b="1" dirty="0">
                <a:latin typeface="Courier New"/>
                <a:cs typeface="Courier New"/>
              </a:rPr>
              <a:t>)	</a:t>
            </a:r>
            <a:r>
              <a:rPr sz="2500" b="1" spc="-4" dirty="0">
                <a:solidFill>
                  <a:srgbClr val="FF0000"/>
                </a:solidFill>
                <a:latin typeface="Courier New"/>
                <a:cs typeface="Courier New"/>
              </a:rPr>
              <a:t>NO</a:t>
            </a:r>
            <a:endParaRPr sz="25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383693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6182" y="2017059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799" y="55778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8864" y="2000251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899" y="595883"/>
                </a:moveTo>
                <a:lnTo>
                  <a:pt x="723899" y="0"/>
                </a:lnTo>
                <a:lnTo>
                  <a:pt x="0" y="0"/>
                </a:lnTo>
                <a:lnTo>
                  <a:pt x="0" y="595883"/>
                </a:lnTo>
                <a:lnTo>
                  <a:pt x="19050" y="595883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799" y="38100"/>
                </a:lnTo>
                <a:lnTo>
                  <a:pt x="685799" y="19050"/>
                </a:lnTo>
                <a:lnTo>
                  <a:pt x="704849" y="38100"/>
                </a:lnTo>
                <a:lnTo>
                  <a:pt x="704849" y="595883"/>
                </a:lnTo>
                <a:lnTo>
                  <a:pt x="723899" y="595883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3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3"/>
                </a:lnTo>
                <a:lnTo>
                  <a:pt x="38100" y="557783"/>
                </a:lnTo>
                <a:close/>
              </a:path>
              <a:path w="723900" h="596264">
                <a:moveTo>
                  <a:pt x="704849" y="557783"/>
                </a:moveTo>
                <a:lnTo>
                  <a:pt x="19050" y="557783"/>
                </a:lnTo>
                <a:lnTo>
                  <a:pt x="38100" y="576833"/>
                </a:lnTo>
                <a:lnTo>
                  <a:pt x="38100" y="595883"/>
                </a:lnTo>
                <a:lnTo>
                  <a:pt x="685799" y="595883"/>
                </a:lnTo>
                <a:lnTo>
                  <a:pt x="685799" y="576833"/>
                </a:lnTo>
                <a:lnTo>
                  <a:pt x="704849" y="557783"/>
                </a:lnTo>
                <a:close/>
              </a:path>
              <a:path w="723900" h="596264">
                <a:moveTo>
                  <a:pt x="38100" y="595883"/>
                </a:moveTo>
                <a:lnTo>
                  <a:pt x="38100" y="576833"/>
                </a:lnTo>
                <a:lnTo>
                  <a:pt x="19050" y="557783"/>
                </a:lnTo>
                <a:lnTo>
                  <a:pt x="19050" y="595883"/>
                </a:lnTo>
                <a:lnTo>
                  <a:pt x="38100" y="595883"/>
                </a:lnTo>
                <a:close/>
              </a:path>
              <a:path w="723900" h="596264">
                <a:moveTo>
                  <a:pt x="704849" y="38100"/>
                </a:moveTo>
                <a:lnTo>
                  <a:pt x="685799" y="19050"/>
                </a:lnTo>
                <a:lnTo>
                  <a:pt x="685799" y="38100"/>
                </a:lnTo>
                <a:lnTo>
                  <a:pt x="704849" y="38100"/>
                </a:lnTo>
                <a:close/>
              </a:path>
              <a:path w="723900" h="596264">
                <a:moveTo>
                  <a:pt x="704849" y="557783"/>
                </a:moveTo>
                <a:lnTo>
                  <a:pt x="704849" y="38100"/>
                </a:lnTo>
                <a:lnTo>
                  <a:pt x="685799" y="38100"/>
                </a:lnTo>
                <a:lnTo>
                  <a:pt x="685799" y="557783"/>
                </a:lnTo>
                <a:lnTo>
                  <a:pt x="704849" y="557783"/>
                </a:lnTo>
                <a:close/>
              </a:path>
              <a:path w="723900" h="596264">
                <a:moveTo>
                  <a:pt x="704849" y="595883"/>
                </a:moveTo>
                <a:lnTo>
                  <a:pt x="704849" y="557783"/>
                </a:lnTo>
                <a:lnTo>
                  <a:pt x="685799" y="576833"/>
                </a:lnTo>
                <a:lnTo>
                  <a:pt x="685799" y="595883"/>
                </a:lnTo>
                <a:lnTo>
                  <a:pt x="704849" y="595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39636" y="2017059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22318" y="2000251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3"/>
                </a:moveTo>
                <a:lnTo>
                  <a:pt x="723900" y="0"/>
                </a:lnTo>
                <a:lnTo>
                  <a:pt x="0" y="0"/>
                </a:lnTo>
                <a:lnTo>
                  <a:pt x="0" y="595883"/>
                </a:lnTo>
                <a:lnTo>
                  <a:pt x="19050" y="595883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3"/>
                </a:lnTo>
                <a:lnTo>
                  <a:pt x="723900" y="595883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3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3"/>
                </a:lnTo>
                <a:lnTo>
                  <a:pt x="38100" y="557783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19050" y="557783"/>
                </a:lnTo>
                <a:lnTo>
                  <a:pt x="38100" y="576833"/>
                </a:lnTo>
                <a:lnTo>
                  <a:pt x="38100" y="595883"/>
                </a:lnTo>
                <a:lnTo>
                  <a:pt x="685800" y="595883"/>
                </a:lnTo>
                <a:lnTo>
                  <a:pt x="685800" y="57683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38100" y="595883"/>
                </a:moveTo>
                <a:lnTo>
                  <a:pt x="38100" y="576833"/>
                </a:lnTo>
                <a:lnTo>
                  <a:pt x="19050" y="557783"/>
                </a:lnTo>
                <a:lnTo>
                  <a:pt x="19050" y="595883"/>
                </a:lnTo>
                <a:lnTo>
                  <a:pt x="38100" y="595883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704850" y="595883"/>
                </a:moveTo>
                <a:lnTo>
                  <a:pt x="704850" y="557783"/>
                </a:lnTo>
                <a:lnTo>
                  <a:pt x="685800" y="576833"/>
                </a:lnTo>
                <a:lnTo>
                  <a:pt x="685800" y="595883"/>
                </a:lnTo>
                <a:lnTo>
                  <a:pt x="704850" y="595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86545" y="2017059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3"/>
                </a:lnTo>
                <a:lnTo>
                  <a:pt x="685800" y="55778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69227" y="2000251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3"/>
                </a:moveTo>
                <a:lnTo>
                  <a:pt x="723900" y="0"/>
                </a:lnTo>
                <a:lnTo>
                  <a:pt x="0" y="0"/>
                </a:lnTo>
                <a:lnTo>
                  <a:pt x="0" y="595883"/>
                </a:lnTo>
                <a:lnTo>
                  <a:pt x="19050" y="595883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685800" y="38099"/>
                </a:lnTo>
                <a:lnTo>
                  <a:pt x="685800" y="19049"/>
                </a:lnTo>
                <a:lnTo>
                  <a:pt x="704850" y="38099"/>
                </a:lnTo>
                <a:lnTo>
                  <a:pt x="704850" y="595883"/>
                </a:lnTo>
                <a:lnTo>
                  <a:pt x="723900" y="595883"/>
                </a:lnTo>
                <a:close/>
              </a:path>
              <a:path w="723900" h="596264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723900" h="596264">
                <a:moveTo>
                  <a:pt x="38100" y="557783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557783"/>
                </a:lnTo>
                <a:lnTo>
                  <a:pt x="38100" y="557783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19050" y="557783"/>
                </a:lnTo>
                <a:lnTo>
                  <a:pt x="38100" y="576833"/>
                </a:lnTo>
                <a:lnTo>
                  <a:pt x="38100" y="595883"/>
                </a:lnTo>
                <a:lnTo>
                  <a:pt x="685800" y="595883"/>
                </a:lnTo>
                <a:lnTo>
                  <a:pt x="685800" y="57683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38100" y="595883"/>
                </a:moveTo>
                <a:lnTo>
                  <a:pt x="38100" y="576833"/>
                </a:lnTo>
                <a:lnTo>
                  <a:pt x="19050" y="557783"/>
                </a:lnTo>
                <a:lnTo>
                  <a:pt x="19050" y="595883"/>
                </a:lnTo>
                <a:lnTo>
                  <a:pt x="38100" y="595883"/>
                </a:lnTo>
                <a:close/>
              </a:path>
              <a:path w="723900" h="596264">
                <a:moveTo>
                  <a:pt x="704850" y="38099"/>
                </a:moveTo>
                <a:lnTo>
                  <a:pt x="685800" y="19049"/>
                </a:lnTo>
                <a:lnTo>
                  <a:pt x="685800" y="38099"/>
                </a:lnTo>
                <a:lnTo>
                  <a:pt x="704850" y="38099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704850" y="38099"/>
                </a:lnTo>
                <a:lnTo>
                  <a:pt x="685800" y="38099"/>
                </a:lnTo>
                <a:lnTo>
                  <a:pt x="685800" y="55778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704850" y="595883"/>
                </a:moveTo>
                <a:lnTo>
                  <a:pt x="704850" y="557783"/>
                </a:lnTo>
                <a:lnTo>
                  <a:pt x="685800" y="576833"/>
                </a:lnTo>
                <a:lnTo>
                  <a:pt x="685800" y="595883"/>
                </a:lnTo>
                <a:lnTo>
                  <a:pt x="704850" y="595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63091" y="2017059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45773" y="2000251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3"/>
                </a:moveTo>
                <a:lnTo>
                  <a:pt x="723900" y="0"/>
                </a:lnTo>
                <a:lnTo>
                  <a:pt x="0" y="0"/>
                </a:lnTo>
                <a:lnTo>
                  <a:pt x="0" y="595883"/>
                </a:lnTo>
                <a:lnTo>
                  <a:pt x="19050" y="595883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099"/>
                </a:lnTo>
                <a:lnTo>
                  <a:pt x="685800" y="19049"/>
                </a:lnTo>
                <a:lnTo>
                  <a:pt x="704850" y="38099"/>
                </a:lnTo>
                <a:lnTo>
                  <a:pt x="704850" y="595883"/>
                </a:lnTo>
                <a:lnTo>
                  <a:pt x="723900" y="595883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3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3"/>
                </a:lnTo>
                <a:lnTo>
                  <a:pt x="38100" y="557783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19050" y="557783"/>
                </a:lnTo>
                <a:lnTo>
                  <a:pt x="38100" y="576833"/>
                </a:lnTo>
                <a:lnTo>
                  <a:pt x="38100" y="595883"/>
                </a:lnTo>
                <a:lnTo>
                  <a:pt x="685800" y="595883"/>
                </a:lnTo>
                <a:lnTo>
                  <a:pt x="685800" y="57683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38100" y="595883"/>
                </a:moveTo>
                <a:lnTo>
                  <a:pt x="38100" y="576833"/>
                </a:lnTo>
                <a:lnTo>
                  <a:pt x="19050" y="557783"/>
                </a:lnTo>
                <a:lnTo>
                  <a:pt x="19050" y="595883"/>
                </a:lnTo>
                <a:lnTo>
                  <a:pt x="38100" y="595883"/>
                </a:lnTo>
                <a:close/>
              </a:path>
              <a:path w="723900" h="596264">
                <a:moveTo>
                  <a:pt x="704850" y="38099"/>
                </a:moveTo>
                <a:lnTo>
                  <a:pt x="685800" y="19049"/>
                </a:lnTo>
                <a:lnTo>
                  <a:pt x="685800" y="38099"/>
                </a:lnTo>
                <a:lnTo>
                  <a:pt x="704850" y="38099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704850" y="38099"/>
                </a:lnTo>
                <a:lnTo>
                  <a:pt x="685800" y="38099"/>
                </a:lnTo>
                <a:lnTo>
                  <a:pt x="685800" y="55778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704850" y="595883"/>
                </a:moveTo>
                <a:lnTo>
                  <a:pt x="704850" y="557783"/>
                </a:lnTo>
                <a:lnTo>
                  <a:pt x="685800" y="576833"/>
                </a:lnTo>
                <a:lnTo>
                  <a:pt x="685800" y="595883"/>
                </a:lnTo>
                <a:lnTo>
                  <a:pt x="704850" y="595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16182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98864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39636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22318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86545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69227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63091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799" y="557022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45773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899" y="595122"/>
                </a:moveTo>
                <a:lnTo>
                  <a:pt x="723899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799" y="38100"/>
                </a:lnTo>
                <a:lnTo>
                  <a:pt x="685799" y="19050"/>
                </a:lnTo>
                <a:lnTo>
                  <a:pt x="704849" y="38100"/>
                </a:lnTo>
                <a:lnTo>
                  <a:pt x="704849" y="595122"/>
                </a:lnTo>
                <a:lnTo>
                  <a:pt x="723899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49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799" y="595122"/>
                </a:lnTo>
                <a:lnTo>
                  <a:pt x="685799" y="576072"/>
                </a:lnTo>
                <a:lnTo>
                  <a:pt x="704849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49" y="38100"/>
                </a:moveTo>
                <a:lnTo>
                  <a:pt x="685799" y="19050"/>
                </a:lnTo>
                <a:lnTo>
                  <a:pt x="685799" y="38100"/>
                </a:lnTo>
                <a:lnTo>
                  <a:pt x="704849" y="38100"/>
                </a:lnTo>
                <a:close/>
              </a:path>
              <a:path w="723900" h="595629">
                <a:moveTo>
                  <a:pt x="704849" y="557022"/>
                </a:moveTo>
                <a:lnTo>
                  <a:pt x="704849" y="38100"/>
                </a:lnTo>
                <a:lnTo>
                  <a:pt x="685799" y="38100"/>
                </a:lnTo>
                <a:lnTo>
                  <a:pt x="685799" y="557022"/>
                </a:lnTo>
                <a:lnTo>
                  <a:pt x="704849" y="557022"/>
                </a:lnTo>
                <a:close/>
              </a:path>
              <a:path w="723900" h="595629">
                <a:moveTo>
                  <a:pt x="704849" y="595122"/>
                </a:moveTo>
                <a:lnTo>
                  <a:pt x="704849" y="557022"/>
                </a:lnTo>
                <a:lnTo>
                  <a:pt x="685799" y="576072"/>
                </a:lnTo>
                <a:lnTo>
                  <a:pt x="685799" y="595122"/>
                </a:lnTo>
                <a:lnTo>
                  <a:pt x="704849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10000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92682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316182" y="3265843"/>
            <a:ext cx="3117273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6819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15 42 55 65</a:t>
            </a:r>
            <a:r>
              <a:rPr sz="2500" b="1" spc="1229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75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16182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98864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39636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22318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316182" y="4765862"/>
            <a:ext cx="5611091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6819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12</a:t>
            </a:r>
            <a:r>
              <a:rPr sz="2500" b="1" spc="319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15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186545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69227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63091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45773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899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799" y="38100"/>
                </a:lnTo>
                <a:lnTo>
                  <a:pt x="685799" y="19050"/>
                </a:lnTo>
                <a:lnTo>
                  <a:pt x="704849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49" y="38100"/>
                </a:moveTo>
                <a:lnTo>
                  <a:pt x="685799" y="19050"/>
                </a:lnTo>
                <a:lnTo>
                  <a:pt x="685799" y="38100"/>
                </a:lnTo>
                <a:lnTo>
                  <a:pt x="704849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49" y="38100"/>
                </a:lnTo>
                <a:lnTo>
                  <a:pt x="685799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10000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92682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33454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16136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56909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39591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03818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286500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80363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63045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33581" y="2009215"/>
            <a:ext cx="2976418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x: 12 33 35</a:t>
            </a:r>
            <a:r>
              <a:rPr sz="2500" b="1" spc="974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45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33581" y="3286679"/>
            <a:ext cx="409864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9" dirty="0">
                <a:latin typeface="Courier New"/>
                <a:cs typeface="Courier New"/>
              </a:rPr>
              <a:t>y: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33581" y="4833104"/>
            <a:ext cx="409864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9" dirty="0">
                <a:latin typeface="Courier New"/>
                <a:cs typeface="Courier New"/>
              </a:rPr>
              <a:t>z: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897091" y="2063450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30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79773" y="2046641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30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3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30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30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30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30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30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30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897091" y="2055606"/>
            <a:ext cx="62345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algn="ctr">
              <a:spcBef>
                <a:spcPts val="90"/>
              </a:spcBef>
            </a:pPr>
            <a:r>
              <a:rPr sz="2500" b="1" dirty="0">
                <a:latin typeface="Courier New"/>
                <a:cs typeface="Courier New"/>
              </a:rPr>
              <a:t>2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897091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879773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7897091" y="3265843"/>
            <a:ext cx="62345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algn="ctr">
              <a:spcBef>
                <a:spcPts val="90"/>
              </a:spcBef>
            </a:pPr>
            <a:r>
              <a:rPr sz="2500" b="1" dirty="0">
                <a:latin typeface="Courier New"/>
                <a:cs typeface="Courier New"/>
              </a:rPr>
              <a:t>2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897091" y="4752863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879773" y="4736054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897091" y="4745019"/>
            <a:ext cx="62345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algn="ctr">
              <a:spcBef>
                <a:spcPts val="90"/>
              </a:spcBef>
            </a:pPr>
            <a:r>
              <a:rPr sz="2500" b="1" dirty="0">
                <a:latin typeface="Courier New"/>
                <a:cs typeface="Courier New"/>
              </a:rPr>
              <a:t>3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290497" y="2076459"/>
            <a:ext cx="60440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ix: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290497" y="3219472"/>
            <a:ext cx="60440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iy: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290497" y="4765899"/>
            <a:ext cx="60440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iz: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3718791" y="872480"/>
            <a:ext cx="968664" cy="457209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2900" b="0" spc="-81" dirty="0">
                <a:solidFill>
                  <a:srgbClr val="33339A"/>
                </a:solidFill>
                <a:latin typeface="Trebuchet MS"/>
                <a:cs typeface="Trebuchet MS"/>
              </a:rPr>
              <a:t>Merge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701636" y="4303059"/>
            <a:ext cx="277091" cy="391646"/>
          </a:xfrm>
          <a:custGeom>
            <a:avLst/>
            <a:gdLst/>
            <a:ahLst/>
            <a:cxnLst/>
            <a:rect l="l" t="t" r="r" b="b"/>
            <a:pathLst>
              <a:path w="304800" h="443864">
                <a:moveTo>
                  <a:pt x="304800" y="332232"/>
                </a:moveTo>
                <a:lnTo>
                  <a:pt x="228600" y="332232"/>
                </a:lnTo>
                <a:lnTo>
                  <a:pt x="228600" y="0"/>
                </a:lnTo>
                <a:lnTo>
                  <a:pt x="76199" y="0"/>
                </a:lnTo>
                <a:lnTo>
                  <a:pt x="76200" y="332232"/>
                </a:lnTo>
                <a:lnTo>
                  <a:pt x="0" y="332232"/>
                </a:lnTo>
                <a:lnTo>
                  <a:pt x="152400" y="443484"/>
                </a:lnTo>
                <a:lnTo>
                  <a:pt x="304800" y="3322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688475" y="4299025"/>
            <a:ext cx="304223" cy="400050"/>
          </a:xfrm>
          <a:custGeom>
            <a:avLst/>
            <a:gdLst/>
            <a:ahLst/>
            <a:cxnLst/>
            <a:rect l="l" t="t" r="r" b="b"/>
            <a:pathLst>
              <a:path w="334645" h="453389">
                <a:moveTo>
                  <a:pt x="90678" y="332232"/>
                </a:moveTo>
                <a:lnTo>
                  <a:pt x="0" y="332232"/>
                </a:lnTo>
                <a:lnTo>
                  <a:pt x="14477" y="342743"/>
                </a:lnTo>
                <a:lnTo>
                  <a:pt x="14478" y="342138"/>
                </a:lnTo>
                <a:lnTo>
                  <a:pt x="17526" y="332994"/>
                </a:lnTo>
                <a:lnTo>
                  <a:pt x="30052" y="342138"/>
                </a:lnTo>
                <a:lnTo>
                  <a:pt x="86105" y="342138"/>
                </a:lnTo>
                <a:lnTo>
                  <a:pt x="86105" y="336804"/>
                </a:lnTo>
                <a:lnTo>
                  <a:pt x="90678" y="332232"/>
                </a:lnTo>
                <a:close/>
              </a:path>
              <a:path w="334645" h="453389">
                <a:moveTo>
                  <a:pt x="30052" y="342138"/>
                </a:moveTo>
                <a:lnTo>
                  <a:pt x="17526" y="332994"/>
                </a:lnTo>
                <a:lnTo>
                  <a:pt x="14478" y="342138"/>
                </a:lnTo>
                <a:lnTo>
                  <a:pt x="30052" y="342138"/>
                </a:lnTo>
                <a:close/>
              </a:path>
              <a:path w="334645" h="453389">
                <a:moveTo>
                  <a:pt x="167259" y="442299"/>
                </a:moveTo>
                <a:lnTo>
                  <a:pt x="30052" y="342138"/>
                </a:lnTo>
                <a:lnTo>
                  <a:pt x="14478" y="342138"/>
                </a:lnTo>
                <a:lnTo>
                  <a:pt x="14477" y="342743"/>
                </a:lnTo>
                <a:lnTo>
                  <a:pt x="164592" y="451730"/>
                </a:lnTo>
                <a:lnTo>
                  <a:pt x="164592" y="444246"/>
                </a:lnTo>
                <a:lnTo>
                  <a:pt x="167259" y="442299"/>
                </a:lnTo>
                <a:close/>
              </a:path>
              <a:path w="334645" h="453389">
                <a:moveTo>
                  <a:pt x="248411" y="332232"/>
                </a:moveTo>
                <a:lnTo>
                  <a:pt x="248411" y="0"/>
                </a:lnTo>
                <a:lnTo>
                  <a:pt x="86105" y="0"/>
                </a:lnTo>
                <a:lnTo>
                  <a:pt x="86105" y="332232"/>
                </a:lnTo>
                <a:lnTo>
                  <a:pt x="90678" y="332232"/>
                </a:lnTo>
                <a:lnTo>
                  <a:pt x="90677" y="9906"/>
                </a:lnTo>
                <a:lnTo>
                  <a:pt x="96011" y="4572"/>
                </a:lnTo>
                <a:lnTo>
                  <a:pt x="96011" y="9906"/>
                </a:lnTo>
                <a:lnTo>
                  <a:pt x="238506" y="9906"/>
                </a:lnTo>
                <a:lnTo>
                  <a:pt x="238506" y="4572"/>
                </a:lnTo>
                <a:lnTo>
                  <a:pt x="243078" y="9906"/>
                </a:lnTo>
                <a:lnTo>
                  <a:pt x="243078" y="332232"/>
                </a:lnTo>
                <a:lnTo>
                  <a:pt x="248411" y="332232"/>
                </a:lnTo>
                <a:close/>
              </a:path>
              <a:path w="334645" h="453389">
                <a:moveTo>
                  <a:pt x="96012" y="342138"/>
                </a:moveTo>
                <a:lnTo>
                  <a:pt x="96011" y="9906"/>
                </a:lnTo>
                <a:lnTo>
                  <a:pt x="90677" y="9906"/>
                </a:lnTo>
                <a:lnTo>
                  <a:pt x="90678" y="332232"/>
                </a:lnTo>
                <a:lnTo>
                  <a:pt x="86105" y="336804"/>
                </a:lnTo>
                <a:lnTo>
                  <a:pt x="86105" y="342138"/>
                </a:lnTo>
                <a:lnTo>
                  <a:pt x="96012" y="342138"/>
                </a:lnTo>
                <a:close/>
              </a:path>
              <a:path w="334645" h="453389">
                <a:moveTo>
                  <a:pt x="96011" y="9906"/>
                </a:moveTo>
                <a:lnTo>
                  <a:pt x="96011" y="4572"/>
                </a:lnTo>
                <a:lnTo>
                  <a:pt x="90677" y="9906"/>
                </a:lnTo>
                <a:lnTo>
                  <a:pt x="96011" y="9906"/>
                </a:lnTo>
                <a:close/>
              </a:path>
              <a:path w="334645" h="453389">
                <a:moveTo>
                  <a:pt x="169926" y="444246"/>
                </a:moveTo>
                <a:lnTo>
                  <a:pt x="167259" y="442299"/>
                </a:lnTo>
                <a:lnTo>
                  <a:pt x="164592" y="444246"/>
                </a:lnTo>
                <a:lnTo>
                  <a:pt x="169926" y="444246"/>
                </a:lnTo>
                <a:close/>
              </a:path>
              <a:path w="334645" h="453389">
                <a:moveTo>
                  <a:pt x="169926" y="451187"/>
                </a:moveTo>
                <a:lnTo>
                  <a:pt x="169926" y="444246"/>
                </a:lnTo>
                <a:lnTo>
                  <a:pt x="164592" y="444246"/>
                </a:lnTo>
                <a:lnTo>
                  <a:pt x="164592" y="451730"/>
                </a:lnTo>
                <a:lnTo>
                  <a:pt x="166878" y="453390"/>
                </a:lnTo>
                <a:lnTo>
                  <a:pt x="169926" y="451187"/>
                </a:lnTo>
                <a:close/>
              </a:path>
              <a:path w="334645" h="453389">
                <a:moveTo>
                  <a:pt x="319278" y="343246"/>
                </a:moveTo>
                <a:lnTo>
                  <a:pt x="319278" y="342138"/>
                </a:lnTo>
                <a:lnTo>
                  <a:pt x="304465" y="342138"/>
                </a:lnTo>
                <a:lnTo>
                  <a:pt x="167259" y="442299"/>
                </a:lnTo>
                <a:lnTo>
                  <a:pt x="169926" y="444246"/>
                </a:lnTo>
                <a:lnTo>
                  <a:pt x="169926" y="451187"/>
                </a:lnTo>
                <a:lnTo>
                  <a:pt x="319278" y="343246"/>
                </a:lnTo>
                <a:close/>
              </a:path>
              <a:path w="334645" h="453389">
                <a:moveTo>
                  <a:pt x="243078" y="9906"/>
                </a:moveTo>
                <a:lnTo>
                  <a:pt x="238506" y="4572"/>
                </a:lnTo>
                <a:lnTo>
                  <a:pt x="238506" y="9906"/>
                </a:lnTo>
                <a:lnTo>
                  <a:pt x="243078" y="9906"/>
                </a:lnTo>
                <a:close/>
              </a:path>
              <a:path w="334645" h="453389">
                <a:moveTo>
                  <a:pt x="248411" y="342138"/>
                </a:moveTo>
                <a:lnTo>
                  <a:pt x="248411" y="336804"/>
                </a:lnTo>
                <a:lnTo>
                  <a:pt x="243078" y="332232"/>
                </a:lnTo>
                <a:lnTo>
                  <a:pt x="243078" y="9906"/>
                </a:lnTo>
                <a:lnTo>
                  <a:pt x="238506" y="9906"/>
                </a:lnTo>
                <a:lnTo>
                  <a:pt x="238506" y="342138"/>
                </a:lnTo>
                <a:lnTo>
                  <a:pt x="248411" y="342138"/>
                </a:lnTo>
                <a:close/>
              </a:path>
              <a:path w="334645" h="453389">
                <a:moveTo>
                  <a:pt x="334518" y="332232"/>
                </a:moveTo>
                <a:lnTo>
                  <a:pt x="243078" y="332232"/>
                </a:lnTo>
                <a:lnTo>
                  <a:pt x="248411" y="336804"/>
                </a:lnTo>
                <a:lnTo>
                  <a:pt x="248411" y="342138"/>
                </a:lnTo>
                <a:lnTo>
                  <a:pt x="304465" y="342138"/>
                </a:lnTo>
                <a:lnTo>
                  <a:pt x="316992" y="332994"/>
                </a:lnTo>
                <a:lnTo>
                  <a:pt x="319278" y="342138"/>
                </a:lnTo>
                <a:lnTo>
                  <a:pt x="319278" y="343246"/>
                </a:lnTo>
                <a:lnTo>
                  <a:pt x="334518" y="332232"/>
                </a:lnTo>
                <a:close/>
              </a:path>
              <a:path w="334645" h="453389">
                <a:moveTo>
                  <a:pt x="319278" y="342138"/>
                </a:moveTo>
                <a:lnTo>
                  <a:pt x="316992" y="332994"/>
                </a:lnTo>
                <a:lnTo>
                  <a:pt x="304465" y="342138"/>
                </a:lnTo>
                <a:lnTo>
                  <a:pt x="319278" y="3421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078182" y="2756647"/>
            <a:ext cx="277091" cy="391646"/>
          </a:xfrm>
          <a:custGeom>
            <a:avLst/>
            <a:gdLst/>
            <a:ahLst/>
            <a:cxnLst/>
            <a:rect l="l" t="t" r="r" b="b"/>
            <a:pathLst>
              <a:path w="304800" h="443864">
                <a:moveTo>
                  <a:pt x="304800" y="332232"/>
                </a:moveTo>
                <a:lnTo>
                  <a:pt x="228600" y="332232"/>
                </a:lnTo>
                <a:lnTo>
                  <a:pt x="228600" y="0"/>
                </a:lnTo>
                <a:lnTo>
                  <a:pt x="76199" y="0"/>
                </a:lnTo>
                <a:lnTo>
                  <a:pt x="76200" y="332232"/>
                </a:lnTo>
                <a:lnTo>
                  <a:pt x="0" y="332232"/>
                </a:lnTo>
                <a:lnTo>
                  <a:pt x="152400" y="443484"/>
                </a:lnTo>
                <a:lnTo>
                  <a:pt x="304800" y="3322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065020" y="2752612"/>
            <a:ext cx="304223" cy="400050"/>
          </a:xfrm>
          <a:custGeom>
            <a:avLst/>
            <a:gdLst/>
            <a:ahLst/>
            <a:cxnLst/>
            <a:rect l="l" t="t" r="r" b="b"/>
            <a:pathLst>
              <a:path w="334644" h="453389">
                <a:moveTo>
                  <a:pt x="90678" y="332232"/>
                </a:moveTo>
                <a:lnTo>
                  <a:pt x="0" y="332232"/>
                </a:lnTo>
                <a:lnTo>
                  <a:pt x="14477" y="342743"/>
                </a:lnTo>
                <a:lnTo>
                  <a:pt x="14478" y="342138"/>
                </a:lnTo>
                <a:lnTo>
                  <a:pt x="17526" y="332994"/>
                </a:lnTo>
                <a:lnTo>
                  <a:pt x="30052" y="342138"/>
                </a:lnTo>
                <a:lnTo>
                  <a:pt x="86105" y="342138"/>
                </a:lnTo>
                <a:lnTo>
                  <a:pt x="86105" y="336804"/>
                </a:lnTo>
                <a:lnTo>
                  <a:pt x="90678" y="332232"/>
                </a:lnTo>
                <a:close/>
              </a:path>
              <a:path w="334644" h="453389">
                <a:moveTo>
                  <a:pt x="30052" y="342138"/>
                </a:moveTo>
                <a:lnTo>
                  <a:pt x="17526" y="332994"/>
                </a:lnTo>
                <a:lnTo>
                  <a:pt x="14478" y="342138"/>
                </a:lnTo>
                <a:lnTo>
                  <a:pt x="30052" y="342138"/>
                </a:lnTo>
                <a:close/>
              </a:path>
              <a:path w="334644" h="453389">
                <a:moveTo>
                  <a:pt x="167259" y="442299"/>
                </a:moveTo>
                <a:lnTo>
                  <a:pt x="30052" y="342138"/>
                </a:lnTo>
                <a:lnTo>
                  <a:pt x="14478" y="342138"/>
                </a:lnTo>
                <a:lnTo>
                  <a:pt x="14477" y="342743"/>
                </a:lnTo>
                <a:lnTo>
                  <a:pt x="164592" y="451730"/>
                </a:lnTo>
                <a:lnTo>
                  <a:pt x="164592" y="444246"/>
                </a:lnTo>
                <a:lnTo>
                  <a:pt x="167259" y="442299"/>
                </a:lnTo>
                <a:close/>
              </a:path>
              <a:path w="334644" h="453389">
                <a:moveTo>
                  <a:pt x="248411" y="332232"/>
                </a:moveTo>
                <a:lnTo>
                  <a:pt x="248411" y="0"/>
                </a:lnTo>
                <a:lnTo>
                  <a:pt x="86105" y="0"/>
                </a:lnTo>
                <a:lnTo>
                  <a:pt x="86105" y="332232"/>
                </a:lnTo>
                <a:lnTo>
                  <a:pt x="90678" y="332232"/>
                </a:lnTo>
                <a:lnTo>
                  <a:pt x="90677" y="9906"/>
                </a:lnTo>
                <a:lnTo>
                  <a:pt x="96011" y="4572"/>
                </a:lnTo>
                <a:lnTo>
                  <a:pt x="96011" y="9906"/>
                </a:lnTo>
                <a:lnTo>
                  <a:pt x="238506" y="9906"/>
                </a:lnTo>
                <a:lnTo>
                  <a:pt x="238506" y="4572"/>
                </a:lnTo>
                <a:lnTo>
                  <a:pt x="243078" y="9906"/>
                </a:lnTo>
                <a:lnTo>
                  <a:pt x="243078" y="332232"/>
                </a:lnTo>
                <a:lnTo>
                  <a:pt x="248411" y="332232"/>
                </a:lnTo>
                <a:close/>
              </a:path>
              <a:path w="334644" h="453389">
                <a:moveTo>
                  <a:pt x="96012" y="342138"/>
                </a:moveTo>
                <a:lnTo>
                  <a:pt x="96011" y="9906"/>
                </a:lnTo>
                <a:lnTo>
                  <a:pt x="90677" y="9906"/>
                </a:lnTo>
                <a:lnTo>
                  <a:pt x="90678" y="332232"/>
                </a:lnTo>
                <a:lnTo>
                  <a:pt x="86105" y="336804"/>
                </a:lnTo>
                <a:lnTo>
                  <a:pt x="86105" y="342138"/>
                </a:lnTo>
                <a:lnTo>
                  <a:pt x="96012" y="342138"/>
                </a:lnTo>
                <a:close/>
              </a:path>
              <a:path w="334644" h="453389">
                <a:moveTo>
                  <a:pt x="96011" y="9906"/>
                </a:moveTo>
                <a:lnTo>
                  <a:pt x="96011" y="4572"/>
                </a:lnTo>
                <a:lnTo>
                  <a:pt x="90677" y="9906"/>
                </a:lnTo>
                <a:lnTo>
                  <a:pt x="96011" y="9906"/>
                </a:lnTo>
                <a:close/>
              </a:path>
              <a:path w="334644" h="453389">
                <a:moveTo>
                  <a:pt x="169926" y="444246"/>
                </a:moveTo>
                <a:lnTo>
                  <a:pt x="167259" y="442299"/>
                </a:lnTo>
                <a:lnTo>
                  <a:pt x="164592" y="444246"/>
                </a:lnTo>
                <a:lnTo>
                  <a:pt x="169926" y="444246"/>
                </a:lnTo>
                <a:close/>
              </a:path>
              <a:path w="334644" h="453389">
                <a:moveTo>
                  <a:pt x="169926" y="451187"/>
                </a:moveTo>
                <a:lnTo>
                  <a:pt x="169926" y="444246"/>
                </a:lnTo>
                <a:lnTo>
                  <a:pt x="164592" y="444246"/>
                </a:lnTo>
                <a:lnTo>
                  <a:pt x="164592" y="451730"/>
                </a:lnTo>
                <a:lnTo>
                  <a:pt x="166878" y="453390"/>
                </a:lnTo>
                <a:lnTo>
                  <a:pt x="169926" y="451187"/>
                </a:lnTo>
                <a:close/>
              </a:path>
              <a:path w="334644" h="453389">
                <a:moveTo>
                  <a:pt x="319278" y="343246"/>
                </a:moveTo>
                <a:lnTo>
                  <a:pt x="319278" y="342138"/>
                </a:lnTo>
                <a:lnTo>
                  <a:pt x="304465" y="342138"/>
                </a:lnTo>
                <a:lnTo>
                  <a:pt x="167259" y="442299"/>
                </a:lnTo>
                <a:lnTo>
                  <a:pt x="169926" y="444246"/>
                </a:lnTo>
                <a:lnTo>
                  <a:pt x="169926" y="451187"/>
                </a:lnTo>
                <a:lnTo>
                  <a:pt x="319278" y="343246"/>
                </a:lnTo>
                <a:close/>
              </a:path>
              <a:path w="334644" h="453389">
                <a:moveTo>
                  <a:pt x="243078" y="9906"/>
                </a:moveTo>
                <a:lnTo>
                  <a:pt x="238506" y="4572"/>
                </a:lnTo>
                <a:lnTo>
                  <a:pt x="238506" y="9906"/>
                </a:lnTo>
                <a:lnTo>
                  <a:pt x="243078" y="9906"/>
                </a:lnTo>
                <a:close/>
              </a:path>
              <a:path w="334644" h="453389">
                <a:moveTo>
                  <a:pt x="248411" y="342138"/>
                </a:moveTo>
                <a:lnTo>
                  <a:pt x="248411" y="336804"/>
                </a:lnTo>
                <a:lnTo>
                  <a:pt x="243078" y="332232"/>
                </a:lnTo>
                <a:lnTo>
                  <a:pt x="243078" y="9906"/>
                </a:lnTo>
                <a:lnTo>
                  <a:pt x="238506" y="9906"/>
                </a:lnTo>
                <a:lnTo>
                  <a:pt x="238506" y="342138"/>
                </a:lnTo>
                <a:lnTo>
                  <a:pt x="248411" y="342138"/>
                </a:lnTo>
                <a:close/>
              </a:path>
              <a:path w="334644" h="453389">
                <a:moveTo>
                  <a:pt x="334518" y="332232"/>
                </a:moveTo>
                <a:lnTo>
                  <a:pt x="243078" y="332232"/>
                </a:lnTo>
                <a:lnTo>
                  <a:pt x="248411" y="336804"/>
                </a:lnTo>
                <a:lnTo>
                  <a:pt x="248411" y="342138"/>
                </a:lnTo>
                <a:lnTo>
                  <a:pt x="304465" y="342138"/>
                </a:lnTo>
                <a:lnTo>
                  <a:pt x="316992" y="332994"/>
                </a:lnTo>
                <a:lnTo>
                  <a:pt x="319278" y="342138"/>
                </a:lnTo>
                <a:lnTo>
                  <a:pt x="319278" y="343246"/>
                </a:lnTo>
                <a:lnTo>
                  <a:pt x="334518" y="332232"/>
                </a:lnTo>
                <a:close/>
              </a:path>
              <a:path w="334644" h="453389">
                <a:moveTo>
                  <a:pt x="319278" y="342138"/>
                </a:moveTo>
                <a:lnTo>
                  <a:pt x="316992" y="332994"/>
                </a:lnTo>
                <a:lnTo>
                  <a:pt x="304465" y="342138"/>
                </a:lnTo>
                <a:lnTo>
                  <a:pt x="319278" y="3421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78182" y="1559186"/>
            <a:ext cx="277091" cy="391085"/>
          </a:xfrm>
          <a:custGeom>
            <a:avLst/>
            <a:gdLst/>
            <a:ahLst/>
            <a:cxnLst/>
            <a:rect l="l" t="t" r="r" b="b"/>
            <a:pathLst>
              <a:path w="304800" h="443230">
                <a:moveTo>
                  <a:pt x="304800" y="332232"/>
                </a:moveTo>
                <a:lnTo>
                  <a:pt x="228600" y="332232"/>
                </a:lnTo>
                <a:lnTo>
                  <a:pt x="228600" y="0"/>
                </a:lnTo>
                <a:lnTo>
                  <a:pt x="76199" y="0"/>
                </a:lnTo>
                <a:lnTo>
                  <a:pt x="76200" y="332232"/>
                </a:lnTo>
                <a:lnTo>
                  <a:pt x="0" y="332232"/>
                </a:lnTo>
                <a:lnTo>
                  <a:pt x="152400" y="442722"/>
                </a:lnTo>
                <a:lnTo>
                  <a:pt x="304800" y="3322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065020" y="1555151"/>
            <a:ext cx="304223" cy="400050"/>
          </a:xfrm>
          <a:custGeom>
            <a:avLst/>
            <a:gdLst/>
            <a:ahLst/>
            <a:cxnLst/>
            <a:rect l="l" t="t" r="r" b="b"/>
            <a:pathLst>
              <a:path w="334644" h="453389">
                <a:moveTo>
                  <a:pt x="90678" y="332232"/>
                </a:moveTo>
                <a:lnTo>
                  <a:pt x="0" y="332232"/>
                </a:lnTo>
                <a:lnTo>
                  <a:pt x="14477" y="342743"/>
                </a:lnTo>
                <a:lnTo>
                  <a:pt x="14478" y="341376"/>
                </a:lnTo>
                <a:lnTo>
                  <a:pt x="17526" y="332994"/>
                </a:lnTo>
                <a:lnTo>
                  <a:pt x="29087" y="341376"/>
                </a:lnTo>
                <a:lnTo>
                  <a:pt x="86105" y="341376"/>
                </a:lnTo>
                <a:lnTo>
                  <a:pt x="86105" y="336804"/>
                </a:lnTo>
                <a:lnTo>
                  <a:pt x="90678" y="332232"/>
                </a:lnTo>
                <a:close/>
              </a:path>
              <a:path w="334644" h="453389">
                <a:moveTo>
                  <a:pt x="29087" y="341376"/>
                </a:moveTo>
                <a:lnTo>
                  <a:pt x="17526" y="332994"/>
                </a:lnTo>
                <a:lnTo>
                  <a:pt x="14478" y="341376"/>
                </a:lnTo>
                <a:lnTo>
                  <a:pt x="29087" y="341376"/>
                </a:lnTo>
                <a:close/>
              </a:path>
              <a:path w="334644" h="453389">
                <a:moveTo>
                  <a:pt x="167259" y="441550"/>
                </a:moveTo>
                <a:lnTo>
                  <a:pt x="29087" y="341376"/>
                </a:lnTo>
                <a:lnTo>
                  <a:pt x="14478" y="341376"/>
                </a:lnTo>
                <a:lnTo>
                  <a:pt x="14477" y="342743"/>
                </a:lnTo>
                <a:lnTo>
                  <a:pt x="164592" y="451730"/>
                </a:lnTo>
                <a:lnTo>
                  <a:pt x="164592" y="443484"/>
                </a:lnTo>
                <a:lnTo>
                  <a:pt x="167259" y="441550"/>
                </a:lnTo>
                <a:close/>
              </a:path>
              <a:path w="334644" h="453389">
                <a:moveTo>
                  <a:pt x="248411" y="332232"/>
                </a:moveTo>
                <a:lnTo>
                  <a:pt x="248411" y="0"/>
                </a:lnTo>
                <a:lnTo>
                  <a:pt x="86105" y="0"/>
                </a:lnTo>
                <a:lnTo>
                  <a:pt x="86105" y="332232"/>
                </a:lnTo>
                <a:lnTo>
                  <a:pt x="90678" y="332232"/>
                </a:lnTo>
                <a:lnTo>
                  <a:pt x="90677" y="9144"/>
                </a:lnTo>
                <a:lnTo>
                  <a:pt x="96011" y="4572"/>
                </a:lnTo>
                <a:lnTo>
                  <a:pt x="96011" y="9144"/>
                </a:lnTo>
                <a:lnTo>
                  <a:pt x="238506" y="9144"/>
                </a:lnTo>
                <a:lnTo>
                  <a:pt x="238506" y="4572"/>
                </a:lnTo>
                <a:lnTo>
                  <a:pt x="243078" y="9144"/>
                </a:lnTo>
                <a:lnTo>
                  <a:pt x="243078" y="332232"/>
                </a:lnTo>
                <a:lnTo>
                  <a:pt x="248411" y="332232"/>
                </a:lnTo>
                <a:close/>
              </a:path>
              <a:path w="334644" h="453389">
                <a:moveTo>
                  <a:pt x="96011" y="341376"/>
                </a:moveTo>
                <a:lnTo>
                  <a:pt x="96011" y="9144"/>
                </a:lnTo>
                <a:lnTo>
                  <a:pt x="90677" y="9144"/>
                </a:lnTo>
                <a:lnTo>
                  <a:pt x="90678" y="332232"/>
                </a:lnTo>
                <a:lnTo>
                  <a:pt x="86105" y="336804"/>
                </a:lnTo>
                <a:lnTo>
                  <a:pt x="86105" y="341376"/>
                </a:lnTo>
                <a:lnTo>
                  <a:pt x="96011" y="341376"/>
                </a:lnTo>
                <a:close/>
              </a:path>
              <a:path w="334644" h="453389">
                <a:moveTo>
                  <a:pt x="96011" y="9144"/>
                </a:moveTo>
                <a:lnTo>
                  <a:pt x="96011" y="4572"/>
                </a:lnTo>
                <a:lnTo>
                  <a:pt x="90677" y="9144"/>
                </a:lnTo>
                <a:lnTo>
                  <a:pt x="96011" y="9144"/>
                </a:lnTo>
                <a:close/>
              </a:path>
              <a:path w="334644" h="453389">
                <a:moveTo>
                  <a:pt x="169926" y="443484"/>
                </a:moveTo>
                <a:lnTo>
                  <a:pt x="167259" y="441550"/>
                </a:lnTo>
                <a:lnTo>
                  <a:pt x="164592" y="443484"/>
                </a:lnTo>
                <a:lnTo>
                  <a:pt x="169926" y="443484"/>
                </a:lnTo>
                <a:close/>
              </a:path>
              <a:path w="334644" h="453389">
                <a:moveTo>
                  <a:pt x="169926" y="451187"/>
                </a:moveTo>
                <a:lnTo>
                  <a:pt x="169926" y="443484"/>
                </a:lnTo>
                <a:lnTo>
                  <a:pt x="164592" y="443484"/>
                </a:lnTo>
                <a:lnTo>
                  <a:pt x="164592" y="451730"/>
                </a:lnTo>
                <a:lnTo>
                  <a:pt x="166878" y="453390"/>
                </a:lnTo>
                <a:lnTo>
                  <a:pt x="169926" y="451187"/>
                </a:lnTo>
                <a:close/>
              </a:path>
              <a:path w="334644" h="453389">
                <a:moveTo>
                  <a:pt x="319278" y="343246"/>
                </a:moveTo>
                <a:lnTo>
                  <a:pt x="319278" y="341376"/>
                </a:lnTo>
                <a:lnTo>
                  <a:pt x="305430" y="341376"/>
                </a:lnTo>
                <a:lnTo>
                  <a:pt x="167259" y="441550"/>
                </a:lnTo>
                <a:lnTo>
                  <a:pt x="169926" y="443484"/>
                </a:lnTo>
                <a:lnTo>
                  <a:pt x="169926" y="451187"/>
                </a:lnTo>
                <a:lnTo>
                  <a:pt x="319278" y="343246"/>
                </a:lnTo>
                <a:close/>
              </a:path>
              <a:path w="334644" h="453389">
                <a:moveTo>
                  <a:pt x="243078" y="9144"/>
                </a:moveTo>
                <a:lnTo>
                  <a:pt x="238506" y="4572"/>
                </a:lnTo>
                <a:lnTo>
                  <a:pt x="238506" y="9144"/>
                </a:lnTo>
                <a:lnTo>
                  <a:pt x="243078" y="9144"/>
                </a:lnTo>
                <a:close/>
              </a:path>
              <a:path w="334644" h="453389">
                <a:moveTo>
                  <a:pt x="248411" y="341376"/>
                </a:moveTo>
                <a:lnTo>
                  <a:pt x="248411" y="336804"/>
                </a:lnTo>
                <a:lnTo>
                  <a:pt x="243078" y="332232"/>
                </a:lnTo>
                <a:lnTo>
                  <a:pt x="243078" y="9144"/>
                </a:lnTo>
                <a:lnTo>
                  <a:pt x="238506" y="9144"/>
                </a:lnTo>
                <a:lnTo>
                  <a:pt x="238506" y="341376"/>
                </a:lnTo>
                <a:lnTo>
                  <a:pt x="248411" y="341376"/>
                </a:lnTo>
                <a:close/>
              </a:path>
              <a:path w="334644" h="453389">
                <a:moveTo>
                  <a:pt x="334518" y="332232"/>
                </a:moveTo>
                <a:lnTo>
                  <a:pt x="243078" y="332232"/>
                </a:lnTo>
                <a:lnTo>
                  <a:pt x="248411" y="336804"/>
                </a:lnTo>
                <a:lnTo>
                  <a:pt x="248411" y="341376"/>
                </a:lnTo>
                <a:lnTo>
                  <a:pt x="305430" y="341376"/>
                </a:lnTo>
                <a:lnTo>
                  <a:pt x="316992" y="332994"/>
                </a:lnTo>
                <a:lnTo>
                  <a:pt x="319278" y="341376"/>
                </a:lnTo>
                <a:lnTo>
                  <a:pt x="319278" y="343246"/>
                </a:lnTo>
                <a:lnTo>
                  <a:pt x="334518" y="332232"/>
                </a:lnTo>
                <a:close/>
              </a:path>
              <a:path w="334644" h="453389">
                <a:moveTo>
                  <a:pt x="319278" y="341376"/>
                </a:moveTo>
                <a:lnTo>
                  <a:pt x="316992" y="332994"/>
                </a:lnTo>
                <a:lnTo>
                  <a:pt x="305430" y="341376"/>
                </a:lnTo>
                <a:lnTo>
                  <a:pt x="319278" y="341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31306" y="5677573"/>
            <a:ext cx="3118427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9" dirty="0">
                <a:latin typeface="Courier New"/>
                <a:cs typeface="Courier New"/>
              </a:rPr>
              <a:t>ix&lt;=4 and</a:t>
            </a:r>
            <a:r>
              <a:rPr sz="2500" b="1" spc="-76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iy&lt;=5: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112982" y="5677573"/>
            <a:ext cx="3698586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  <a:tabLst>
                <a:tab pos="3065788" algn="l"/>
              </a:tabLst>
            </a:pPr>
            <a:r>
              <a:rPr sz="2500" b="1" spc="-9" dirty="0">
                <a:latin typeface="Courier New"/>
                <a:cs typeface="Courier New"/>
              </a:rPr>
              <a:t>x(ix</a:t>
            </a:r>
            <a:r>
              <a:rPr sz="2500" b="1" dirty="0">
                <a:latin typeface="Courier New"/>
                <a:cs typeface="Courier New"/>
              </a:rPr>
              <a:t>)</a:t>
            </a:r>
            <a:r>
              <a:rPr sz="2500" b="1" spc="-13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&lt;</a:t>
            </a:r>
            <a:r>
              <a:rPr sz="2500" b="1" dirty="0">
                <a:latin typeface="Courier New"/>
                <a:cs typeface="Courier New"/>
              </a:rPr>
              <a:t>=</a:t>
            </a:r>
            <a:r>
              <a:rPr sz="2500" b="1" spc="-13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y(iy</a:t>
            </a:r>
            <a:r>
              <a:rPr sz="2500" b="1" dirty="0">
                <a:latin typeface="Courier New"/>
                <a:cs typeface="Courier New"/>
              </a:rPr>
              <a:t>)	</a:t>
            </a:r>
            <a:r>
              <a:rPr sz="2500" b="1" spc="-9" dirty="0">
                <a:latin typeface="Courier New"/>
                <a:cs typeface="Courier New"/>
              </a:rPr>
              <a:t>???</a:t>
            </a:r>
            <a:endParaRPr sz="25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304113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6182" y="2017059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799" y="55778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8864" y="2000251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899" y="595883"/>
                </a:moveTo>
                <a:lnTo>
                  <a:pt x="723899" y="0"/>
                </a:lnTo>
                <a:lnTo>
                  <a:pt x="0" y="0"/>
                </a:lnTo>
                <a:lnTo>
                  <a:pt x="0" y="595883"/>
                </a:lnTo>
                <a:lnTo>
                  <a:pt x="19050" y="595883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799" y="38100"/>
                </a:lnTo>
                <a:lnTo>
                  <a:pt x="685799" y="19050"/>
                </a:lnTo>
                <a:lnTo>
                  <a:pt x="704849" y="38100"/>
                </a:lnTo>
                <a:lnTo>
                  <a:pt x="704849" y="595883"/>
                </a:lnTo>
                <a:lnTo>
                  <a:pt x="723899" y="595883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3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3"/>
                </a:lnTo>
                <a:lnTo>
                  <a:pt x="38100" y="557783"/>
                </a:lnTo>
                <a:close/>
              </a:path>
              <a:path w="723900" h="596264">
                <a:moveTo>
                  <a:pt x="704849" y="557783"/>
                </a:moveTo>
                <a:lnTo>
                  <a:pt x="19050" y="557783"/>
                </a:lnTo>
                <a:lnTo>
                  <a:pt x="38100" y="576833"/>
                </a:lnTo>
                <a:lnTo>
                  <a:pt x="38100" y="595883"/>
                </a:lnTo>
                <a:lnTo>
                  <a:pt x="685799" y="595883"/>
                </a:lnTo>
                <a:lnTo>
                  <a:pt x="685799" y="576833"/>
                </a:lnTo>
                <a:lnTo>
                  <a:pt x="704849" y="557783"/>
                </a:lnTo>
                <a:close/>
              </a:path>
              <a:path w="723900" h="596264">
                <a:moveTo>
                  <a:pt x="38100" y="595883"/>
                </a:moveTo>
                <a:lnTo>
                  <a:pt x="38100" y="576833"/>
                </a:lnTo>
                <a:lnTo>
                  <a:pt x="19050" y="557783"/>
                </a:lnTo>
                <a:lnTo>
                  <a:pt x="19050" y="595883"/>
                </a:lnTo>
                <a:lnTo>
                  <a:pt x="38100" y="595883"/>
                </a:lnTo>
                <a:close/>
              </a:path>
              <a:path w="723900" h="596264">
                <a:moveTo>
                  <a:pt x="704849" y="38100"/>
                </a:moveTo>
                <a:lnTo>
                  <a:pt x="685799" y="19050"/>
                </a:lnTo>
                <a:lnTo>
                  <a:pt x="685799" y="38100"/>
                </a:lnTo>
                <a:lnTo>
                  <a:pt x="704849" y="38100"/>
                </a:lnTo>
                <a:close/>
              </a:path>
              <a:path w="723900" h="596264">
                <a:moveTo>
                  <a:pt x="704849" y="557783"/>
                </a:moveTo>
                <a:lnTo>
                  <a:pt x="704849" y="38100"/>
                </a:lnTo>
                <a:lnTo>
                  <a:pt x="685799" y="38100"/>
                </a:lnTo>
                <a:lnTo>
                  <a:pt x="685799" y="557783"/>
                </a:lnTo>
                <a:lnTo>
                  <a:pt x="704849" y="557783"/>
                </a:lnTo>
                <a:close/>
              </a:path>
              <a:path w="723900" h="596264">
                <a:moveTo>
                  <a:pt x="704849" y="595883"/>
                </a:moveTo>
                <a:lnTo>
                  <a:pt x="704849" y="557783"/>
                </a:lnTo>
                <a:lnTo>
                  <a:pt x="685799" y="576833"/>
                </a:lnTo>
                <a:lnTo>
                  <a:pt x="685799" y="595883"/>
                </a:lnTo>
                <a:lnTo>
                  <a:pt x="704849" y="595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39636" y="2017059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22318" y="2000251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3"/>
                </a:moveTo>
                <a:lnTo>
                  <a:pt x="723900" y="0"/>
                </a:lnTo>
                <a:lnTo>
                  <a:pt x="0" y="0"/>
                </a:lnTo>
                <a:lnTo>
                  <a:pt x="0" y="595883"/>
                </a:lnTo>
                <a:lnTo>
                  <a:pt x="19050" y="595883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3"/>
                </a:lnTo>
                <a:lnTo>
                  <a:pt x="723900" y="595883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3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3"/>
                </a:lnTo>
                <a:lnTo>
                  <a:pt x="38100" y="557783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19050" y="557783"/>
                </a:lnTo>
                <a:lnTo>
                  <a:pt x="38100" y="576833"/>
                </a:lnTo>
                <a:lnTo>
                  <a:pt x="38100" y="595883"/>
                </a:lnTo>
                <a:lnTo>
                  <a:pt x="685800" y="595883"/>
                </a:lnTo>
                <a:lnTo>
                  <a:pt x="685800" y="57683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38100" y="595883"/>
                </a:moveTo>
                <a:lnTo>
                  <a:pt x="38100" y="576833"/>
                </a:lnTo>
                <a:lnTo>
                  <a:pt x="19050" y="557783"/>
                </a:lnTo>
                <a:lnTo>
                  <a:pt x="19050" y="595883"/>
                </a:lnTo>
                <a:lnTo>
                  <a:pt x="38100" y="595883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704850" y="595883"/>
                </a:moveTo>
                <a:lnTo>
                  <a:pt x="704850" y="557783"/>
                </a:lnTo>
                <a:lnTo>
                  <a:pt x="685800" y="576833"/>
                </a:lnTo>
                <a:lnTo>
                  <a:pt x="685800" y="595883"/>
                </a:lnTo>
                <a:lnTo>
                  <a:pt x="704850" y="595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86545" y="2017059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3"/>
                </a:lnTo>
                <a:lnTo>
                  <a:pt x="685800" y="55778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69227" y="2000251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3"/>
                </a:moveTo>
                <a:lnTo>
                  <a:pt x="723900" y="0"/>
                </a:lnTo>
                <a:lnTo>
                  <a:pt x="0" y="0"/>
                </a:lnTo>
                <a:lnTo>
                  <a:pt x="0" y="595883"/>
                </a:lnTo>
                <a:lnTo>
                  <a:pt x="19050" y="595883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685800" y="38099"/>
                </a:lnTo>
                <a:lnTo>
                  <a:pt x="685800" y="19049"/>
                </a:lnTo>
                <a:lnTo>
                  <a:pt x="704850" y="38099"/>
                </a:lnTo>
                <a:lnTo>
                  <a:pt x="704850" y="595883"/>
                </a:lnTo>
                <a:lnTo>
                  <a:pt x="723900" y="595883"/>
                </a:lnTo>
                <a:close/>
              </a:path>
              <a:path w="723900" h="596264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723900" h="596264">
                <a:moveTo>
                  <a:pt x="38100" y="557783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557783"/>
                </a:lnTo>
                <a:lnTo>
                  <a:pt x="38100" y="557783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19050" y="557783"/>
                </a:lnTo>
                <a:lnTo>
                  <a:pt x="38100" y="576833"/>
                </a:lnTo>
                <a:lnTo>
                  <a:pt x="38100" y="595883"/>
                </a:lnTo>
                <a:lnTo>
                  <a:pt x="685800" y="595883"/>
                </a:lnTo>
                <a:lnTo>
                  <a:pt x="685800" y="57683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38100" y="595883"/>
                </a:moveTo>
                <a:lnTo>
                  <a:pt x="38100" y="576833"/>
                </a:lnTo>
                <a:lnTo>
                  <a:pt x="19050" y="557783"/>
                </a:lnTo>
                <a:lnTo>
                  <a:pt x="19050" y="595883"/>
                </a:lnTo>
                <a:lnTo>
                  <a:pt x="38100" y="595883"/>
                </a:lnTo>
                <a:close/>
              </a:path>
              <a:path w="723900" h="596264">
                <a:moveTo>
                  <a:pt x="704850" y="38099"/>
                </a:moveTo>
                <a:lnTo>
                  <a:pt x="685800" y="19049"/>
                </a:lnTo>
                <a:lnTo>
                  <a:pt x="685800" y="38099"/>
                </a:lnTo>
                <a:lnTo>
                  <a:pt x="704850" y="38099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704850" y="38099"/>
                </a:lnTo>
                <a:lnTo>
                  <a:pt x="685800" y="38099"/>
                </a:lnTo>
                <a:lnTo>
                  <a:pt x="685800" y="55778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704850" y="595883"/>
                </a:moveTo>
                <a:lnTo>
                  <a:pt x="704850" y="557783"/>
                </a:lnTo>
                <a:lnTo>
                  <a:pt x="685800" y="576833"/>
                </a:lnTo>
                <a:lnTo>
                  <a:pt x="685800" y="595883"/>
                </a:lnTo>
                <a:lnTo>
                  <a:pt x="704850" y="595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63091" y="2017059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45773" y="2000251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3"/>
                </a:moveTo>
                <a:lnTo>
                  <a:pt x="723900" y="0"/>
                </a:lnTo>
                <a:lnTo>
                  <a:pt x="0" y="0"/>
                </a:lnTo>
                <a:lnTo>
                  <a:pt x="0" y="595883"/>
                </a:lnTo>
                <a:lnTo>
                  <a:pt x="19050" y="595883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099"/>
                </a:lnTo>
                <a:lnTo>
                  <a:pt x="685800" y="19049"/>
                </a:lnTo>
                <a:lnTo>
                  <a:pt x="704850" y="38099"/>
                </a:lnTo>
                <a:lnTo>
                  <a:pt x="704850" y="595883"/>
                </a:lnTo>
                <a:lnTo>
                  <a:pt x="723900" y="595883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3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3"/>
                </a:lnTo>
                <a:lnTo>
                  <a:pt x="38100" y="557783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19050" y="557783"/>
                </a:lnTo>
                <a:lnTo>
                  <a:pt x="38100" y="576833"/>
                </a:lnTo>
                <a:lnTo>
                  <a:pt x="38100" y="595883"/>
                </a:lnTo>
                <a:lnTo>
                  <a:pt x="685800" y="595883"/>
                </a:lnTo>
                <a:lnTo>
                  <a:pt x="685800" y="57683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38100" y="595883"/>
                </a:moveTo>
                <a:lnTo>
                  <a:pt x="38100" y="576833"/>
                </a:lnTo>
                <a:lnTo>
                  <a:pt x="19050" y="557783"/>
                </a:lnTo>
                <a:lnTo>
                  <a:pt x="19050" y="595883"/>
                </a:lnTo>
                <a:lnTo>
                  <a:pt x="38100" y="595883"/>
                </a:lnTo>
                <a:close/>
              </a:path>
              <a:path w="723900" h="596264">
                <a:moveTo>
                  <a:pt x="704850" y="38099"/>
                </a:moveTo>
                <a:lnTo>
                  <a:pt x="685800" y="19049"/>
                </a:lnTo>
                <a:lnTo>
                  <a:pt x="685800" y="38099"/>
                </a:lnTo>
                <a:lnTo>
                  <a:pt x="704850" y="38099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704850" y="38099"/>
                </a:lnTo>
                <a:lnTo>
                  <a:pt x="685800" y="38099"/>
                </a:lnTo>
                <a:lnTo>
                  <a:pt x="685800" y="55778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704850" y="595883"/>
                </a:moveTo>
                <a:lnTo>
                  <a:pt x="704850" y="557783"/>
                </a:lnTo>
                <a:lnTo>
                  <a:pt x="685800" y="576833"/>
                </a:lnTo>
                <a:lnTo>
                  <a:pt x="685800" y="595883"/>
                </a:lnTo>
                <a:lnTo>
                  <a:pt x="704850" y="595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16182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98864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39636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22318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86545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69227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63091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799" y="557022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45773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899" y="595122"/>
                </a:moveTo>
                <a:lnTo>
                  <a:pt x="723899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799" y="38100"/>
                </a:lnTo>
                <a:lnTo>
                  <a:pt x="685799" y="19050"/>
                </a:lnTo>
                <a:lnTo>
                  <a:pt x="704849" y="38100"/>
                </a:lnTo>
                <a:lnTo>
                  <a:pt x="704849" y="595122"/>
                </a:lnTo>
                <a:lnTo>
                  <a:pt x="723899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49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799" y="595122"/>
                </a:lnTo>
                <a:lnTo>
                  <a:pt x="685799" y="576072"/>
                </a:lnTo>
                <a:lnTo>
                  <a:pt x="704849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49" y="38100"/>
                </a:moveTo>
                <a:lnTo>
                  <a:pt x="685799" y="19050"/>
                </a:lnTo>
                <a:lnTo>
                  <a:pt x="685799" y="38100"/>
                </a:lnTo>
                <a:lnTo>
                  <a:pt x="704849" y="38100"/>
                </a:lnTo>
                <a:close/>
              </a:path>
              <a:path w="723900" h="595629">
                <a:moveTo>
                  <a:pt x="704849" y="557022"/>
                </a:moveTo>
                <a:lnTo>
                  <a:pt x="704849" y="38100"/>
                </a:lnTo>
                <a:lnTo>
                  <a:pt x="685799" y="38100"/>
                </a:lnTo>
                <a:lnTo>
                  <a:pt x="685799" y="557022"/>
                </a:lnTo>
                <a:lnTo>
                  <a:pt x="704849" y="557022"/>
                </a:lnTo>
                <a:close/>
              </a:path>
              <a:path w="723900" h="595629">
                <a:moveTo>
                  <a:pt x="704849" y="595122"/>
                </a:moveTo>
                <a:lnTo>
                  <a:pt x="704849" y="557022"/>
                </a:lnTo>
                <a:lnTo>
                  <a:pt x="685799" y="576072"/>
                </a:lnTo>
                <a:lnTo>
                  <a:pt x="685799" y="595122"/>
                </a:lnTo>
                <a:lnTo>
                  <a:pt x="704849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10000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92682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316182" y="3265843"/>
            <a:ext cx="3117273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6819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15 42 55 65</a:t>
            </a:r>
            <a:r>
              <a:rPr sz="2500" b="1" spc="1229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75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16182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98864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39636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22318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86545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69227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63091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45773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899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799" y="38100"/>
                </a:lnTo>
                <a:lnTo>
                  <a:pt x="685799" y="19050"/>
                </a:lnTo>
                <a:lnTo>
                  <a:pt x="704849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49" y="38100"/>
                </a:moveTo>
                <a:lnTo>
                  <a:pt x="685799" y="19050"/>
                </a:lnTo>
                <a:lnTo>
                  <a:pt x="685799" y="38100"/>
                </a:lnTo>
                <a:lnTo>
                  <a:pt x="704849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49" y="38100"/>
                </a:lnTo>
                <a:lnTo>
                  <a:pt x="685799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316182" y="4765862"/>
            <a:ext cx="5611091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6819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12 15</a:t>
            </a:r>
            <a:r>
              <a:rPr sz="2500" b="1" spc="637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33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810000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92682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33454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16136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56909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39591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03818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286500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80363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63045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33581" y="2009215"/>
            <a:ext cx="2976418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x: 12 33 35</a:t>
            </a:r>
            <a:r>
              <a:rPr sz="2500" b="1" spc="974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45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33581" y="3286679"/>
            <a:ext cx="409864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9" dirty="0">
                <a:latin typeface="Courier New"/>
                <a:cs typeface="Courier New"/>
              </a:rPr>
              <a:t>y: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33581" y="4833104"/>
            <a:ext cx="409864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9" dirty="0">
                <a:latin typeface="Courier New"/>
                <a:cs typeface="Courier New"/>
              </a:rPr>
              <a:t>z: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897091" y="2063450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30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79773" y="2046641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30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3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30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30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30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30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30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30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897091" y="2055606"/>
            <a:ext cx="62345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algn="ctr">
              <a:spcBef>
                <a:spcPts val="90"/>
              </a:spcBef>
            </a:pPr>
            <a:r>
              <a:rPr sz="2500" b="1" dirty="0">
                <a:latin typeface="Courier New"/>
                <a:cs typeface="Courier New"/>
              </a:rPr>
              <a:t>2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897091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879773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7897091" y="3265843"/>
            <a:ext cx="62345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algn="ctr">
              <a:spcBef>
                <a:spcPts val="90"/>
              </a:spcBef>
            </a:pPr>
            <a:r>
              <a:rPr sz="2500" b="1" dirty="0">
                <a:latin typeface="Courier New"/>
                <a:cs typeface="Courier New"/>
              </a:rPr>
              <a:t>2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897091" y="4752863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879773" y="4736054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897091" y="4745019"/>
            <a:ext cx="62345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algn="ctr">
              <a:spcBef>
                <a:spcPts val="90"/>
              </a:spcBef>
            </a:pPr>
            <a:r>
              <a:rPr sz="2500" b="1" dirty="0">
                <a:latin typeface="Courier New"/>
                <a:cs typeface="Courier New"/>
              </a:rPr>
              <a:t>3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290497" y="2076459"/>
            <a:ext cx="60440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ix: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290497" y="3219472"/>
            <a:ext cx="60440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iy: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290497" y="4765899"/>
            <a:ext cx="60440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iz: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3718791" y="872480"/>
            <a:ext cx="968664" cy="457209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2900" b="0" spc="-81" dirty="0">
                <a:solidFill>
                  <a:srgbClr val="33339A"/>
                </a:solidFill>
                <a:latin typeface="Trebuchet MS"/>
                <a:cs typeface="Trebuchet MS"/>
              </a:rPr>
              <a:t>Merge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701636" y="4303059"/>
            <a:ext cx="277091" cy="391646"/>
          </a:xfrm>
          <a:custGeom>
            <a:avLst/>
            <a:gdLst/>
            <a:ahLst/>
            <a:cxnLst/>
            <a:rect l="l" t="t" r="r" b="b"/>
            <a:pathLst>
              <a:path w="304800" h="443864">
                <a:moveTo>
                  <a:pt x="304800" y="332232"/>
                </a:moveTo>
                <a:lnTo>
                  <a:pt x="228600" y="332232"/>
                </a:lnTo>
                <a:lnTo>
                  <a:pt x="228600" y="0"/>
                </a:lnTo>
                <a:lnTo>
                  <a:pt x="76199" y="0"/>
                </a:lnTo>
                <a:lnTo>
                  <a:pt x="76200" y="332232"/>
                </a:lnTo>
                <a:lnTo>
                  <a:pt x="0" y="332232"/>
                </a:lnTo>
                <a:lnTo>
                  <a:pt x="152400" y="443484"/>
                </a:lnTo>
                <a:lnTo>
                  <a:pt x="304800" y="3322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688475" y="4299025"/>
            <a:ext cx="304223" cy="400050"/>
          </a:xfrm>
          <a:custGeom>
            <a:avLst/>
            <a:gdLst/>
            <a:ahLst/>
            <a:cxnLst/>
            <a:rect l="l" t="t" r="r" b="b"/>
            <a:pathLst>
              <a:path w="334645" h="453389">
                <a:moveTo>
                  <a:pt x="90678" y="332232"/>
                </a:moveTo>
                <a:lnTo>
                  <a:pt x="0" y="332232"/>
                </a:lnTo>
                <a:lnTo>
                  <a:pt x="14477" y="342743"/>
                </a:lnTo>
                <a:lnTo>
                  <a:pt x="14478" y="342138"/>
                </a:lnTo>
                <a:lnTo>
                  <a:pt x="17526" y="332994"/>
                </a:lnTo>
                <a:lnTo>
                  <a:pt x="30052" y="342138"/>
                </a:lnTo>
                <a:lnTo>
                  <a:pt x="86105" y="342138"/>
                </a:lnTo>
                <a:lnTo>
                  <a:pt x="86105" y="336804"/>
                </a:lnTo>
                <a:lnTo>
                  <a:pt x="90678" y="332232"/>
                </a:lnTo>
                <a:close/>
              </a:path>
              <a:path w="334645" h="453389">
                <a:moveTo>
                  <a:pt x="30052" y="342138"/>
                </a:moveTo>
                <a:lnTo>
                  <a:pt x="17526" y="332994"/>
                </a:lnTo>
                <a:lnTo>
                  <a:pt x="14478" y="342138"/>
                </a:lnTo>
                <a:lnTo>
                  <a:pt x="30052" y="342138"/>
                </a:lnTo>
                <a:close/>
              </a:path>
              <a:path w="334645" h="453389">
                <a:moveTo>
                  <a:pt x="167259" y="442299"/>
                </a:moveTo>
                <a:lnTo>
                  <a:pt x="30052" y="342138"/>
                </a:lnTo>
                <a:lnTo>
                  <a:pt x="14478" y="342138"/>
                </a:lnTo>
                <a:lnTo>
                  <a:pt x="14477" y="342743"/>
                </a:lnTo>
                <a:lnTo>
                  <a:pt x="164592" y="451730"/>
                </a:lnTo>
                <a:lnTo>
                  <a:pt x="164592" y="444246"/>
                </a:lnTo>
                <a:lnTo>
                  <a:pt x="167259" y="442299"/>
                </a:lnTo>
                <a:close/>
              </a:path>
              <a:path w="334645" h="453389">
                <a:moveTo>
                  <a:pt x="248411" y="332232"/>
                </a:moveTo>
                <a:lnTo>
                  <a:pt x="248411" y="0"/>
                </a:lnTo>
                <a:lnTo>
                  <a:pt x="86105" y="0"/>
                </a:lnTo>
                <a:lnTo>
                  <a:pt x="86105" y="332232"/>
                </a:lnTo>
                <a:lnTo>
                  <a:pt x="90678" y="332232"/>
                </a:lnTo>
                <a:lnTo>
                  <a:pt x="90677" y="9906"/>
                </a:lnTo>
                <a:lnTo>
                  <a:pt x="96011" y="4572"/>
                </a:lnTo>
                <a:lnTo>
                  <a:pt x="96011" y="9906"/>
                </a:lnTo>
                <a:lnTo>
                  <a:pt x="238506" y="9906"/>
                </a:lnTo>
                <a:lnTo>
                  <a:pt x="238506" y="4572"/>
                </a:lnTo>
                <a:lnTo>
                  <a:pt x="243078" y="9906"/>
                </a:lnTo>
                <a:lnTo>
                  <a:pt x="243078" y="332232"/>
                </a:lnTo>
                <a:lnTo>
                  <a:pt x="248411" y="332232"/>
                </a:lnTo>
                <a:close/>
              </a:path>
              <a:path w="334645" h="453389">
                <a:moveTo>
                  <a:pt x="96012" y="342138"/>
                </a:moveTo>
                <a:lnTo>
                  <a:pt x="96011" y="9906"/>
                </a:lnTo>
                <a:lnTo>
                  <a:pt x="90677" y="9906"/>
                </a:lnTo>
                <a:lnTo>
                  <a:pt x="90678" y="332232"/>
                </a:lnTo>
                <a:lnTo>
                  <a:pt x="86105" y="336804"/>
                </a:lnTo>
                <a:lnTo>
                  <a:pt x="86105" y="342138"/>
                </a:lnTo>
                <a:lnTo>
                  <a:pt x="96012" y="342138"/>
                </a:lnTo>
                <a:close/>
              </a:path>
              <a:path w="334645" h="453389">
                <a:moveTo>
                  <a:pt x="96011" y="9906"/>
                </a:moveTo>
                <a:lnTo>
                  <a:pt x="96011" y="4572"/>
                </a:lnTo>
                <a:lnTo>
                  <a:pt x="90677" y="9906"/>
                </a:lnTo>
                <a:lnTo>
                  <a:pt x="96011" y="9906"/>
                </a:lnTo>
                <a:close/>
              </a:path>
              <a:path w="334645" h="453389">
                <a:moveTo>
                  <a:pt x="169926" y="444246"/>
                </a:moveTo>
                <a:lnTo>
                  <a:pt x="167259" y="442299"/>
                </a:lnTo>
                <a:lnTo>
                  <a:pt x="164592" y="444246"/>
                </a:lnTo>
                <a:lnTo>
                  <a:pt x="169926" y="444246"/>
                </a:lnTo>
                <a:close/>
              </a:path>
              <a:path w="334645" h="453389">
                <a:moveTo>
                  <a:pt x="169926" y="451187"/>
                </a:moveTo>
                <a:lnTo>
                  <a:pt x="169926" y="444246"/>
                </a:lnTo>
                <a:lnTo>
                  <a:pt x="164592" y="444246"/>
                </a:lnTo>
                <a:lnTo>
                  <a:pt x="164592" y="451730"/>
                </a:lnTo>
                <a:lnTo>
                  <a:pt x="166878" y="453390"/>
                </a:lnTo>
                <a:lnTo>
                  <a:pt x="169926" y="451187"/>
                </a:lnTo>
                <a:close/>
              </a:path>
              <a:path w="334645" h="453389">
                <a:moveTo>
                  <a:pt x="319278" y="343246"/>
                </a:moveTo>
                <a:lnTo>
                  <a:pt x="319278" y="342138"/>
                </a:lnTo>
                <a:lnTo>
                  <a:pt x="304465" y="342138"/>
                </a:lnTo>
                <a:lnTo>
                  <a:pt x="167259" y="442299"/>
                </a:lnTo>
                <a:lnTo>
                  <a:pt x="169926" y="444246"/>
                </a:lnTo>
                <a:lnTo>
                  <a:pt x="169926" y="451187"/>
                </a:lnTo>
                <a:lnTo>
                  <a:pt x="319278" y="343246"/>
                </a:lnTo>
                <a:close/>
              </a:path>
              <a:path w="334645" h="453389">
                <a:moveTo>
                  <a:pt x="243078" y="9906"/>
                </a:moveTo>
                <a:lnTo>
                  <a:pt x="238506" y="4572"/>
                </a:lnTo>
                <a:lnTo>
                  <a:pt x="238506" y="9906"/>
                </a:lnTo>
                <a:lnTo>
                  <a:pt x="243078" y="9906"/>
                </a:lnTo>
                <a:close/>
              </a:path>
              <a:path w="334645" h="453389">
                <a:moveTo>
                  <a:pt x="248411" y="342138"/>
                </a:moveTo>
                <a:lnTo>
                  <a:pt x="248411" y="336804"/>
                </a:lnTo>
                <a:lnTo>
                  <a:pt x="243078" y="332232"/>
                </a:lnTo>
                <a:lnTo>
                  <a:pt x="243078" y="9906"/>
                </a:lnTo>
                <a:lnTo>
                  <a:pt x="238506" y="9906"/>
                </a:lnTo>
                <a:lnTo>
                  <a:pt x="238506" y="342138"/>
                </a:lnTo>
                <a:lnTo>
                  <a:pt x="248411" y="342138"/>
                </a:lnTo>
                <a:close/>
              </a:path>
              <a:path w="334645" h="453389">
                <a:moveTo>
                  <a:pt x="334518" y="332232"/>
                </a:moveTo>
                <a:lnTo>
                  <a:pt x="243078" y="332232"/>
                </a:lnTo>
                <a:lnTo>
                  <a:pt x="248411" y="336804"/>
                </a:lnTo>
                <a:lnTo>
                  <a:pt x="248411" y="342138"/>
                </a:lnTo>
                <a:lnTo>
                  <a:pt x="304465" y="342138"/>
                </a:lnTo>
                <a:lnTo>
                  <a:pt x="316992" y="332994"/>
                </a:lnTo>
                <a:lnTo>
                  <a:pt x="319278" y="342138"/>
                </a:lnTo>
                <a:lnTo>
                  <a:pt x="319278" y="343246"/>
                </a:lnTo>
                <a:lnTo>
                  <a:pt x="334518" y="332232"/>
                </a:lnTo>
                <a:close/>
              </a:path>
              <a:path w="334645" h="453389">
                <a:moveTo>
                  <a:pt x="319278" y="342138"/>
                </a:moveTo>
                <a:lnTo>
                  <a:pt x="316992" y="332994"/>
                </a:lnTo>
                <a:lnTo>
                  <a:pt x="304465" y="342138"/>
                </a:lnTo>
                <a:lnTo>
                  <a:pt x="319278" y="3421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078182" y="2756647"/>
            <a:ext cx="277091" cy="391646"/>
          </a:xfrm>
          <a:custGeom>
            <a:avLst/>
            <a:gdLst/>
            <a:ahLst/>
            <a:cxnLst/>
            <a:rect l="l" t="t" r="r" b="b"/>
            <a:pathLst>
              <a:path w="304800" h="443864">
                <a:moveTo>
                  <a:pt x="304800" y="332232"/>
                </a:moveTo>
                <a:lnTo>
                  <a:pt x="228600" y="332232"/>
                </a:lnTo>
                <a:lnTo>
                  <a:pt x="228600" y="0"/>
                </a:lnTo>
                <a:lnTo>
                  <a:pt x="76199" y="0"/>
                </a:lnTo>
                <a:lnTo>
                  <a:pt x="76200" y="332232"/>
                </a:lnTo>
                <a:lnTo>
                  <a:pt x="0" y="332232"/>
                </a:lnTo>
                <a:lnTo>
                  <a:pt x="152400" y="443484"/>
                </a:lnTo>
                <a:lnTo>
                  <a:pt x="304800" y="3322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065020" y="2752612"/>
            <a:ext cx="304223" cy="400050"/>
          </a:xfrm>
          <a:custGeom>
            <a:avLst/>
            <a:gdLst/>
            <a:ahLst/>
            <a:cxnLst/>
            <a:rect l="l" t="t" r="r" b="b"/>
            <a:pathLst>
              <a:path w="334644" h="453389">
                <a:moveTo>
                  <a:pt x="90678" y="332232"/>
                </a:moveTo>
                <a:lnTo>
                  <a:pt x="0" y="332232"/>
                </a:lnTo>
                <a:lnTo>
                  <a:pt x="14477" y="342743"/>
                </a:lnTo>
                <a:lnTo>
                  <a:pt x="14478" y="342138"/>
                </a:lnTo>
                <a:lnTo>
                  <a:pt x="17526" y="332994"/>
                </a:lnTo>
                <a:lnTo>
                  <a:pt x="30052" y="342138"/>
                </a:lnTo>
                <a:lnTo>
                  <a:pt x="86105" y="342138"/>
                </a:lnTo>
                <a:lnTo>
                  <a:pt x="86105" y="336804"/>
                </a:lnTo>
                <a:lnTo>
                  <a:pt x="90678" y="332232"/>
                </a:lnTo>
                <a:close/>
              </a:path>
              <a:path w="334644" h="453389">
                <a:moveTo>
                  <a:pt x="30052" y="342138"/>
                </a:moveTo>
                <a:lnTo>
                  <a:pt x="17526" y="332994"/>
                </a:lnTo>
                <a:lnTo>
                  <a:pt x="14478" y="342138"/>
                </a:lnTo>
                <a:lnTo>
                  <a:pt x="30052" y="342138"/>
                </a:lnTo>
                <a:close/>
              </a:path>
              <a:path w="334644" h="453389">
                <a:moveTo>
                  <a:pt x="167259" y="442299"/>
                </a:moveTo>
                <a:lnTo>
                  <a:pt x="30052" y="342138"/>
                </a:lnTo>
                <a:lnTo>
                  <a:pt x="14478" y="342138"/>
                </a:lnTo>
                <a:lnTo>
                  <a:pt x="14477" y="342743"/>
                </a:lnTo>
                <a:lnTo>
                  <a:pt x="164592" y="451730"/>
                </a:lnTo>
                <a:lnTo>
                  <a:pt x="164592" y="444246"/>
                </a:lnTo>
                <a:lnTo>
                  <a:pt x="167259" y="442299"/>
                </a:lnTo>
                <a:close/>
              </a:path>
              <a:path w="334644" h="453389">
                <a:moveTo>
                  <a:pt x="248411" y="332232"/>
                </a:moveTo>
                <a:lnTo>
                  <a:pt x="248411" y="0"/>
                </a:lnTo>
                <a:lnTo>
                  <a:pt x="86105" y="0"/>
                </a:lnTo>
                <a:lnTo>
                  <a:pt x="86105" y="332232"/>
                </a:lnTo>
                <a:lnTo>
                  <a:pt x="90678" y="332232"/>
                </a:lnTo>
                <a:lnTo>
                  <a:pt x="90677" y="9906"/>
                </a:lnTo>
                <a:lnTo>
                  <a:pt x="96011" y="4572"/>
                </a:lnTo>
                <a:lnTo>
                  <a:pt x="96011" y="9906"/>
                </a:lnTo>
                <a:lnTo>
                  <a:pt x="238506" y="9906"/>
                </a:lnTo>
                <a:lnTo>
                  <a:pt x="238506" y="4572"/>
                </a:lnTo>
                <a:lnTo>
                  <a:pt x="243078" y="9906"/>
                </a:lnTo>
                <a:lnTo>
                  <a:pt x="243078" y="332232"/>
                </a:lnTo>
                <a:lnTo>
                  <a:pt x="248411" y="332232"/>
                </a:lnTo>
                <a:close/>
              </a:path>
              <a:path w="334644" h="453389">
                <a:moveTo>
                  <a:pt x="96012" y="342138"/>
                </a:moveTo>
                <a:lnTo>
                  <a:pt x="96011" y="9906"/>
                </a:lnTo>
                <a:lnTo>
                  <a:pt x="90677" y="9906"/>
                </a:lnTo>
                <a:lnTo>
                  <a:pt x="90678" y="332232"/>
                </a:lnTo>
                <a:lnTo>
                  <a:pt x="86105" y="336804"/>
                </a:lnTo>
                <a:lnTo>
                  <a:pt x="86105" y="342138"/>
                </a:lnTo>
                <a:lnTo>
                  <a:pt x="96012" y="342138"/>
                </a:lnTo>
                <a:close/>
              </a:path>
              <a:path w="334644" h="453389">
                <a:moveTo>
                  <a:pt x="96011" y="9906"/>
                </a:moveTo>
                <a:lnTo>
                  <a:pt x="96011" y="4572"/>
                </a:lnTo>
                <a:lnTo>
                  <a:pt x="90677" y="9906"/>
                </a:lnTo>
                <a:lnTo>
                  <a:pt x="96011" y="9906"/>
                </a:lnTo>
                <a:close/>
              </a:path>
              <a:path w="334644" h="453389">
                <a:moveTo>
                  <a:pt x="169926" y="444246"/>
                </a:moveTo>
                <a:lnTo>
                  <a:pt x="167259" y="442299"/>
                </a:lnTo>
                <a:lnTo>
                  <a:pt x="164592" y="444246"/>
                </a:lnTo>
                <a:lnTo>
                  <a:pt x="169926" y="444246"/>
                </a:lnTo>
                <a:close/>
              </a:path>
              <a:path w="334644" h="453389">
                <a:moveTo>
                  <a:pt x="169926" y="451187"/>
                </a:moveTo>
                <a:lnTo>
                  <a:pt x="169926" y="444246"/>
                </a:lnTo>
                <a:lnTo>
                  <a:pt x="164592" y="444246"/>
                </a:lnTo>
                <a:lnTo>
                  <a:pt x="164592" y="451730"/>
                </a:lnTo>
                <a:lnTo>
                  <a:pt x="166878" y="453390"/>
                </a:lnTo>
                <a:lnTo>
                  <a:pt x="169926" y="451187"/>
                </a:lnTo>
                <a:close/>
              </a:path>
              <a:path w="334644" h="453389">
                <a:moveTo>
                  <a:pt x="319278" y="343246"/>
                </a:moveTo>
                <a:lnTo>
                  <a:pt x="319278" y="342138"/>
                </a:lnTo>
                <a:lnTo>
                  <a:pt x="304465" y="342138"/>
                </a:lnTo>
                <a:lnTo>
                  <a:pt x="167259" y="442299"/>
                </a:lnTo>
                <a:lnTo>
                  <a:pt x="169926" y="444246"/>
                </a:lnTo>
                <a:lnTo>
                  <a:pt x="169926" y="451187"/>
                </a:lnTo>
                <a:lnTo>
                  <a:pt x="319278" y="343246"/>
                </a:lnTo>
                <a:close/>
              </a:path>
              <a:path w="334644" h="453389">
                <a:moveTo>
                  <a:pt x="243078" y="9906"/>
                </a:moveTo>
                <a:lnTo>
                  <a:pt x="238506" y="4572"/>
                </a:lnTo>
                <a:lnTo>
                  <a:pt x="238506" y="9906"/>
                </a:lnTo>
                <a:lnTo>
                  <a:pt x="243078" y="9906"/>
                </a:lnTo>
                <a:close/>
              </a:path>
              <a:path w="334644" h="453389">
                <a:moveTo>
                  <a:pt x="248411" y="342138"/>
                </a:moveTo>
                <a:lnTo>
                  <a:pt x="248411" y="336804"/>
                </a:lnTo>
                <a:lnTo>
                  <a:pt x="243078" y="332232"/>
                </a:lnTo>
                <a:lnTo>
                  <a:pt x="243078" y="9906"/>
                </a:lnTo>
                <a:lnTo>
                  <a:pt x="238506" y="9906"/>
                </a:lnTo>
                <a:lnTo>
                  <a:pt x="238506" y="342138"/>
                </a:lnTo>
                <a:lnTo>
                  <a:pt x="248411" y="342138"/>
                </a:lnTo>
                <a:close/>
              </a:path>
              <a:path w="334644" h="453389">
                <a:moveTo>
                  <a:pt x="334518" y="332232"/>
                </a:moveTo>
                <a:lnTo>
                  <a:pt x="243078" y="332232"/>
                </a:lnTo>
                <a:lnTo>
                  <a:pt x="248411" y="336804"/>
                </a:lnTo>
                <a:lnTo>
                  <a:pt x="248411" y="342138"/>
                </a:lnTo>
                <a:lnTo>
                  <a:pt x="304465" y="342138"/>
                </a:lnTo>
                <a:lnTo>
                  <a:pt x="316992" y="332994"/>
                </a:lnTo>
                <a:lnTo>
                  <a:pt x="319278" y="342138"/>
                </a:lnTo>
                <a:lnTo>
                  <a:pt x="319278" y="343246"/>
                </a:lnTo>
                <a:lnTo>
                  <a:pt x="334518" y="332232"/>
                </a:lnTo>
                <a:close/>
              </a:path>
              <a:path w="334644" h="453389">
                <a:moveTo>
                  <a:pt x="319278" y="342138"/>
                </a:moveTo>
                <a:lnTo>
                  <a:pt x="316992" y="332994"/>
                </a:lnTo>
                <a:lnTo>
                  <a:pt x="304465" y="342138"/>
                </a:lnTo>
                <a:lnTo>
                  <a:pt x="319278" y="3421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78182" y="1559186"/>
            <a:ext cx="277091" cy="391085"/>
          </a:xfrm>
          <a:custGeom>
            <a:avLst/>
            <a:gdLst/>
            <a:ahLst/>
            <a:cxnLst/>
            <a:rect l="l" t="t" r="r" b="b"/>
            <a:pathLst>
              <a:path w="304800" h="443230">
                <a:moveTo>
                  <a:pt x="304800" y="332232"/>
                </a:moveTo>
                <a:lnTo>
                  <a:pt x="228600" y="332232"/>
                </a:lnTo>
                <a:lnTo>
                  <a:pt x="228600" y="0"/>
                </a:lnTo>
                <a:lnTo>
                  <a:pt x="76199" y="0"/>
                </a:lnTo>
                <a:lnTo>
                  <a:pt x="76200" y="332232"/>
                </a:lnTo>
                <a:lnTo>
                  <a:pt x="0" y="332232"/>
                </a:lnTo>
                <a:lnTo>
                  <a:pt x="152400" y="442722"/>
                </a:lnTo>
                <a:lnTo>
                  <a:pt x="304800" y="3322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065020" y="1555151"/>
            <a:ext cx="304223" cy="400050"/>
          </a:xfrm>
          <a:custGeom>
            <a:avLst/>
            <a:gdLst/>
            <a:ahLst/>
            <a:cxnLst/>
            <a:rect l="l" t="t" r="r" b="b"/>
            <a:pathLst>
              <a:path w="334644" h="453389">
                <a:moveTo>
                  <a:pt x="90678" y="332232"/>
                </a:moveTo>
                <a:lnTo>
                  <a:pt x="0" y="332232"/>
                </a:lnTo>
                <a:lnTo>
                  <a:pt x="14477" y="342743"/>
                </a:lnTo>
                <a:lnTo>
                  <a:pt x="14478" y="341376"/>
                </a:lnTo>
                <a:lnTo>
                  <a:pt x="17526" y="332994"/>
                </a:lnTo>
                <a:lnTo>
                  <a:pt x="29087" y="341376"/>
                </a:lnTo>
                <a:lnTo>
                  <a:pt x="86105" y="341376"/>
                </a:lnTo>
                <a:lnTo>
                  <a:pt x="86105" y="336804"/>
                </a:lnTo>
                <a:lnTo>
                  <a:pt x="90678" y="332232"/>
                </a:lnTo>
                <a:close/>
              </a:path>
              <a:path w="334644" h="453389">
                <a:moveTo>
                  <a:pt x="29087" y="341376"/>
                </a:moveTo>
                <a:lnTo>
                  <a:pt x="17526" y="332994"/>
                </a:lnTo>
                <a:lnTo>
                  <a:pt x="14478" y="341376"/>
                </a:lnTo>
                <a:lnTo>
                  <a:pt x="29087" y="341376"/>
                </a:lnTo>
                <a:close/>
              </a:path>
              <a:path w="334644" h="453389">
                <a:moveTo>
                  <a:pt x="167259" y="441550"/>
                </a:moveTo>
                <a:lnTo>
                  <a:pt x="29087" y="341376"/>
                </a:lnTo>
                <a:lnTo>
                  <a:pt x="14478" y="341376"/>
                </a:lnTo>
                <a:lnTo>
                  <a:pt x="14477" y="342743"/>
                </a:lnTo>
                <a:lnTo>
                  <a:pt x="164592" y="451730"/>
                </a:lnTo>
                <a:lnTo>
                  <a:pt x="164592" y="443484"/>
                </a:lnTo>
                <a:lnTo>
                  <a:pt x="167259" y="441550"/>
                </a:lnTo>
                <a:close/>
              </a:path>
              <a:path w="334644" h="453389">
                <a:moveTo>
                  <a:pt x="248411" y="332232"/>
                </a:moveTo>
                <a:lnTo>
                  <a:pt x="248411" y="0"/>
                </a:lnTo>
                <a:lnTo>
                  <a:pt x="86105" y="0"/>
                </a:lnTo>
                <a:lnTo>
                  <a:pt x="86105" y="332232"/>
                </a:lnTo>
                <a:lnTo>
                  <a:pt x="90678" y="332232"/>
                </a:lnTo>
                <a:lnTo>
                  <a:pt x="90677" y="9144"/>
                </a:lnTo>
                <a:lnTo>
                  <a:pt x="96011" y="4572"/>
                </a:lnTo>
                <a:lnTo>
                  <a:pt x="96011" y="9144"/>
                </a:lnTo>
                <a:lnTo>
                  <a:pt x="238506" y="9144"/>
                </a:lnTo>
                <a:lnTo>
                  <a:pt x="238506" y="4572"/>
                </a:lnTo>
                <a:lnTo>
                  <a:pt x="243078" y="9144"/>
                </a:lnTo>
                <a:lnTo>
                  <a:pt x="243078" y="332232"/>
                </a:lnTo>
                <a:lnTo>
                  <a:pt x="248411" y="332232"/>
                </a:lnTo>
                <a:close/>
              </a:path>
              <a:path w="334644" h="453389">
                <a:moveTo>
                  <a:pt x="96011" y="341376"/>
                </a:moveTo>
                <a:lnTo>
                  <a:pt x="96011" y="9144"/>
                </a:lnTo>
                <a:lnTo>
                  <a:pt x="90677" y="9144"/>
                </a:lnTo>
                <a:lnTo>
                  <a:pt x="90678" y="332232"/>
                </a:lnTo>
                <a:lnTo>
                  <a:pt x="86105" y="336804"/>
                </a:lnTo>
                <a:lnTo>
                  <a:pt x="86105" y="341376"/>
                </a:lnTo>
                <a:lnTo>
                  <a:pt x="96011" y="341376"/>
                </a:lnTo>
                <a:close/>
              </a:path>
              <a:path w="334644" h="453389">
                <a:moveTo>
                  <a:pt x="96011" y="9144"/>
                </a:moveTo>
                <a:lnTo>
                  <a:pt x="96011" y="4572"/>
                </a:lnTo>
                <a:lnTo>
                  <a:pt x="90677" y="9144"/>
                </a:lnTo>
                <a:lnTo>
                  <a:pt x="96011" y="9144"/>
                </a:lnTo>
                <a:close/>
              </a:path>
              <a:path w="334644" h="453389">
                <a:moveTo>
                  <a:pt x="169926" y="443484"/>
                </a:moveTo>
                <a:lnTo>
                  <a:pt x="167259" y="441550"/>
                </a:lnTo>
                <a:lnTo>
                  <a:pt x="164592" y="443484"/>
                </a:lnTo>
                <a:lnTo>
                  <a:pt x="169926" y="443484"/>
                </a:lnTo>
                <a:close/>
              </a:path>
              <a:path w="334644" h="453389">
                <a:moveTo>
                  <a:pt x="169926" y="451187"/>
                </a:moveTo>
                <a:lnTo>
                  <a:pt x="169926" y="443484"/>
                </a:lnTo>
                <a:lnTo>
                  <a:pt x="164592" y="443484"/>
                </a:lnTo>
                <a:lnTo>
                  <a:pt x="164592" y="451730"/>
                </a:lnTo>
                <a:lnTo>
                  <a:pt x="166878" y="453390"/>
                </a:lnTo>
                <a:lnTo>
                  <a:pt x="169926" y="451187"/>
                </a:lnTo>
                <a:close/>
              </a:path>
              <a:path w="334644" h="453389">
                <a:moveTo>
                  <a:pt x="319278" y="343246"/>
                </a:moveTo>
                <a:lnTo>
                  <a:pt x="319278" y="341376"/>
                </a:lnTo>
                <a:lnTo>
                  <a:pt x="305430" y="341376"/>
                </a:lnTo>
                <a:lnTo>
                  <a:pt x="167259" y="441550"/>
                </a:lnTo>
                <a:lnTo>
                  <a:pt x="169926" y="443484"/>
                </a:lnTo>
                <a:lnTo>
                  <a:pt x="169926" y="451187"/>
                </a:lnTo>
                <a:lnTo>
                  <a:pt x="319278" y="343246"/>
                </a:lnTo>
                <a:close/>
              </a:path>
              <a:path w="334644" h="453389">
                <a:moveTo>
                  <a:pt x="243078" y="9144"/>
                </a:moveTo>
                <a:lnTo>
                  <a:pt x="238506" y="4572"/>
                </a:lnTo>
                <a:lnTo>
                  <a:pt x="238506" y="9144"/>
                </a:lnTo>
                <a:lnTo>
                  <a:pt x="243078" y="9144"/>
                </a:lnTo>
                <a:close/>
              </a:path>
              <a:path w="334644" h="453389">
                <a:moveTo>
                  <a:pt x="248411" y="341376"/>
                </a:moveTo>
                <a:lnTo>
                  <a:pt x="248411" y="336804"/>
                </a:lnTo>
                <a:lnTo>
                  <a:pt x="243078" y="332232"/>
                </a:lnTo>
                <a:lnTo>
                  <a:pt x="243078" y="9144"/>
                </a:lnTo>
                <a:lnTo>
                  <a:pt x="238506" y="9144"/>
                </a:lnTo>
                <a:lnTo>
                  <a:pt x="238506" y="341376"/>
                </a:lnTo>
                <a:lnTo>
                  <a:pt x="248411" y="341376"/>
                </a:lnTo>
                <a:close/>
              </a:path>
              <a:path w="334644" h="453389">
                <a:moveTo>
                  <a:pt x="334518" y="332232"/>
                </a:moveTo>
                <a:lnTo>
                  <a:pt x="243078" y="332232"/>
                </a:lnTo>
                <a:lnTo>
                  <a:pt x="248411" y="336804"/>
                </a:lnTo>
                <a:lnTo>
                  <a:pt x="248411" y="341376"/>
                </a:lnTo>
                <a:lnTo>
                  <a:pt x="305430" y="341376"/>
                </a:lnTo>
                <a:lnTo>
                  <a:pt x="316992" y="332994"/>
                </a:lnTo>
                <a:lnTo>
                  <a:pt x="319278" y="341376"/>
                </a:lnTo>
                <a:lnTo>
                  <a:pt x="319278" y="343246"/>
                </a:lnTo>
                <a:lnTo>
                  <a:pt x="334518" y="332232"/>
                </a:lnTo>
                <a:close/>
              </a:path>
              <a:path w="334644" h="453389">
                <a:moveTo>
                  <a:pt x="319278" y="341376"/>
                </a:moveTo>
                <a:lnTo>
                  <a:pt x="316992" y="332994"/>
                </a:lnTo>
                <a:lnTo>
                  <a:pt x="305430" y="341376"/>
                </a:lnTo>
                <a:lnTo>
                  <a:pt x="319278" y="341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31306" y="5677573"/>
            <a:ext cx="3118427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9" dirty="0">
                <a:latin typeface="Courier New"/>
                <a:cs typeface="Courier New"/>
              </a:rPr>
              <a:t>ix&lt;=4 and</a:t>
            </a:r>
            <a:r>
              <a:rPr sz="2500" b="1" spc="-76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iy&lt;=5: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113111" y="5677573"/>
            <a:ext cx="370089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  <a:tabLst>
                <a:tab pos="3068067" algn="l"/>
              </a:tabLst>
            </a:pPr>
            <a:r>
              <a:rPr sz="2500" b="1" spc="-9" dirty="0">
                <a:latin typeface="Courier New"/>
                <a:cs typeface="Courier New"/>
              </a:rPr>
              <a:t>x(ix</a:t>
            </a:r>
            <a:r>
              <a:rPr sz="2500" b="1" dirty="0">
                <a:latin typeface="Courier New"/>
                <a:cs typeface="Courier New"/>
              </a:rPr>
              <a:t>)</a:t>
            </a:r>
            <a:r>
              <a:rPr sz="2500" b="1" spc="-13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&lt;</a:t>
            </a:r>
            <a:r>
              <a:rPr sz="2500" b="1" dirty="0">
                <a:latin typeface="Courier New"/>
                <a:cs typeface="Courier New"/>
              </a:rPr>
              <a:t>=</a:t>
            </a:r>
            <a:r>
              <a:rPr sz="2500" b="1" spc="-13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y(iy</a:t>
            </a:r>
            <a:r>
              <a:rPr sz="2500" b="1" dirty="0">
                <a:latin typeface="Courier New"/>
                <a:cs typeface="Courier New"/>
              </a:rPr>
              <a:t>)	</a:t>
            </a:r>
            <a:r>
              <a:rPr sz="2500" b="1" spc="-4" dirty="0">
                <a:solidFill>
                  <a:srgbClr val="FF0000"/>
                </a:solidFill>
                <a:latin typeface="Courier New"/>
                <a:cs typeface="Courier New"/>
              </a:rPr>
              <a:t>YES</a:t>
            </a:r>
            <a:endParaRPr sz="25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852535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6182" y="2017059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799" y="55778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8864" y="2000251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899" y="595883"/>
                </a:moveTo>
                <a:lnTo>
                  <a:pt x="723899" y="0"/>
                </a:lnTo>
                <a:lnTo>
                  <a:pt x="0" y="0"/>
                </a:lnTo>
                <a:lnTo>
                  <a:pt x="0" y="595883"/>
                </a:lnTo>
                <a:lnTo>
                  <a:pt x="19050" y="595883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799" y="38100"/>
                </a:lnTo>
                <a:lnTo>
                  <a:pt x="685799" y="19050"/>
                </a:lnTo>
                <a:lnTo>
                  <a:pt x="704849" y="38100"/>
                </a:lnTo>
                <a:lnTo>
                  <a:pt x="704849" y="595883"/>
                </a:lnTo>
                <a:lnTo>
                  <a:pt x="723899" y="595883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3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3"/>
                </a:lnTo>
                <a:lnTo>
                  <a:pt x="38100" y="557783"/>
                </a:lnTo>
                <a:close/>
              </a:path>
              <a:path w="723900" h="596264">
                <a:moveTo>
                  <a:pt x="704849" y="557783"/>
                </a:moveTo>
                <a:lnTo>
                  <a:pt x="19050" y="557783"/>
                </a:lnTo>
                <a:lnTo>
                  <a:pt x="38100" y="576833"/>
                </a:lnTo>
                <a:lnTo>
                  <a:pt x="38100" y="595883"/>
                </a:lnTo>
                <a:lnTo>
                  <a:pt x="685799" y="595883"/>
                </a:lnTo>
                <a:lnTo>
                  <a:pt x="685799" y="576833"/>
                </a:lnTo>
                <a:lnTo>
                  <a:pt x="704849" y="557783"/>
                </a:lnTo>
                <a:close/>
              </a:path>
              <a:path w="723900" h="596264">
                <a:moveTo>
                  <a:pt x="38100" y="595883"/>
                </a:moveTo>
                <a:lnTo>
                  <a:pt x="38100" y="576833"/>
                </a:lnTo>
                <a:lnTo>
                  <a:pt x="19050" y="557783"/>
                </a:lnTo>
                <a:lnTo>
                  <a:pt x="19050" y="595883"/>
                </a:lnTo>
                <a:lnTo>
                  <a:pt x="38100" y="595883"/>
                </a:lnTo>
                <a:close/>
              </a:path>
              <a:path w="723900" h="596264">
                <a:moveTo>
                  <a:pt x="704849" y="38100"/>
                </a:moveTo>
                <a:lnTo>
                  <a:pt x="685799" y="19050"/>
                </a:lnTo>
                <a:lnTo>
                  <a:pt x="685799" y="38100"/>
                </a:lnTo>
                <a:lnTo>
                  <a:pt x="704849" y="38100"/>
                </a:lnTo>
                <a:close/>
              </a:path>
              <a:path w="723900" h="596264">
                <a:moveTo>
                  <a:pt x="704849" y="557783"/>
                </a:moveTo>
                <a:lnTo>
                  <a:pt x="704849" y="38100"/>
                </a:lnTo>
                <a:lnTo>
                  <a:pt x="685799" y="38100"/>
                </a:lnTo>
                <a:lnTo>
                  <a:pt x="685799" y="557783"/>
                </a:lnTo>
                <a:lnTo>
                  <a:pt x="704849" y="557783"/>
                </a:lnTo>
                <a:close/>
              </a:path>
              <a:path w="723900" h="596264">
                <a:moveTo>
                  <a:pt x="704849" y="595883"/>
                </a:moveTo>
                <a:lnTo>
                  <a:pt x="704849" y="557783"/>
                </a:lnTo>
                <a:lnTo>
                  <a:pt x="685799" y="576833"/>
                </a:lnTo>
                <a:lnTo>
                  <a:pt x="685799" y="595883"/>
                </a:lnTo>
                <a:lnTo>
                  <a:pt x="704849" y="595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39636" y="2017059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22318" y="2000251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3"/>
                </a:moveTo>
                <a:lnTo>
                  <a:pt x="723900" y="0"/>
                </a:lnTo>
                <a:lnTo>
                  <a:pt x="0" y="0"/>
                </a:lnTo>
                <a:lnTo>
                  <a:pt x="0" y="595883"/>
                </a:lnTo>
                <a:lnTo>
                  <a:pt x="19050" y="595883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3"/>
                </a:lnTo>
                <a:lnTo>
                  <a:pt x="723900" y="595883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3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3"/>
                </a:lnTo>
                <a:lnTo>
                  <a:pt x="38100" y="557783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19050" y="557783"/>
                </a:lnTo>
                <a:lnTo>
                  <a:pt x="38100" y="576833"/>
                </a:lnTo>
                <a:lnTo>
                  <a:pt x="38100" y="595883"/>
                </a:lnTo>
                <a:lnTo>
                  <a:pt x="685800" y="595883"/>
                </a:lnTo>
                <a:lnTo>
                  <a:pt x="685800" y="57683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38100" y="595883"/>
                </a:moveTo>
                <a:lnTo>
                  <a:pt x="38100" y="576833"/>
                </a:lnTo>
                <a:lnTo>
                  <a:pt x="19050" y="557783"/>
                </a:lnTo>
                <a:lnTo>
                  <a:pt x="19050" y="595883"/>
                </a:lnTo>
                <a:lnTo>
                  <a:pt x="38100" y="595883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704850" y="595883"/>
                </a:moveTo>
                <a:lnTo>
                  <a:pt x="704850" y="557783"/>
                </a:lnTo>
                <a:lnTo>
                  <a:pt x="685800" y="576833"/>
                </a:lnTo>
                <a:lnTo>
                  <a:pt x="685800" y="595883"/>
                </a:lnTo>
                <a:lnTo>
                  <a:pt x="704850" y="595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86545" y="2017059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3"/>
                </a:lnTo>
                <a:lnTo>
                  <a:pt x="685800" y="55778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69227" y="2000251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3"/>
                </a:moveTo>
                <a:lnTo>
                  <a:pt x="723900" y="0"/>
                </a:lnTo>
                <a:lnTo>
                  <a:pt x="0" y="0"/>
                </a:lnTo>
                <a:lnTo>
                  <a:pt x="0" y="595883"/>
                </a:lnTo>
                <a:lnTo>
                  <a:pt x="19050" y="595883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685800" y="38099"/>
                </a:lnTo>
                <a:lnTo>
                  <a:pt x="685800" y="19049"/>
                </a:lnTo>
                <a:lnTo>
                  <a:pt x="704850" y="38099"/>
                </a:lnTo>
                <a:lnTo>
                  <a:pt x="704850" y="595883"/>
                </a:lnTo>
                <a:lnTo>
                  <a:pt x="723900" y="595883"/>
                </a:lnTo>
                <a:close/>
              </a:path>
              <a:path w="723900" h="596264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723900" h="596264">
                <a:moveTo>
                  <a:pt x="38100" y="557783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557783"/>
                </a:lnTo>
                <a:lnTo>
                  <a:pt x="38100" y="557783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19050" y="557783"/>
                </a:lnTo>
                <a:lnTo>
                  <a:pt x="38100" y="576833"/>
                </a:lnTo>
                <a:lnTo>
                  <a:pt x="38100" y="595883"/>
                </a:lnTo>
                <a:lnTo>
                  <a:pt x="685800" y="595883"/>
                </a:lnTo>
                <a:lnTo>
                  <a:pt x="685800" y="57683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38100" y="595883"/>
                </a:moveTo>
                <a:lnTo>
                  <a:pt x="38100" y="576833"/>
                </a:lnTo>
                <a:lnTo>
                  <a:pt x="19050" y="557783"/>
                </a:lnTo>
                <a:lnTo>
                  <a:pt x="19050" y="595883"/>
                </a:lnTo>
                <a:lnTo>
                  <a:pt x="38100" y="595883"/>
                </a:lnTo>
                <a:close/>
              </a:path>
              <a:path w="723900" h="596264">
                <a:moveTo>
                  <a:pt x="704850" y="38099"/>
                </a:moveTo>
                <a:lnTo>
                  <a:pt x="685800" y="19049"/>
                </a:lnTo>
                <a:lnTo>
                  <a:pt x="685800" y="38099"/>
                </a:lnTo>
                <a:lnTo>
                  <a:pt x="704850" y="38099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704850" y="38099"/>
                </a:lnTo>
                <a:lnTo>
                  <a:pt x="685800" y="38099"/>
                </a:lnTo>
                <a:lnTo>
                  <a:pt x="685800" y="55778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704850" y="595883"/>
                </a:moveTo>
                <a:lnTo>
                  <a:pt x="704850" y="557783"/>
                </a:lnTo>
                <a:lnTo>
                  <a:pt x="685800" y="576833"/>
                </a:lnTo>
                <a:lnTo>
                  <a:pt x="685800" y="595883"/>
                </a:lnTo>
                <a:lnTo>
                  <a:pt x="704850" y="595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63091" y="2017059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45773" y="2000251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3"/>
                </a:moveTo>
                <a:lnTo>
                  <a:pt x="723900" y="0"/>
                </a:lnTo>
                <a:lnTo>
                  <a:pt x="0" y="0"/>
                </a:lnTo>
                <a:lnTo>
                  <a:pt x="0" y="595883"/>
                </a:lnTo>
                <a:lnTo>
                  <a:pt x="19050" y="595883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099"/>
                </a:lnTo>
                <a:lnTo>
                  <a:pt x="685800" y="19049"/>
                </a:lnTo>
                <a:lnTo>
                  <a:pt x="704850" y="38099"/>
                </a:lnTo>
                <a:lnTo>
                  <a:pt x="704850" y="595883"/>
                </a:lnTo>
                <a:lnTo>
                  <a:pt x="723900" y="595883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3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3"/>
                </a:lnTo>
                <a:lnTo>
                  <a:pt x="38100" y="557783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19050" y="557783"/>
                </a:lnTo>
                <a:lnTo>
                  <a:pt x="38100" y="576833"/>
                </a:lnTo>
                <a:lnTo>
                  <a:pt x="38100" y="595883"/>
                </a:lnTo>
                <a:lnTo>
                  <a:pt x="685800" y="595883"/>
                </a:lnTo>
                <a:lnTo>
                  <a:pt x="685800" y="57683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38100" y="595883"/>
                </a:moveTo>
                <a:lnTo>
                  <a:pt x="38100" y="576833"/>
                </a:lnTo>
                <a:lnTo>
                  <a:pt x="19050" y="557783"/>
                </a:lnTo>
                <a:lnTo>
                  <a:pt x="19050" y="595883"/>
                </a:lnTo>
                <a:lnTo>
                  <a:pt x="38100" y="595883"/>
                </a:lnTo>
                <a:close/>
              </a:path>
              <a:path w="723900" h="596264">
                <a:moveTo>
                  <a:pt x="704850" y="38099"/>
                </a:moveTo>
                <a:lnTo>
                  <a:pt x="685800" y="19049"/>
                </a:lnTo>
                <a:lnTo>
                  <a:pt x="685800" y="38099"/>
                </a:lnTo>
                <a:lnTo>
                  <a:pt x="704850" y="38099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704850" y="38099"/>
                </a:lnTo>
                <a:lnTo>
                  <a:pt x="685800" y="38099"/>
                </a:lnTo>
                <a:lnTo>
                  <a:pt x="685800" y="55778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704850" y="595883"/>
                </a:moveTo>
                <a:lnTo>
                  <a:pt x="704850" y="557783"/>
                </a:lnTo>
                <a:lnTo>
                  <a:pt x="685800" y="576833"/>
                </a:lnTo>
                <a:lnTo>
                  <a:pt x="685800" y="595883"/>
                </a:lnTo>
                <a:lnTo>
                  <a:pt x="704850" y="595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16182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98864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39636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22318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86545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69227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63091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799" y="557022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45773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899" y="595122"/>
                </a:moveTo>
                <a:lnTo>
                  <a:pt x="723899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799" y="38100"/>
                </a:lnTo>
                <a:lnTo>
                  <a:pt x="685799" y="19050"/>
                </a:lnTo>
                <a:lnTo>
                  <a:pt x="704849" y="38100"/>
                </a:lnTo>
                <a:lnTo>
                  <a:pt x="704849" y="595122"/>
                </a:lnTo>
                <a:lnTo>
                  <a:pt x="723899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49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799" y="595122"/>
                </a:lnTo>
                <a:lnTo>
                  <a:pt x="685799" y="576072"/>
                </a:lnTo>
                <a:lnTo>
                  <a:pt x="704849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49" y="38100"/>
                </a:moveTo>
                <a:lnTo>
                  <a:pt x="685799" y="19050"/>
                </a:lnTo>
                <a:lnTo>
                  <a:pt x="685799" y="38100"/>
                </a:lnTo>
                <a:lnTo>
                  <a:pt x="704849" y="38100"/>
                </a:lnTo>
                <a:close/>
              </a:path>
              <a:path w="723900" h="595629">
                <a:moveTo>
                  <a:pt x="704849" y="557022"/>
                </a:moveTo>
                <a:lnTo>
                  <a:pt x="704849" y="38100"/>
                </a:lnTo>
                <a:lnTo>
                  <a:pt x="685799" y="38100"/>
                </a:lnTo>
                <a:lnTo>
                  <a:pt x="685799" y="557022"/>
                </a:lnTo>
                <a:lnTo>
                  <a:pt x="704849" y="557022"/>
                </a:lnTo>
                <a:close/>
              </a:path>
              <a:path w="723900" h="595629">
                <a:moveTo>
                  <a:pt x="704849" y="595122"/>
                </a:moveTo>
                <a:lnTo>
                  <a:pt x="704849" y="557022"/>
                </a:lnTo>
                <a:lnTo>
                  <a:pt x="685799" y="576072"/>
                </a:lnTo>
                <a:lnTo>
                  <a:pt x="685799" y="595122"/>
                </a:lnTo>
                <a:lnTo>
                  <a:pt x="704849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10000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92682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316182" y="3265843"/>
            <a:ext cx="3117273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6819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15 42 55 65</a:t>
            </a:r>
            <a:r>
              <a:rPr sz="2500" b="1" spc="1229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75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16182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98864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39636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22318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86545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69227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63091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45773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899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799" y="38100"/>
                </a:lnTo>
                <a:lnTo>
                  <a:pt x="685799" y="19050"/>
                </a:lnTo>
                <a:lnTo>
                  <a:pt x="704849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49" y="38100"/>
                </a:moveTo>
                <a:lnTo>
                  <a:pt x="685799" y="19050"/>
                </a:lnTo>
                <a:lnTo>
                  <a:pt x="685799" y="38100"/>
                </a:lnTo>
                <a:lnTo>
                  <a:pt x="704849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49" y="38100"/>
                </a:lnTo>
                <a:lnTo>
                  <a:pt x="685799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316182" y="4765862"/>
            <a:ext cx="5611091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6819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12 15</a:t>
            </a:r>
            <a:r>
              <a:rPr sz="2500" b="1" spc="637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33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810000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92682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33454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16136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56909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39591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03818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286500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80363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63045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33581" y="2009215"/>
            <a:ext cx="2976418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x: 12 33 35</a:t>
            </a:r>
            <a:r>
              <a:rPr sz="2500" b="1" spc="974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45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33581" y="3286679"/>
            <a:ext cx="409864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9" dirty="0">
                <a:latin typeface="Courier New"/>
                <a:cs typeface="Courier New"/>
              </a:rPr>
              <a:t>y: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33581" y="4833104"/>
            <a:ext cx="409864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9" dirty="0">
                <a:latin typeface="Courier New"/>
                <a:cs typeface="Courier New"/>
              </a:rPr>
              <a:t>z: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897091" y="2063450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30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79773" y="2046641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30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3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30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30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30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30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30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30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897091" y="2055606"/>
            <a:ext cx="62345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algn="ctr">
              <a:spcBef>
                <a:spcPts val="90"/>
              </a:spcBef>
            </a:pPr>
            <a:r>
              <a:rPr sz="2500" b="1" dirty="0">
                <a:latin typeface="Courier New"/>
                <a:cs typeface="Courier New"/>
              </a:rPr>
              <a:t>3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897091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879773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7897091" y="3265843"/>
            <a:ext cx="62345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algn="ctr">
              <a:spcBef>
                <a:spcPts val="90"/>
              </a:spcBef>
            </a:pPr>
            <a:r>
              <a:rPr sz="2500" b="1" dirty="0">
                <a:latin typeface="Courier New"/>
                <a:cs typeface="Courier New"/>
              </a:rPr>
              <a:t>2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897091" y="4752863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879773" y="4736054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897091" y="4745019"/>
            <a:ext cx="62345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algn="ctr">
              <a:spcBef>
                <a:spcPts val="90"/>
              </a:spcBef>
            </a:pPr>
            <a:r>
              <a:rPr sz="2500" b="1" dirty="0">
                <a:latin typeface="Courier New"/>
                <a:cs typeface="Courier New"/>
              </a:rPr>
              <a:t>4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290497" y="2076459"/>
            <a:ext cx="60440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ix: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290497" y="3219472"/>
            <a:ext cx="60440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iy: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290497" y="4765899"/>
            <a:ext cx="60440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iz: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3718791" y="872480"/>
            <a:ext cx="968664" cy="457209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2900" b="0" spc="-81" dirty="0">
                <a:solidFill>
                  <a:srgbClr val="33339A"/>
                </a:solidFill>
                <a:latin typeface="Trebuchet MS"/>
                <a:cs typeface="Trebuchet MS"/>
              </a:rPr>
              <a:t>Merge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325091" y="4303059"/>
            <a:ext cx="277091" cy="391646"/>
          </a:xfrm>
          <a:custGeom>
            <a:avLst/>
            <a:gdLst/>
            <a:ahLst/>
            <a:cxnLst/>
            <a:rect l="l" t="t" r="r" b="b"/>
            <a:pathLst>
              <a:path w="304800" h="443864">
                <a:moveTo>
                  <a:pt x="304800" y="332232"/>
                </a:moveTo>
                <a:lnTo>
                  <a:pt x="228600" y="332232"/>
                </a:lnTo>
                <a:lnTo>
                  <a:pt x="228600" y="0"/>
                </a:lnTo>
                <a:lnTo>
                  <a:pt x="76199" y="0"/>
                </a:lnTo>
                <a:lnTo>
                  <a:pt x="76200" y="332232"/>
                </a:lnTo>
                <a:lnTo>
                  <a:pt x="0" y="332232"/>
                </a:lnTo>
                <a:lnTo>
                  <a:pt x="152400" y="443484"/>
                </a:lnTo>
                <a:lnTo>
                  <a:pt x="304800" y="3322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11929" y="4299025"/>
            <a:ext cx="304223" cy="400050"/>
          </a:xfrm>
          <a:custGeom>
            <a:avLst/>
            <a:gdLst/>
            <a:ahLst/>
            <a:cxnLst/>
            <a:rect l="l" t="t" r="r" b="b"/>
            <a:pathLst>
              <a:path w="334645" h="453389">
                <a:moveTo>
                  <a:pt x="90678" y="332232"/>
                </a:moveTo>
                <a:lnTo>
                  <a:pt x="0" y="332232"/>
                </a:lnTo>
                <a:lnTo>
                  <a:pt x="14477" y="342743"/>
                </a:lnTo>
                <a:lnTo>
                  <a:pt x="14478" y="342138"/>
                </a:lnTo>
                <a:lnTo>
                  <a:pt x="17526" y="332994"/>
                </a:lnTo>
                <a:lnTo>
                  <a:pt x="30052" y="342138"/>
                </a:lnTo>
                <a:lnTo>
                  <a:pt x="86105" y="342138"/>
                </a:lnTo>
                <a:lnTo>
                  <a:pt x="86105" y="336804"/>
                </a:lnTo>
                <a:lnTo>
                  <a:pt x="90678" y="332232"/>
                </a:lnTo>
                <a:close/>
              </a:path>
              <a:path w="334645" h="453389">
                <a:moveTo>
                  <a:pt x="30052" y="342138"/>
                </a:moveTo>
                <a:lnTo>
                  <a:pt x="17526" y="332994"/>
                </a:lnTo>
                <a:lnTo>
                  <a:pt x="14478" y="342138"/>
                </a:lnTo>
                <a:lnTo>
                  <a:pt x="30052" y="342138"/>
                </a:lnTo>
                <a:close/>
              </a:path>
              <a:path w="334645" h="453389">
                <a:moveTo>
                  <a:pt x="167259" y="442299"/>
                </a:moveTo>
                <a:lnTo>
                  <a:pt x="30052" y="342138"/>
                </a:lnTo>
                <a:lnTo>
                  <a:pt x="14478" y="342138"/>
                </a:lnTo>
                <a:lnTo>
                  <a:pt x="14477" y="342743"/>
                </a:lnTo>
                <a:lnTo>
                  <a:pt x="164592" y="451730"/>
                </a:lnTo>
                <a:lnTo>
                  <a:pt x="164592" y="444246"/>
                </a:lnTo>
                <a:lnTo>
                  <a:pt x="167259" y="442299"/>
                </a:lnTo>
                <a:close/>
              </a:path>
              <a:path w="334645" h="453389">
                <a:moveTo>
                  <a:pt x="248411" y="332232"/>
                </a:moveTo>
                <a:lnTo>
                  <a:pt x="248411" y="0"/>
                </a:lnTo>
                <a:lnTo>
                  <a:pt x="86105" y="0"/>
                </a:lnTo>
                <a:lnTo>
                  <a:pt x="86105" y="332232"/>
                </a:lnTo>
                <a:lnTo>
                  <a:pt x="90678" y="332232"/>
                </a:lnTo>
                <a:lnTo>
                  <a:pt x="90677" y="9906"/>
                </a:lnTo>
                <a:lnTo>
                  <a:pt x="96011" y="4572"/>
                </a:lnTo>
                <a:lnTo>
                  <a:pt x="96011" y="9906"/>
                </a:lnTo>
                <a:lnTo>
                  <a:pt x="238506" y="9906"/>
                </a:lnTo>
                <a:lnTo>
                  <a:pt x="238506" y="4572"/>
                </a:lnTo>
                <a:lnTo>
                  <a:pt x="243078" y="9906"/>
                </a:lnTo>
                <a:lnTo>
                  <a:pt x="243078" y="332232"/>
                </a:lnTo>
                <a:lnTo>
                  <a:pt x="248411" y="332232"/>
                </a:lnTo>
                <a:close/>
              </a:path>
              <a:path w="334645" h="453389">
                <a:moveTo>
                  <a:pt x="96012" y="342138"/>
                </a:moveTo>
                <a:lnTo>
                  <a:pt x="96011" y="9906"/>
                </a:lnTo>
                <a:lnTo>
                  <a:pt x="90677" y="9906"/>
                </a:lnTo>
                <a:lnTo>
                  <a:pt x="90678" y="332232"/>
                </a:lnTo>
                <a:lnTo>
                  <a:pt x="86105" y="336804"/>
                </a:lnTo>
                <a:lnTo>
                  <a:pt x="86105" y="342138"/>
                </a:lnTo>
                <a:lnTo>
                  <a:pt x="96012" y="342138"/>
                </a:lnTo>
                <a:close/>
              </a:path>
              <a:path w="334645" h="453389">
                <a:moveTo>
                  <a:pt x="96011" y="9906"/>
                </a:moveTo>
                <a:lnTo>
                  <a:pt x="96011" y="4572"/>
                </a:lnTo>
                <a:lnTo>
                  <a:pt x="90677" y="9906"/>
                </a:lnTo>
                <a:lnTo>
                  <a:pt x="96011" y="9906"/>
                </a:lnTo>
                <a:close/>
              </a:path>
              <a:path w="334645" h="453389">
                <a:moveTo>
                  <a:pt x="169926" y="444246"/>
                </a:moveTo>
                <a:lnTo>
                  <a:pt x="167259" y="442299"/>
                </a:lnTo>
                <a:lnTo>
                  <a:pt x="164592" y="444246"/>
                </a:lnTo>
                <a:lnTo>
                  <a:pt x="169926" y="444246"/>
                </a:lnTo>
                <a:close/>
              </a:path>
              <a:path w="334645" h="453389">
                <a:moveTo>
                  <a:pt x="169926" y="451187"/>
                </a:moveTo>
                <a:lnTo>
                  <a:pt x="169926" y="444246"/>
                </a:lnTo>
                <a:lnTo>
                  <a:pt x="164592" y="444246"/>
                </a:lnTo>
                <a:lnTo>
                  <a:pt x="164592" y="451730"/>
                </a:lnTo>
                <a:lnTo>
                  <a:pt x="166878" y="453390"/>
                </a:lnTo>
                <a:lnTo>
                  <a:pt x="169926" y="451187"/>
                </a:lnTo>
                <a:close/>
              </a:path>
              <a:path w="334645" h="453389">
                <a:moveTo>
                  <a:pt x="319278" y="343246"/>
                </a:moveTo>
                <a:lnTo>
                  <a:pt x="319278" y="342138"/>
                </a:lnTo>
                <a:lnTo>
                  <a:pt x="304465" y="342138"/>
                </a:lnTo>
                <a:lnTo>
                  <a:pt x="167259" y="442299"/>
                </a:lnTo>
                <a:lnTo>
                  <a:pt x="169926" y="444246"/>
                </a:lnTo>
                <a:lnTo>
                  <a:pt x="169926" y="451187"/>
                </a:lnTo>
                <a:lnTo>
                  <a:pt x="319278" y="343246"/>
                </a:lnTo>
                <a:close/>
              </a:path>
              <a:path w="334645" h="453389">
                <a:moveTo>
                  <a:pt x="243078" y="9906"/>
                </a:moveTo>
                <a:lnTo>
                  <a:pt x="238506" y="4572"/>
                </a:lnTo>
                <a:lnTo>
                  <a:pt x="238506" y="9906"/>
                </a:lnTo>
                <a:lnTo>
                  <a:pt x="243078" y="9906"/>
                </a:lnTo>
                <a:close/>
              </a:path>
              <a:path w="334645" h="453389">
                <a:moveTo>
                  <a:pt x="248411" y="342138"/>
                </a:moveTo>
                <a:lnTo>
                  <a:pt x="248411" y="336804"/>
                </a:lnTo>
                <a:lnTo>
                  <a:pt x="243078" y="332232"/>
                </a:lnTo>
                <a:lnTo>
                  <a:pt x="243078" y="9906"/>
                </a:lnTo>
                <a:lnTo>
                  <a:pt x="238506" y="9906"/>
                </a:lnTo>
                <a:lnTo>
                  <a:pt x="238506" y="342138"/>
                </a:lnTo>
                <a:lnTo>
                  <a:pt x="248411" y="342138"/>
                </a:lnTo>
                <a:close/>
              </a:path>
              <a:path w="334645" h="453389">
                <a:moveTo>
                  <a:pt x="334518" y="332232"/>
                </a:moveTo>
                <a:lnTo>
                  <a:pt x="243078" y="332232"/>
                </a:lnTo>
                <a:lnTo>
                  <a:pt x="248411" y="336804"/>
                </a:lnTo>
                <a:lnTo>
                  <a:pt x="248411" y="342138"/>
                </a:lnTo>
                <a:lnTo>
                  <a:pt x="304465" y="342138"/>
                </a:lnTo>
                <a:lnTo>
                  <a:pt x="316992" y="332994"/>
                </a:lnTo>
                <a:lnTo>
                  <a:pt x="319278" y="342138"/>
                </a:lnTo>
                <a:lnTo>
                  <a:pt x="319278" y="343246"/>
                </a:lnTo>
                <a:lnTo>
                  <a:pt x="334518" y="332232"/>
                </a:lnTo>
                <a:close/>
              </a:path>
              <a:path w="334645" h="453389">
                <a:moveTo>
                  <a:pt x="319278" y="342138"/>
                </a:moveTo>
                <a:lnTo>
                  <a:pt x="316992" y="332994"/>
                </a:lnTo>
                <a:lnTo>
                  <a:pt x="304465" y="342138"/>
                </a:lnTo>
                <a:lnTo>
                  <a:pt x="319278" y="3421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078182" y="2756647"/>
            <a:ext cx="277091" cy="391646"/>
          </a:xfrm>
          <a:custGeom>
            <a:avLst/>
            <a:gdLst/>
            <a:ahLst/>
            <a:cxnLst/>
            <a:rect l="l" t="t" r="r" b="b"/>
            <a:pathLst>
              <a:path w="304800" h="443864">
                <a:moveTo>
                  <a:pt x="304800" y="332232"/>
                </a:moveTo>
                <a:lnTo>
                  <a:pt x="228600" y="332232"/>
                </a:lnTo>
                <a:lnTo>
                  <a:pt x="228600" y="0"/>
                </a:lnTo>
                <a:lnTo>
                  <a:pt x="76199" y="0"/>
                </a:lnTo>
                <a:lnTo>
                  <a:pt x="76200" y="332232"/>
                </a:lnTo>
                <a:lnTo>
                  <a:pt x="0" y="332232"/>
                </a:lnTo>
                <a:lnTo>
                  <a:pt x="152400" y="443484"/>
                </a:lnTo>
                <a:lnTo>
                  <a:pt x="304800" y="3322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065020" y="2752612"/>
            <a:ext cx="304223" cy="400050"/>
          </a:xfrm>
          <a:custGeom>
            <a:avLst/>
            <a:gdLst/>
            <a:ahLst/>
            <a:cxnLst/>
            <a:rect l="l" t="t" r="r" b="b"/>
            <a:pathLst>
              <a:path w="334644" h="453389">
                <a:moveTo>
                  <a:pt x="90678" y="332232"/>
                </a:moveTo>
                <a:lnTo>
                  <a:pt x="0" y="332232"/>
                </a:lnTo>
                <a:lnTo>
                  <a:pt x="14477" y="342743"/>
                </a:lnTo>
                <a:lnTo>
                  <a:pt x="14478" y="342138"/>
                </a:lnTo>
                <a:lnTo>
                  <a:pt x="17526" y="332994"/>
                </a:lnTo>
                <a:lnTo>
                  <a:pt x="30052" y="342138"/>
                </a:lnTo>
                <a:lnTo>
                  <a:pt x="86105" y="342138"/>
                </a:lnTo>
                <a:lnTo>
                  <a:pt x="86105" y="336804"/>
                </a:lnTo>
                <a:lnTo>
                  <a:pt x="90678" y="332232"/>
                </a:lnTo>
                <a:close/>
              </a:path>
              <a:path w="334644" h="453389">
                <a:moveTo>
                  <a:pt x="30052" y="342138"/>
                </a:moveTo>
                <a:lnTo>
                  <a:pt x="17526" y="332994"/>
                </a:lnTo>
                <a:lnTo>
                  <a:pt x="14478" y="342138"/>
                </a:lnTo>
                <a:lnTo>
                  <a:pt x="30052" y="342138"/>
                </a:lnTo>
                <a:close/>
              </a:path>
              <a:path w="334644" h="453389">
                <a:moveTo>
                  <a:pt x="167259" y="442299"/>
                </a:moveTo>
                <a:lnTo>
                  <a:pt x="30052" y="342138"/>
                </a:lnTo>
                <a:lnTo>
                  <a:pt x="14478" y="342138"/>
                </a:lnTo>
                <a:lnTo>
                  <a:pt x="14477" y="342743"/>
                </a:lnTo>
                <a:lnTo>
                  <a:pt x="164592" y="451730"/>
                </a:lnTo>
                <a:lnTo>
                  <a:pt x="164592" y="444246"/>
                </a:lnTo>
                <a:lnTo>
                  <a:pt x="167259" y="442299"/>
                </a:lnTo>
                <a:close/>
              </a:path>
              <a:path w="334644" h="453389">
                <a:moveTo>
                  <a:pt x="248411" y="332232"/>
                </a:moveTo>
                <a:lnTo>
                  <a:pt x="248411" y="0"/>
                </a:lnTo>
                <a:lnTo>
                  <a:pt x="86105" y="0"/>
                </a:lnTo>
                <a:lnTo>
                  <a:pt x="86105" y="332232"/>
                </a:lnTo>
                <a:lnTo>
                  <a:pt x="90678" y="332232"/>
                </a:lnTo>
                <a:lnTo>
                  <a:pt x="90677" y="9906"/>
                </a:lnTo>
                <a:lnTo>
                  <a:pt x="96011" y="4572"/>
                </a:lnTo>
                <a:lnTo>
                  <a:pt x="96011" y="9906"/>
                </a:lnTo>
                <a:lnTo>
                  <a:pt x="238506" y="9906"/>
                </a:lnTo>
                <a:lnTo>
                  <a:pt x="238506" y="4572"/>
                </a:lnTo>
                <a:lnTo>
                  <a:pt x="243078" y="9906"/>
                </a:lnTo>
                <a:lnTo>
                  <a:pt x="243078" y="332232"/>
                </a:lnTo>
                <a:lnTo>
                  <a:pt x="248411" y="332232"/>
                </a:lnTo>
                <a:close/>
              </a:path>
              <a:path w="334644" h="453389">
                <a:moveTo>
                  <a:pt x="96012" y="342138"/>
                </a:moveTo>
                <a:lnTo>
                  <a:pt x="96011" y="9906"/>
                </a:lnTo>
                <a:lnTo>
                  <a:pt x="90677" y="9906"/>
                </a:lnTo>
                <a:lnTo>
                  <a:pt x="90678" y="332232"/>
                </a:lnTo>
                <a:lnTo>
                  <a:pt x="86105" y="336804"/>
                </a:lnTo>
                <a:lnTo>
                  <a:pt x="86105" y="342138"/>
                </a:lnTo>
                <a:lnTo>
                  <a:pt x="96012" y="342138"/>
                </a:lnTo>
                <a:close/>
              </a:path>
              <a:path w="334644" h="453389">
                <a:moveTo>
                  <a:pt x="96011" y="9906"/>
                </a:moveTo>
                <a:lnTo>
                  <a:pt x="96011" y="4572"/>
                </a:lnTo>
                <a:lnTo>
                  <a:pt x="90677" y="9906"/>
                </a:lnTo>
                <a:lnTo>
                  <a:pt x="96011" y="9906"/>
                </a:lnTo>
                <a:close/>
              </a:path>
              <a:path w="334644" h="453389">
                <a:moveTo>
                  <a:pt x="169926" y="444246"/>
                </a:moveTo>
                <a:lnTo>
                  <a:pt x="167259" y="442299"/>
                </a:lnTo>
                <a:lnTo>
                  <a:pt x="164592" y="444246"/>
                </a:lnTo>
                <a:lnTo>
                  <a:pt x="169926" y="444246"/>
                </a:lnTo>
                <a:close/>
              </a:path>
              <a:path w="334644" h="453389">
                <a:moveTo>
                  <a:pt x="169926" y="451187"/>
                </a:moveTo>
                <a:lnTo>
                  <a:pt x="169926" y="444246"/>
                </a:lnTo>
                <a:lnTo>
                  <a:pt x="164592" y="444246"/>
                </a:lnTo>
                <a:lnTo>
                  <a:pt x="164592" y="451730"/>
                </a:lnTo>
                <a:lnTo>
                  <a:pt x="166878" y="453390"/>
                </a:lnTo>
                <a:lnTo>
                  <a:pt x="169926" y="451187"/>
                </a:lnTo>
                <a:close/>
              </a:path>
              <a:path w="334644" h="453389">
                <a:moveTo>
                  <a:pt x="319278" y="343246"/>
                </a:moveTo>
                <a:lnTo>
                  <a:pt x="319278" y="342138"/>
                </a:lnTo>
                <a:lnTo>
                  <a:pt x="304465" y="342138"/>
                </a:lnTo>
                <a:lnTo>
                  <a:pt x="167259" y="442299"/>
                </a:lnTo>
                <a:lnTo>
                  <a:pt x="169926" y="444246"/>
                </a:lnTo>
                <a:lnTo>
                  <a:pt x="169926" y="451187"/>
                </a:lnTo>
                <a:lnTo>
                  <a:pt x="319278" y="343246"/>
                </a:lnTo>
                <a:close/>
              </a:path>
              <a:path w="334644" h="453389">
                <a:moveTo>
                  <a:pt x="243078" y="9906"/>
                </a:moveTo>
                <a:lnTo>
                  <a:pt x="238506" y="4572"/>
                </a:lnTo>
                <a:lnTo>
                  <a:pt x="238506" y="9906"/>
                </a:lnTo>
                <a:lnTo>
                  <a:pt x="243078" y="9906"/>
                </a:lnTo>
                <a:close/>
              </a:path>
              <a:path w="334644" h="453389">
                <a:moveTo>
                  <a:pt x="248411" y="342138"/>
                </a:moveTo>
                <a:lnTo>
                  <a:pt x="248411" y="336804"/>
                </a:lnTo>
                <a:lnTo>
                  <a:pt x="243078" y="332232"/>
                </a:lnTo>
                <a:lnTo>
                  <a:pt x="243078" y="9906"/>
                </a:lnTo>
                <a:lnTo>
                  <a:pt x="238506" y="9906"/>
                </a:lnTo>
                <a:lnTo>
                  <a:pt x="238506" y="342138"/>
                </a:lnTo>
                <a:lnTo>
                  <a:pt x="248411" y="342138"/>
                </a:lnTo>
                <a:close/>
              </a:path>
              <a:path w="334644" h="453389">
                <a:moveTo>
                  <a:pt x="334518" y="332232"/>
                </a:moveTo>
                <a:lnTo>
                  <a:pt x="243078" y="332232"/>
                </a:lnTo>
                <a:lnTo>
                  <a:pt x="248411" y="336804"/>
                </a:lnTo>
                <a:lnTo>
                  <a:pt x="248411" y="342138"/>
                </a:lnTo>
                <a:lnTo>
                  <a:pt x="304465" y="342138"/>
                </a:lnTo>
                <a:lnTo>
                  <a:pt x="316992" y="332994"/>
                </a:lnTo>
                <a:lnTo>
                  <a:pt x="319278" y="342138"/>
                </a:lnTo>
                <a:lnTo>
                  <a:pt x="319278" y="343246"/>
                </a:lnTo>
                <a:lnTo>
                  <a:pt x="334518" y="332232"/>
                </a:lnTo>
                <a:close/>
              </a:path>
              <a:path w="334644" h="453389">
                <a:moveTo>
                  <a:pt x="319278" y="342138"/>
                </a:moveTo>
                <a:lnTo>
                  <a:pt x="316992" y="332994"/>
                </a:lnTo>
                <a:lnTo>
                  <a:pt x="304465" y="342138"/>
                </a:lnTo>
                <a:lnTo>
                  <a:pt x="319278" y="3421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701636" y="1559186"/>
            <a:ext cx="277091" cy="391085"/>
          </a:xfrm>
          <a:custGeom>
            <a:avLst/>
            <a:gdLst/>
            <a:ahLst/>
            <a:cxnLst/>
            <a:rect l="l" t="t" r="r" b="b"/>
            <a:pathLst>
              <a:path w="304800" h="443230">
                <a:moveTo>
                  <a:pt x="304800" y="332232"/>
                </a:moveTo>
                <a:lnTo>
                  <a:pt x="228600" y="332232"/>
                </a:lnTo>
                <a:lnTo>
                  <a:pt x="228600" y="0"/>
                </a:lnTo>
                <a:lnTo>
                  <a:pt x="76199" y="0"/>
                </a:lnTo>
                <a:lnTo>
                  <a:pt x="76200" y="332232"/>
                </a:lnTo>
                <a:lnTo>
                  <a:pt x="0" y="332232"/>
                </a:lnTo>
                <a:lnTo>
                  <a:pt x="152400" y="442722"/>
                </a:lnTo>
                <a:lnTo>
                  <a:pt x="304800" y="3322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688475" y="1555151"/>
            <a:ext cx="304223" cy="400050"/>
          </a:xfrm>
          <a:custGeom>
            <a:avLst/>
            <a:gdLst/>
            <a:ahLst/>
            <a:cxnLst/>
            <a:rect l="l" t="t" r="r" b="b"/>
            <a:pathLst>
              <a:path w="334645" h="453389">
                <a:moveTo>
                  <a:pt x="90678" y="332232"/>
                </a:moveTo>
                <a:lnTo>
                  <a:pt x="0" y="332232"/>
                </a:lnTo>
                <a:lnTo>
                  <a:pt x="14477" y="342743"/>
                </a:lnTo>
                <a:lnTo>
                  <a:pt x="14478" y="341376"/>
                </a:lnTo>
                <a:lnTo>
                  <a:pt x="17526" y="332994"/>
                </a:lnTo>
                <a:lnTo>
                  <a:pt x="29087" y="341376"/>
                </a:lnTo>
                <a:lnTo>
                  <a:pt x="86105" y="341376"/>
                </a:lnTo>
                <a:lnTo>
                  <a:pt x="86105" y="336804"/>
                </a:lnTo>
                <a:lnTo>
                  <a:pt x="90678" y="332232"/>
                </a:lnTo>
                <a:close/>
              </a:path>
              <a:path w="334645" h="453389">
                <a:moveTo>
                  <a:pt x="29087" y="341376"/>
                </a:moveTo>
                <a:lnTo>
                  <a:pt x="17526" y="332994"/>
                </a:lnTo>
                <a:lnTo>
                  <a:pt x="14478" y="341376"/>
                </a:lnTo>
                <a:lnTo>
                  <a:pt x="29087" y="341376"/>
                </a:lnTo>
                <a:close/>
              </a:path>
              <a:path w="334645" h="453389">
                <a:moveTo>
                  <a:pt x="167259" y="441550"/>
                </a:moveTo>
                <a:lnTo>
                  <a:pt x="29087" y="341376"/>
                </a:lnTo>
                <a:lnTo>
                  <a:pt x="14478" y="341376"/>
                </a:lnTo>
                <a:lnTo>
                  <a:pt x="14477" y="342743"/>
                </a:lnTo>
                <a:lnTo>
                  <a:pt x="164592" y="451730"/>
                </a:lnTo>
                <a:lnTo>
                  <a:pt x="164592" y="443484"/>
                </a:lnTo>
                <a:lnTo>
                  <a:pt x="167259" y="441550"/>
                </a:lnTo>
                <a:close/>
              </a:path>
              <a:path w="334645" h="453389">
                <a:moveTo>
                  <a:pt x="248411" y="332232"/>
                </a:moveTo>
                <a:lnTo>
                  <a:pt x="248411" y="0"/>
                </a:lnTo>
                <a:lnTo>
                  <a:pt x="86105" y="0"/>
                </a:lnTo>
                <a:lnTo>
                  <a:pt x="86105" y="332232"/>
                </a:lnTo>
                <a:lnTo>
                  <a:pt x="90678" y="332232"/>
                </a:lnTo>
                <a:lnTo>
                  <a:pt x="90677" y="9144"/>
                </a:lnTo>
                <a:lnTo>
                  <a:pt x="96011" y="4572"/>
                </a:lnTo>
                <a:lnTo>
                  <a:pt x="96011" y="9144"/>
                </a:lnTo>
                <a:lnTo>
                  <a:pt x="238506" y="9144"/>
                </a:lnTo>
                <a:lnTo>
                  <a:pt x="238506" y="4572"/>
                </a:lnTo>
                <a:lnTo>
                  <a:pt x="243078" y="9144"/>
                </a:lnTo>
                <a:lnTo>
                  <a:pt x="243078" y="332232"/>
                </a:lnTo>
                <a:lnTo>
                  <a:pt x="248411" y="332232"/>
                </a:lnTo>
                <a:close/>
              </a:path>
              <a:path w="334645" h="453389">
                <a:moveTo>
                  <a:pt x="96011" y="341376"/>
                </a:moveTo>
                <a:lnTo>
                  <a:pt x="96011" y="9144"/>
                </a:lnTo>
                <a:lnTo>
                  <a:pt x="90677" y="9144"/>
                </a:lnTo>
                <a:lnTo>
                  <a:pt x="90678" y="332232"/>
                </a:lnTo>
                <a:lnTo>
                  <a:pt x="86105" y="336804"/>
                </a:lnTo>
                <a:lnTo>
                  <a:pt x="86105" y="341376"/>
                </a:lnTo>
                <a:lnTo>
                  <a:pt x="96011" y="341376"/>
                </a:lnTo>
                <a:close/>
              </a:path>
              <a:path w="334645" h="453389">
                <a:moveTo>
                  <a:pt x="96011" y="9144"/>
                </a:moveTo>
                <a:lnTo>
                  <a:pt x="96011" y="4572"/>
                </a:lnTo>
                <a:lnTo>
                  <a:pt x="90677" y="9144"/>
                </a:lnTo>
                <a:lnTo>
                  <a:pt x="96011" y="9144"/>
                </a:lnTo>
                <a:close/>
              </a:path>
              <a:path w="334645" h="453389">
                <a:moveTo>
                  <a:pt x="169926" y="443484"/>
                </a:moveTo>
                <a:lnTo>
                  <a:pt x="167259" y="441550"/>
                </a:lnTo>
                <a:lnTo>
                  <a:pt x="164592" y="443484"/>
                </a:lnTo>
                <a:lnTo>
                  <a:pt x="169926" y="443484"/>
                </a:lnTo>
                <a:close/>
              </a:path>
              <a:path w="334645" h="453389">
                <a:moveTo>
                  <a:pt x="169926" y="451187"/>
                </a:moveTo>
                <a:lnTo>
                  <a:pt x="169926" y="443484"/>
                </a:lnTo>
                <a:lnTo>
                  <a:pt x="164592" y="443484"/>
                </a:lnTo>
                <a:lnTo>
                  <a:pt x="164592" y="451730"/>
                </a:lnTo>
                <a:lnTo>
                  <a:pt x="166878" y="453390"/>
                </a:lnTo>
                <a:lnTo>
                  <a:pt x="169926" y="451187"/>
                </a:lnTo>
                <a:close/>
              </a:path>
              <a:path w="334645" h="453389">
                <a:moveTo>
                  <a:pt x="319278" y="343246"/>
                </a:moveTo>
                <a:lnTo>
                  <a:pt x="319278" y="341376"/>
                </a:lnTo>
                <a:lnTo>
                  <a:pt x="305430" y="341376"/>
                </a:lnTo>
                <a:lnTo>
                  <a:pt x="167259" y="441550"/>
                </a:lnTo>
                <a:lnTo>
                  <a:pt x="169926" y="443484"/>
                </a:lnTo>
                <a:lnTo>
                  <a:pt x="169926" y="451187"/>
                </a:lnTo>
                <a:lnTo>
                  <a:pt x="319278" y="343246"/>
                </a:lnTo>
                <a:close/>
              </a:path>
              <a:path w="334645" h="453389">
                <a:moveTo>
                  <a:pt x="243078" y="9144"/>
                </a:moveTo>
                <a:lnTo>
                  <a:pt x="238506" y="4572"/>
                </a:lnTo>
                <a:lnTo>
                  <a:pt x="238506" y="9144"/>
                </a:lnTo>
                <a:lnTo>
                  <a:pt x="243078" y="9144"/>
                </a:lnTo>
                <a:close/>
              </a:path>
              <a:path w="334645" h="453389">
                <a:moveTo>
                  <a:pt x="248411" y="341376"/>
                </a:moveTo>
                <a:lnTo>
                  <a:pt x="248411" y="336804"/>
                </a:lnTo>
                <a:lnTo>
                  <a:pt x="243078" y="332232"/>
                </a:lnTo>
                <a:lnTo>
                  <a:pt x="243078" y="9144"/>
                </a:lnTo>
                <a:lnTo>
                  <a:pt x="238506" y="9144"/>
                </a:lnTo>
                <a:lnTo>
                  <a:pt x="238506" y="341376"/>
                </a:lnTo>
                <a:lnTo>
                  <a:pt x="248411" y="341376"/>
                </a:lnTo>
                <a:close/>
              </a:path>
              <a:path w="334645" h="453389">
                <a:moveTo>
                  <a:pt x="334518" y="332232"/>
                </a:moveTo>
                <a:lnTo>
                  <a:pt x="243078" y="332232"/>
                </a:lnTo>
                <a:lnTo>
                  <a:pt x="248411" y="336804"/>
                </a:lnTo>
                <a:lnTo>
                  <a:pt x="248411" y="341376"/>
                </a:lnTo>
                <a:lnTo>
                  <a:pt x="305430" y="341376"/>
                </a:lnTo>
                <a:lnTo>
                  <a:pt x="316992" y="332994"/>
                </a:lnTo>
                <a:lnTo>
                  <a:pt x="319278" y="341376"/>
                </a:lnTo>
                <a:lnTo>
                  <a:pt x="319278" y="343246"/>
                </a:lnTo>
                <a:lnTo>
                  <a:pt x="334518" y="332232"/>
                </a:lnTo>
                <a:close/>
              </a:path>
              <a:path w="334645" h="453389">
                <a:moveTo>
                  <a:pt x="319278" y="341376"/>
                </a:moveTo>
                <a:lnTo>
                  <a:pt x="316992" y="332994"/>
                </a:lnTo>
                <a:lnTo>
                  <a:pt x="305430" y="341376"/>
                </a:lnTo>
                <a:lnTo>
                  <a:pt x="319278" y="341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31306" y="5677573"/>
            <a:ext cx="3118427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9" dirty="0">
                <a:latin typeface="Courier New"/>
                <a:cs typeface="Courier New"/>
              </a:rPr>
              <a:t>ix&lt;=4 and</a:t>
            </a:r>
            <a:r>
              <a:rPr sz="2500" b="1" spc="-76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iy&lt;=5: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112982" y="5677573"/>
            <a:ext cx="3698586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  <a:tabLst>
                <a:tab pos="3065788" algn="l"/>
              </a:tabLst>
            </a:pPr>
            <a:r>
              <a:rPr sz="2500" b="1" spc="-9" dirty="0">
                <a:latin typeface="Courier New"/>
                <a:cs typeface="Courier New"/>
              </a:rPr>
              <a:t>x(ix</a:t>
            </a:r>
            <a:r>
              <a:rPr sz="2500" b="1" dirty="0">
                <a:latin typeface="Courier New"/>
                <a:cs typeface="Courier New"/>
              </a:rPr>
              <a:t>)</a:t>
            </a:r>
            <a:r>
              <a:rPr sz="2500" b="1" spc="-13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&lt;</a:t>
            </a:r>
            <a:r>
              <a:rPr sz="2500" b="1" dirty="0">
                <a:latin typeface="Courier New"/>
                <a:cs typeface="Courier New"/>
              </a:rPr>
              <a:t>=</a:t>
            </a:r>
            <a:r>
              <a:rPr sz="2500" b="1" spc="-13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y(iy</a:t>
            </a:r>
            <a:r>
              <a:rPr sz="2500" b="1" dirty="0">
                <a:latin typeface="Courier New"/>
                <a:cs typeface="Courier New"/>
              </a:rPr>
              <a:t>)	</a:t>
            </a:r>
            <a:r>
              <a:rPr sz="2500" b="1" spc="-9" dirty="0">
                <a:latin typeface="Courier New"/>
                <a:cs typeface="Courier New"/>
              </a:rPr>
              <a:t>???</a:t>
            </a:r>
            <a:endParaRPr sz="25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274923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6182" y="2017059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799" y="55778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8864" y="2000251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899" y="595883"/>
                </a:moveTo>
                <a:lnTo>
                  <a:pt x="723899" y="0"/>
                </a:lnTo>
                <a:lnTo>
                  <a:pt x="0" y="0"/>
                </a:lnTo>
                <a:lnTo>
                  <a:pt x="0" y="595883"/>
                </a:lnTo>
                <a:lnTo>
                  <a:pt x="19050" y="595883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799" y="38100"/>
                </a:lnTo>
                <a:lnTo>
                  <a:pt x="685799" y="19050"/>
                </a:lnTo>
                <a:lnTo>
                  <a:pt x="704849" y="38100"/>
                </a:lnTo>
                <a:lnTo>
                  <a:pt x="704849" y="595883"/>
                </a:lnTo>
                <a:lnTo>
                  <a:pt x="723899" y="595883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3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3"/>
                </a:lnTo>
                <a:lnTo>
                  <a:pt x="38100" y="557783"/>
                </a:lnTo>
                <a:close/>
              </a:path>
              <a:path w="723900" h="596264">
                <a:moveTo>
                  <a:pt x="704849" y="557783"/>
                </a:moveTo>
                <a:lnTo>
                  <a:pt x="19050" y="557783"/>
                </a:lnTo>
                <a:lnTo>
                  <a:pt x="38100" y="576833"/>
                </a:lnTo>
                <a:lnTo>
                  <a:pt x="38100" y="595883"/>
                </a:lnTo>
                <a:lnTo>
                  <a:pt x="685799" y="595883"/>
                </a:lnTo>
                <a:lnTo>
                  <a:pt x="685799" y="576833"/>
                </a:lnTo>
                <a:lnTo>
                  <a:pt x="704849" y="557783"/>
                </a:lnTo>
                <a:close/>
              </a:path>
              <a:path w="723900" h="596264">
                <a:moveTo>
                  <a:pt x="38100" y="595883"/>
                </a:moveTo>
                <a:lnTo>
                  <a:pt x="38100" y="576833"/>
                </a:lnTo>
                <a:lnTo>
                  <a:pt x="19050" y="557783"/>
                </a:lnTo>
                <a:lnTo>
                  <a:pt x="19050" y="595883"/>
                </a:lnTo>
                <a:lnTo>
                  <a:pt x="38100" y="595883"/>
                </a:lnTo>
                <a:close/>
              </a:path>
              <a:path w="723900" h="596264">
                <a:moveTo>
                  <a:pt x="704849" y="38100"/>
                </a:moveTo>
                <a:lnTo>
                  <a:pt x="685799" y="19050"/>
                </a:lnTo>
                <a:lnTo>
                  <a:pt x="685799" y="38100"/>
                </a:lnTo>
                <a:lnTo>
                  <a:pt x="704849" y="38100"/>
                </a:lnTo>
                <a:close/>
              </a:path>
              <a:path w="723900" h="596264">
                <a:moveTo>
                  <a:pt x="704849" y="557783"/>
                </a:moveTo>
                <a:lnTo>
                  <a:pt x="704849" y="38100"/>
                </a:lnTo>
                <a:lnTo>
                  <a:pt x="685799" y="38100"/>
                </a:lnTo>
                <a:lnTo>
                  <a:pt x="685799" y="557783"/>
                </a:lnTo>
                <a:lnTo>
                  <a:pt x="704849" y="557783"/>
                </a:lnTo>
                <a:close/>
              </a:path>
              <a:path w="723900" h="596264">
                <a:moveTo>
                  <a:pt x="704849" y="595883"/>
                </a:moveTo>
                <a:lnTo>
                  <a:pt x="704849" y="557783"/>
                </a:lnTo>
                <a:lnTo>
                  <a:pt x="685799" y="576833"/>
                </a:lnTo>
                <a:lnTo>
                  <a:pt x="685799" y="595883"/>
                </a:lnTo>
                <a:lnTo>
                  <a:pt x="704849" y="595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39636" y="2017059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22318" y="2000251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3"/>
                </a:moveTo>
                <a:lnTo>
                  <a:pt x="723900" y="0"/>
                </a:lnTo>
                <a:lnTo>
                  <a:pt x="0" y="0"/>
                </a:lnTo>
                <a:lnTo>
                  <a:pt x="0" y="595883"/>
                </a:lnTo>
                <a:lnTo>
                  <a:pt x="19050" y="595883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3"/>
                </a:lnTo>
                <a:lnTo>
                  <a:pt x="723900" y="595883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3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3"/>
                </a:lnTo>
                <a:lnTo>
                  <a:pt x="38100" y="557783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19050" y="557783"/>
                </a:lnTo>
                <a:lnTo>
                  <a:pt x="38100" y="576833"/>
                </a:lnTo>
                <a:lnTo>
                  <a:pt x="38100" y="595883"/>
                </a:lnTo>
                <a:lnTo>
                  <a:pt x="685800" y="595883"/>
                </a:lnTo>
                <a:lnTo>
                  <a:pt x="685800" y="57683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38100" y="595883"/>
                </a:moveTo>
                <a:lnTo>
                  <a:pt x="38100" y="576833"/>
                </a:lnTo>
                <a:lnTo>
                  <a:pt x="19050" y="557783"/>
                </a:lnTo>
                <a:lnTo>
                  <a:pt x="19050" y="595883"/>
                </a:lnTo>
                <a:lnTo>
                  <a:pt x="38100" y="595883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704850" y="595883"/>
                </a:moveTo>
                <a:lnTo>
                  <a:pt x="704850" y="557783"/>
                </a:lnTo>
                <a:lnTo>
                  <a:pt x="685800" y="576833"/>
                </a:lnTo>
                <a:lnTo>
                  <a:pt x="685800" y="595883"/>
                </a:lnTo>
                <a:lnTo>
                  <a:pt x="704850" y="595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86545" y="2017059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3"/>
                </a:lnTo>
                <a:lnTo>
                  <a:pt x="685800" y="55778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69227" y="2000251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3"/>
                </a:moveTo>
                <a:lnTo>
                  <a:pt x="723900" y="0"/>
                </a:lnTo>
                <a:lnTo>
                  <a:pt x="0" y="0"/>
                </a:lnTo>
                <a:lnTo>
                  <a:pt x="0" y="595883"/>
                </a:lnTo>
                <a:lnTo>
                  <a:pt x="19050" y="595883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685800" y="38099"/>
                </a:lnTo>
                <a:lnTo>
                  <a:pt x="685800" y="19049"/>
                </a:lnTo>
                <a:lnTo>
                  <a:pt x="704850" y="38099"/>
                </a:lnTo>
                <a:lnTo>
                  <a:pt x="704850" y="595883"/>
                </a:lnTo>
                <a:lnTo>
                  <a:pt x="723900" y="595883"/>
                </a:lnTo>
                <a:close/>
              </a:path>
              <a:path w="723900" h="596264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723900" h="596264">
                <a:moveTo>
                  <a:pt x="38100" y="557783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557783"/>
                </a:lnTo>
                <a:lnTo>
                  <a:pt x="38100" y="557783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19050" y="557783"/>
                </a:lnTo>
                <a:lnTo>
                  <a:pt x="38100" y="576833"/>
                </a:lnTo>
                <a:lnTo>
                  <a:pt x="38100" y="595883"/>
                </a:lnTo>
                <a:lnTo>
                  <a:pt x="685800" y="595883"/>
                </a:lnTo>
                <a:lnTo>
                  <a:pt x="685800" y="57683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38100" y="595883"/>
                </a:moveTo>
                <a:lnTo>
                  <a:pt x="38100" y="576833"/>
                </a:lnTo>
                <a:lnTo>
                  <a:pt x="19050" y="557783"/>
                </a:lnTo>
                <a:lnTo>
                  <a:pt x="19050" y="595883"/>
                </a:lnTo>
                <a:lnTo>
                  <a:pt x="38100" y="595883"/>
                </a:lnTo>
                <a:close/>
              </a:path>
              <a:path w="723900" h="596264">
                <a:moveTo>
                  <a:pt x="704850" y="38099"/>
                </a:moveTo>
                <a:lnTo>
                  <a:pt x="685800" y="19049"/>
                </a:lnTo>
                <a:lnTo>
                  <a:pt x="685800" y="38099"/>
                </a:lnTo>
                <a:lnTo>
                  <a:pt x="704850" y="38099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704850" y="38099"/>
                </a:lnTo>
                <a:lnTo>
                  <a:pt x="685800" y="38099"/>
                </a:lnTo>
                <a:lnTo>
                  <a:pt x="685800" y="55778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704850" y="595883"/>
                </a:moveTo>
                <a:lnTo>
                  <a:pt x="704850" y="557783"/>
                </a:lnTo>
                <a:lnTo>
                  <a:pt x="685800" y="576833"/>
                </a:lnTo>
                <a:lnTo>
                  <a:pt x="685800" y="595883"/>
                </a:lnTo>
                <a:lnTo>
                  <a:pt x="704850" y="595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63091" y="2017059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45773" y="2000251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3"/>
                </a:moveTo>
                <a:lnTo>
                  <a:pt x="723900" y="0"/>
                </a:lnTo>
                <a:lnTo>
                  <a:pt x="0" y="0"/>
                </a:lnTo>
                <a:lnTo>
                  <a:pt x="0" y="595883"/>
                </a:lnTo>
                <a:lnTo>
                  <a:pt x="19050" y="595883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099"/>
                </a:lnTo>
                <a:lnTo>
                  <a:pt x="685800" y="19049"/>
                </a:lnTo>
                <a:lnTo>
                  <a:pt x="704850" y="38099"/>
                </a:lnTo>
                <a:lnTo>
                  <a:pt x="704850" y="595883"/>
                </a:lnTo>
                <a:lnTo>
                  <a:pt x="723900" y="595883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3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3"/>
                </a:lnTo>
                <a:lnTo>
                  <a:pt x="38100" y="557783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19050" y="557783"/>
                </a:lnTo>
                <a:lnTo>
                  <a:pt x="38100" y="576833"/>
                </a:lnTo>
                <a:lnTo>
                  <a:pt x="38100" y="595883"/>
                </a:lnTo>
                <a:lnTo>
                  <a:pt x="685800" y="595883"/>
                </a:lnTo>
                <a:lnTo>
                  <a:pt x="685800" y="57683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38100" y="595883"/>
                </a:moveTo>
                <a:lnTo>
                  <a:pt x="38100" y="576833"/>
                </a:lnTo>
                <a:lnTo>
                  <a:pt x="19050" y="557783"/>
                </a:lnTo>
                <a:lnTo>
                  <a:pt x="19050" y="595883"/>
                </a:lnTo>
                <a:lnTo>
                  <a:pt x="38100" y="595883"/>
                </a:lnTo>
                <a:close/>
              </a:path>
              <a:path w="723900" h="596264">
                <a:moveTo>
                  <a:pt x="704850" y="38099"/>
                </a:moveTo>
                <a:lnTo>
                  <a:pt x="685800" y="19049"/>
                </a:lnTo>
                <a:lnTo>
                  <a:pt x="685800" y="38099"/>
                </a:lnTo>
                <a:lnTo>
                  <a:pt x="704850" y="38099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704850" y="38099"/>
                </a:lnTo>
                <a:lnTo>
                  <a:pt x="685800" y="38099"/>
                </a:lnTo>
                <a:lnTo>
                  <a:pt x="685800" y="55778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704850" y="595883"/>
                </a:moveTo>
                <a:lnTo>
                  <a:pt x="704850" y="557783"/>
                </a:lnTo>
                <a:lnTo>
                  <a:pt x="685800" y="576833"/>
                </a:lnTo>
                <a:lnTo>
                  <a:pt x="685800" y="595883"/>
                </a:lnTo>
                <a:lnTo>
                  <a:pt x="704850" y="595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16182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98864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39636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22318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86545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69227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63091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799" y="557022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45773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899" y="595122"/>
                </a:moveTo>
                <a:lnTo>
                  <a:pt x="723899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799" y="38100"/>
                </a:lnTo>
                <a:lnTo>
                  <a:pt x="685799" y="19050"/>
                </a:lnTo>
                <a:lnTo>
                  <a:pt x="704849" y="38100"/>
                </a:lnTo>
                <a:lnTo>
                  <a:pt x="704849" y="595122"/>
                </a:lnTo>
                <a:lnTo>
                  <a:pt x="723899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49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799" y="595122"/>
                </a:lnTo>
                <a:lnTo>
                  <a:pt x="685799" y="576072"/>
                </a:lnTo>
                <a:lnTo>
                  <a:pt x="704849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49" y="38100"/>
                </a:moveTo>
                <a:lnTo>
                  <a:pt x="685799" y="19050"/>
                </a:lnTo>
                <a:lnTo>
                  <a:pt x="685799" y="38100"/>
                </a:lnTo>
                <a:lnTo>
                  <a:pt x="704849" y="38100"/>
                </a:lnTo>
                <a:close/>
              </a:path>
              <a:path w="723900" h="595629">
                <a:moveTo>
                  <a:pt x="704849" y="557022"/>
                </a:moveTo>
                <a:lnTo>
                  <a:pt x="704849" y="38100"/>
                </a:lnTo>
                <a:lnTo>
                  <a:pt x="685799" y="38100"/>
                </a:lnTo>
                <a:lnTo>
                  <a:pt x="685799" y="557022"/>
                </a:lnTo>
                <a:lnTo>
                  <a:pt x="704849" y="557022"/>
                </a:lnTo>
                <a:close/>
              </a:path>
              <a:path w="723900" h="595629">
                <a:moveTo>
                  <a:pt x="704849" y="595122"/>
                </a:moveTo>
                <a:lnTo>
                  <a:pt x="704849" y="557022"/>
                </a:lnTo>
                <a:lnTo>
                  <a:pt x="685799" y="576072"/>
                </a:lnTo>
                <a:lnTo>
                  <a:pt x="685799" y="595122"/>
                </a:lnTo>
                <a:lnTo>
                  <a:pt x="704849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10000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92682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316182" y="3265843"/>
            <a:ext cx="3117273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6819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15 42 55 65</a:t>
            </a:r>
            <a:r>
              <a:rPr sz="2500" b="1" spc="1229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75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16182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98864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39636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22318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86545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69227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63091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45773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899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799" y="38100"/>
                </a:lnTo>
                <a:lnTo>
                  <a:pt x="685799" y="19050"/>
                </a:lnTo>
                <a:lnTo>
                  <a:pt x="704849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49" y="38100"/>
                </a:moveTo>
                <a:lnTo>
                  <a:pt x="685799" y="19050"/>
                </a:lnTo>
                <a:lnTo>
                  <a:pt x="685799" y="38100"/>
                </a:lnTo>
                <a:lnTo>
                  <a:pt x="704849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49" y="38100"/>
                </a:lnTo>
                <a:lnTo>
                  <a:pt x="685799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316182" y="4765862"/>
            <a:ext cx="5611091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6819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12 15 33</a:t>
            </a:r>
            <a:r>
              <a:rPr sz="2500" b="1" spc="960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35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810000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92682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33454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16136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56909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39591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03818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286500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80363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63045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33581" y="2009215"/>
            <a:ext cx="2976418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x: 12 33 35</a:t>
            </a:r>
            <a:r>
              <a:rPr sz="2500" b="1" spc="974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45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33581" y="3286679"/>
            <a:ext cx="409864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9" dirty="0">
                <a:latin typeface="Courier New"/>
                <a:cs typeface="Courier New"/>
              </a:rPr>
              <a:t>y: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33581" y="4833104"/>
            <a:ext cx="409864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9" dirty="0">
                <a:latin typeface="Courier New"/>
                <a:cs typeface="Courier New"/>
              </a:rPr>
              <a:t>z: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897091" y="2063450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30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79773" y="2046641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30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3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30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30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30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30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30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30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897091" y="2055606"/>
            <a:ext cx="62345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algn="ctr">
              <a:spcBef>
                <a:spcPts val="90"/>
              </a:spcBef>
            </a:pPr>
            <a:r>
              <a:rPr sz="2500" b="1" dirty="0">
                <a:latin typeface="Courier New"/>
                <a:cs typeface="Courier New"/>
              </a:rPr>
              <a:t>3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897091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879773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7897091" y="3265843"/>
            <a:ext cx="62345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algn="ctr">
              <a:spcBef>
                <a:spcPts val="90"/>
              </a:spcBef>
            </a:pPr>
            <a:r>
              <a:rPr sz="2500" b="1" dirty="0">
                <a:latin typeface="Courier New"/>
                <a:cs typeface="Courier New"/>
              </a:rPr>
              <a:t>2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897091" y="4752863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879773" y="4736054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897091" y="4745019"/>
            <a:ext cx="62345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algn="ctr">
              <a:spcBef>
                <a:spcPts val="90"/>
              </a:spcBef>
            </a:pPr>
            <a:r>
              <a:rPr sz="2500" b="1" dirty="0">
                <a:latin typeface="Courier New"/>
                <a:cs typeface="Courier New"/>
              </a:rPr>
              <a:t>4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290497" y="2076459"/>
            <a:ext cx="60440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ix: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290497" y="3219472"/>
            <a:ext cx="60440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iy: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290497" y="4765899"/>
            <a:ext cx="60440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iz: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3718791" y="872480"/>
            <a:ext cx="968664" cy="457209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2900" b="0" spc="-81" dirty="0">
                <a:solidFill>
                  <a:srgbClr val="33339A"/>
                </a:solidFill>
                <a:latin typeface="Trebuchet MS"/>
                <a:cs typeface="Trebuchet MS"/>
              </a:rPr>
              <a:t>Merge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325091" y="4303059"/>
            <a:ext cx="277091" cy="391646"/>
          </a:xfrm>
          <a:custGeom>
            <a:avLst/>
            <a:gdLst/>
            <a:ahLst/>
            <a:cxnLst/>
            <a:rect l="l" t="t" r="r" b="b"/>
            <a:pathLst>
              <a:path w="304800" h="443864">
                <a:moveTo>
                  <a:pt x="304800" y="332232"/>
                </a:moveTo>
                <a:lnTo>
                  <a:pt x="228600" y="332232"/>
                </a:lnTo>
                <a:lnTo>
                  <a:pt x="228600" y="0"/>
                </a:lnTo>
                <a:lnTo>
                  <a:pt x="76199" y="0"/>
                </a:lnTo>
                <a:lnTo>
                  <a:pt x="76200" y="332232"/>
                </a:lnTo>
                <a:lnTo>
                  <a:pt x="0" y="332232"/>
                </a:lnTo>
                <a:lnTo>
                  <a:pt x="152400" y="443484"/>
                </a:lnTo>
                <a:lnTo>
                  <a:pt x="304800" y="3322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11929" y="4299025"/>
            <a:ext cx="304223" cy="400050"/>
          </a:xfrm>
          <a:custGeom>
            <a:avLst/>
            <a:gdLst/>
            <a:ahLst/>
            <a:cxnLst/>
            <a:rect l="l" t="t" r="r" b="b"/>
            <a:pathLst>
              <a:path w="334645" h="453389">
                <a:moveTo>
                  <a:pt x="90678" y="332232"/>
                </a:moveTo>
                <a:lnTo>
                  <a:pt x="0" y="332232"/>
                </a:lnTo>
                <a:lnTo>
                  <a:pt x="14477" y="342743"/>
                </a:lnTo>
                <a:lnTo>
                  <a:pt x="14478" y="342138"/>
                </a:lnTo>
                <a:lnTo>
                  <a:pt x="17526" y="332994"/>
                </a:lnTo>
                <a:lnTo>
                  <a:pt x="30052" y="342138"/>
                </a:lnTo>
                <a:lnTo>
                  <a:pt x="86105" y="342138"/>
                </a:lnTo>
                <a:lnTo>
                  <a:pt x="86105" y="336804"/>
                </a:lnTo>
                <a:lnTo>
                  <a:pt x="90678" y="332232"/>
                </a:lnTo>
                <a:close/>
              </a:path>
              <a:path w="334645" h="453389">
                <a:moveTo>
                  <a:pt x="30052" y="342138"/>
                </a:moveTo>
                <a:lnTo>
                  <a:pt x="17526" y="332994"/>
                </a:lnTo>
                <a:lnTo>
                  <a:pt x="14478" y="342138"/>
                </a:lnTo>
                <a:lnTo>
                  <a:pt x="30052" y="342138"/>
                </a:lnTo>
                <a:close/>
              </a:path>
              <a:path w="334645" h="453389">
                <a:moveTo>
                  <a:pt x="167259" y="442299"/>
                </a:moveTo>
                <a:lnTo>
                  <a:pt x="30052" y="342138"/>
                </a:lnTo>
                <a:lnTo>
                  <a:pt x="14478" y="342138"/>
                </a:lnTo>
                <a:lnTo>
                  <a:pt x="14477" y="342743"/>
                </a:lnTo>
                <a:lnTo>
                  <a:pt x="164592" y="451730"/>
                </a:lnTo>
                <a:lnTo>
                  <a:pt x="164592" y="444246"/>
                </a:lnTo>
                <a:lnTo>
                  <a:pt x="167259" y="442299"/>
                </a:lnTo>
                <a:close/>
              </a:path>
              <a:path w="334645" h="453389">
                <a:moveTo>
                  <a:pt x="248411" y="332232"/>
                </a:moveTo>
                <a:lnTo>
                  <a:pt x="248411" y="0"/>
                </a:lnTo>
                <a:lnTo>
                  <a:pt x="86105" y="0"/>
                </a:lnTo>
                <a:lnTo>
                  <a:pt x="86105" y="332232"/>
                </a:lnTo>
                <a:lnTo>
                  <a:pt x="90678" y="332232"/>
                </a:lnTo>
                <a:lnTo>
                  <a:pt x="90677" y="9906"/>
                </a:lnTo>
                <a:lnTo>
                  <a:pt x="96011" y="4572"/>
                </a:lnTo>
                <a:lnTo>
                  <a:pt x="96011" y="9906"/>
                </a:lnTo>
                <a:lnTo>
                  <a:pt x="238506" y="9906"/>
                </a:lnTo>
                <a:lnTo>
                  <a:pt x="238506" y="4572"/>
                </a:lnTo>
                <a:lnTo>
                  <a:pt x="243078" y="9906"/>
                </a:lnTo>
                <a:lnTo>
                  <a:pt x="243078" y="332232"/>
                </a:lnTo>
                <a:lnTo>
                  <a:pt x="248411" y="332232"/>
                </a:lnTo>
                <a:close/>
              </a:path>
              <a:path w="334645" h="453389">
                <a:moveTo>
                  <a:pt x="96012" y="342138"/>
                </a:moveTo>
                <a:lnTo>
                  <a:pt x="96011" y="9906"/>
                </a:lnTo>
                <a:lnTo>
                  <a:pt x="90677" y="9906"/>
                </a:lnTo>
                <a:lnTo>
                  <a:pt x="90678" y="332232"/>
                </a:lnTo>
                <a:lnTo>
                  <a:pt x="86105" y="336804"/>
                </a:lnTo>
                <a:lnTo>
                  <a:pt x="86105" y="342138"/>
                </a:lnTo>
                <a:lnTo>
                  <a:pt x="96012" y="342138"/>
                </a:lnTo>
                <a:close/>
              </a:path>
              <a:path w="334645" h="453389">
                <a:moveTo>
                  <a:pt x="96011" y="9906"/>
                </a:moveTo>
                <a:lnTo>
                  <a:pt x="96011" y="4572"/>
                </a:lnTo>
                <a:lnTo>
                  <a:pt x="90677" y="9906"/>
                </a:lnTo>
                <a:lnTo>
                  <a:pt x="96011" y="9906"/>
                </a:lnTo>
                <a:close/>
              </a:path>
              <a:path w="334645" h="453389">
                <a:moveTo>
                  <a:pt x="169926" y="444246"/>
                </a:moveTo>
                <a:lnTo>
                  <a:pt x="167259" y="442299"/>
                </a:lnTo>
                <a:lnTo>
                  <a:pt x="164592" y="444246"/>
                </a:lnTo>
                <a:lnTo>
                  <a:pt x="169926" y="444246"/>
                </a:lnTo>
                <a:close/>
              </a:path>
              <a:path w="334645" h="453389">
                <a:moveTo>
                  <a:pt x="169926" y="451187"/>
                </a:moveTo>
                <a:lnTo>
                  <a:pt x="169926" y="444246"/>
                </a:lnTo>
                <a:lnTo>
                  <a:pt x="164592" y="444246"/>
                </a:lnTo>
                <a:lnTo>
                  <a:pt x="164592" y="451730"/>
                </a:lnTo>
                <a:lnTo>
                  <a:pt x="166878" y="453390"/>
                </a:lnTo>
                <a:lnTo>
                  <a:pt x="169926" y="451187"/>
                </a:lnTo>
                <a:close/>
              </a:path>
              <a:path w="334645" h="453389">
                <a:moveTo>
                  <a:pt x="319278" y="343246"/>
                </a:moveTo>
                <a:lnTo>
                  <a:pt x="319278" y="342138"/>
                </a:lnTo>
                <a:lnTo>
                  <a:pt x="304465" y="342138"/>
                </a:lnTo>
                <a:lnTo>
                  <a:pt x="167259" y="442299"/>
                </a:lnTo>
                <a:lnTo>
                  <a:pt x="169926" y="444246"/>
                </a:lnTo>
                <a:lnTo>
                  <a:pt x="169926" y="451187"/>
                </a:lnTo>
                <a:lnTo>
                  <a:pt x="319278" y="343246"/>
                </a:lnTo>
                <a:close/>
              </a:path>
              <a:path w="334645" h="453389">
                <a:moveTo>
                  <a:pt x="243078" y="9906"/>
                </a:moveTo>
                <a:lnTo>
                  <a:pt x="238506" y="4572"/>
                </a:lnTo>
                <a:lnTo>
                  <a:pt x="238506" y="9906"/>
                </a:lnTo>
                <a:lnTo>
                  <a:pt x="243078" y="9906"/>
                </a:lnTo>
                <a:close/>
              </a:path>
              <a:path w="334645" h="453389">
                <a:moveTo>
                  <a:pt x="248411" y="342138"/>
                </a:moveTo>
                <a:lnTo>
                  <a:pt x="248411" y="336804"/>
                </a:lnTo>
                <a:lnTo>
                  <a:pt x="243078" y="332232"/>
                </a:lnTo>
                <a:lnTo>
                  <a:pt x="243078" y="9906"/>
                </a:lnTo>
                <a:lnTo>
                  <a:pt x="238506" y="9906"/>
                </a:lnTo>
                <a:lnTo>
                  <a:pt x="238506" y="342138"/>
                </a:lnTo>
                <a:lnTo>
                  <a:pt x="248411" y="342138"/>
                </a:lnTo>
                <a:close/>
              </a:path>
              <a:path w="334645" h="453389">
                <a:moveTo>
                  <a:pt x="334518" y="332232"/>
                </a:moveTo>
                <a:lnTo>
                  <a:pt x="243078" y="332232"/>
                </a:lnTo>
                <a:lnTo>
                  <a:pt x="248411" y="336804"/>
                </a:lnTo>
                <a:lnTo>
                  <a:pt x="248411" y="342138"/>
                </a:lnTo>
                <a:lnTo>
                  <a:pt x="304465" y="342138"/>
                </a:lnTo>
                <a:lnTo>
                  <a:pt x="316992" y="332994"/>
                </a:lnTo>
                <a:lnTo>
                  <a:pt x="319278" y="342138"/>
                </a:lnTo>
                <a:lnTo>
                  <a:pt x="319278" y="343246"/>
                </a:lnTo>
                <a:lnTo>
                  <a:pt x="334518" y="332232"/>
                </a:lnTo>
                <a:close/>
              </a:path>
              <a:path w="334645" h="453389">
                <a:moveTo>
                  <a:pt x="319278" y="342138"/>
                </a:moveTo>
                <a:lnTo>
                  <a:pt x="316992" y="332994"/>
                </a:lnTo>
                <a:lnTo>
                  <a:pt x="304465" y="342138"/>
                </a:lnTo>
                <a:lnTo>
                  <a:pt x="319278" y="3421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078182" y="2756647"/>
            <a:ext cx="277091" cy="391646"/>
          </a:xfrm>
          <a:custGeom>
            <a:avLst/>
            <a:gdLst/>
            <a:ahLst/>
            <a:cxnLst/>
            <a:rect l="l" t="t" r="r" b="b"/>
            <a:pathLst>
              <a:path w="304800" h="443864">
                <a:moveTo>
                  <a:pt x="304800" y="332232"/>
                </a:moveTo>
                <a:lnTo>
                  <a:pt x="228600" y="332232"/>
                </a:lnTo>
                <a:lnTo>
                  <a:pt x="228600" y="0"/>
                </a:lnTo>
                <a:lnTo>
                  <a:pt x="76199" y="0"/>
                </a:lnTo>
                <a:lnTo>
                  <a:pt x="76200" y="332232"/>
                </a:lnTo>
                <a:lnTo>
                  <a:pt x="0" y="332232"/>
                </a:lnTo>
                <a:lnTo>
                  <a:pt x="152400" y="443484"/>
                </a:lnTo>
                <a:lnTo>
                  <a:pt x="304800" y="3322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065020" y="2752612"/>
            <a:ext cx="304223" cy="400050"/>
          </a:xfrm>
          <a:custGeom>
            <a:avLst/>
            <a:gdLst/>
            <a:ahLst/>
            <a:cxnLst/>
            <a:rect l="l" t="t" r="r" b="b"/>
            <a:pathLst>
              <a:path w="334644" h="453389">
                <a:moveTo>
                  <a:pt x="90678" y="332232"/>
                </a:moveTo>
                <a:lnTo>
                  <a:pt x="0" y="332232"/>
                </a:lnTo>
                <a:lnTo>
                  <a:pt x="14477" y="342743"/>
                </a:lnTo>
                <a:lnTo>
                  <a:pt x="14478" y="342138"/>
                </a:lnTo>
                <a:lnTo>
                  <a:pt x="17526" y="332994"/>
                </a:lnTo>
                <a:lnTo>
                  <a:pt x="30052" y="342138"/>
                </a:lnTo>
                <a:lnTo>
                  <a:pt x="86105" y="342138"/>
                </a:lnTo>
                <a:lnTo>
                  <a:pt x="86105" y="336804"/>
                </a:lnTo>
                <a:lnTo>
                  <a:pt x="90678" y="332232"/>
                </a:lnTo>
                <a:close/>
              </a:path>
              <a:path w="334644" h="453389">
                <a:moveTo>
                  <a:pt x="30052" y="342138"/>
                </a:moveTo>
                <a:lnTo>
                  <a:pt x="17526" y="332994"/>
                </a:lnTo>
                <a:lnTo>
                  <a:pt x="14478" y="342138"/>
                </a:lnTo>
                <a:lnTo>
                  <a:pt x="30052" y="342138"/>
                </a:lnTo>
                <a:close/>
              </a:path>
              <a:path w="334644" h="453389">
                <a:moveTo>
                  <a:pt x="167259" y="442299"/>
                </a:moveTo>
                <a:lnTo>
                  <a:pt x="30052" y="342138"/>
                </a:lnTo>
                <a:lnTo>
                  <a:pt x="14478" y="342138"/>
                </a:lnTo>
                <a:lnTo>
                  <a:pt x="14477" y="342743"/>
                </a:lnTo>
                <a:lnTo>
                  <a:pt x="164592" y="451730"/>
                </a:lnTo>
                <a:lnTo>
                  <a:pt x="164592" y="444246"/>
                </a:lnTo>
                <a:lnTo>
                  <a:pt x="167259" y="442299"/>
                </a:lnTo>
                <a:close/>
              </a:path>
              <a:path w="334644" h="453389">
                <a:moveTo>
                  <a:pt x="248411" y="332232"/>
                </a:moveTo>
                <a:lnTo>
                  <a:pt x="248411" y="0"/>
                </a:lnTo>
                <a:lnTo>
                  <a:pt x="86105" y="0"/>
                </a:lnTo>
                <a:lnTo>
                  <a:pt x="86105" y="332232"/>
                </a:lnTo>
                <a:lnTo>
                  <a:pt x="90678" y="332232"/>
                </a:lnTo>
                <a:lnTo>
                  <a:pt x="90677" y="9906"/>
                </a:lnTo>
                <a:lnTo>
                  <a:pt x="96011" y="4572"/>
                </a:lnTo>
                <a:lnTo>
                  <a:pt x="96011" y="9906"/>
                </a:lnTo>
                <a:lnTo>
                  <a:pt x="238506" y="9906"/>
                </a:lnTo>
                <a:lnTo>
                  <a:pt x="238506" y="4572"/>
                </a:lnTo>
                <a:lnTo>
                  <a:pt x="243078" y="9906"/>
                </a:lnTo>
                <a:lnTo>
                  <a:pt x="243078" y="332232"/>
                </a:lnTo>
                <a:lnTo>
                  <a:pt x="248411" y="332232"/>
                </a:lnTo>
                <a:close/>
              </a:path>
              <a:path w="334644" h="453389">
                <a:moveTo>
                  <a:pt x="96012" y="342138"/>
                </a:moveTo>
                <a:lnTo>
                  <a:pt x="96011" y="9906"/>
                </a:lnTo>
                <a:lnTo>
                  <a:pt x="90677" y="9906"/>
                </a:lnTo>
                <a:lnTo>
                  <a:pt x="90678" y="332232"/>
                </a:lnTo>
                <a:lnTo>
                  <a:pt x="86105" y="336804"/>
                </a:lnTo>
                <a:lnTo>
                  <a:pt x="86105" y="342138"/>
                </a:lnTo>
                <a:lnTo>
                  <a:pt x="96012" y="342138"/>
                </a:lnTo>
                <a:close/>
              </a:path>
              <a:path w="334644" h="453389">
                <a:moveTo>
                  <a:pt x="96011" y="9906"/>
                </a:moveTo>
                <a:lnTo>
                  <a:pt x="96011" y="4572"/>
                </a:lnTo>
                <a:lnTo>
                  <a:pt x="90677" y="9906"/>
                </a:lnTo>
                <a:lnTo>
                  <a:pt x="96011" y="9906"/>
                </a:lnTo>
                <a:close/>
              </a:path>
              <a:path w="334644" h="453389">
                <a:moveTo>
                  <a:pt x="169926" y="444246"/>
                </a:moveTo>
                <a:lnTo>
                  <a:pt x="167259" y="442299"/>
                </a:lnTo>
                <a:lnTo>
                  <a:pt x="164592" y="444246"/>
                </a:lnTo>
                <a:lnTo>
                  <a:pt x="169926" y="444246"/>
                </a:lnTo>
                <a:close/>
              </a:path>
              <a:path w="334644" h="453389">
                <a:moveTo>
                  <a:pt x="169926" y="451187"/>
                </a:moveTo>
                <a:lnTo>
                  <a:pt x="169926" y="444246"/>
                </a:lnTo>
                <a:lnTo>
                  <a:pt x="164592" y="444246"/>
                </a:lnTo>
                <a:lnTo>
                  <a:pt x="164592" y="451730"/>
                </a:lnTo>
                <a:lnTo>
                  <a:pt x="166878" y="453390"/>
                </a:lnTo>
                <a:lnTo>
                  <a:pt x="169926" y="451187"/>
                </a:lnTo>
                <a:close/>
              </a:path>
              <a:path w="334644" h="453389">
                <a:moveTo>
                  <a:pt x="319278" y="343246"/>
                </a:moveTo>
                <a:lnTo>
                  <a:pt x="319278" y="342138"/>
                </a:lnTo>
                <a:lnTo>
                  <a:pt x="304465" y="342138"/>
                </a:lnTo>
                <a:lnTo>
                  <a:pt x="167259" y="442299"/>
                </a:lnTo>
                <a:lnTo>
                  <a:pt x="169926" y="444246"/>
                </a:lnTo>
                <a:lnTo>
                  <a:pt x="169926" y="451187"/>
                </a:lnTo>
                <a:lnTo>
                  <a:pt x="319278" y="343246"/>
                </a:lnTo>
                <a:close/>
              </a:path>
              <a:path w="334644" h="453389">
                <a:moveTo>
                  <a:pt x="243078" y="9906"/>
                </a:moveTo>
                <a:lnTo>
                  <a:pt x="238506" y="4572"/>
                </a:lnTo>
                <a:lnTo>
                  <a:pt x="238506" y="9906"/>
                </a:lnTo>
                <a:lnTo>
                  <a:pt x="243078" y="9906"/>
                </a:lnTo>
                <a:close/>
              </a:path>
              <a:path w="334644" h="453389">
                <a:moveTo>
                  <a:pt x="248411" y="342138"/>
                </a:moveTo>
                <a:lnTo>
                  <a:pt x="248411" y="336804"/>
                </a:lnTo>
                <a:lnTo>
                  <a:pt x="243078" y="332232"/>
                </a:lnTo>
                <a:lnTo>
                  <a:pt x="243078" y="9906"/>
                </a:lnTo>
                <a:lnTo>
                  <a:pt x="238506" y="9906"/>
                </a:lnTo>
                <a:lnTo>
                  <a:pt x="238506" y="342138"/>
                </a:lnTo>
                <a:lnTo>
                  <a:pt x="248411" y="342138"/>
                </a:lnTo>
                <a:close/>
              </a:path>
              <a:path w="334644" h="453389">
                <a:moveTo>
                  <a:pt x="334518" y="332232"/>
                </a:moveTo>
                <a:lnTo>
                  <a:pt x="243078" y="332232"/>
                </a:lnTo>
                <a:lnTo>
                  <a:pt x="248411" y="336804"/>
                </a:lnTo>
                <a:lnTo>
                  <a:pt x="248411" y="342138"/>
                </a:lnTo>
                <a:lnTo>
                  <a:pt x="304465" y="342138"/>
                </a:lnTo>
                <a:lnTo>
                  <a:pt x="316992" y="332994"/>
                </a:lnTo>
                <a:lnTo>
                  <a:pt x="319278" y="342138"/>
                </a:lnTo>
                <a:lnTo>
                  <a:pt x="319278" y="343246"/>
                </a:lnTo>
                <a:lnTo>
                  <a:pt x="334518" y="332232"/>
                </a:lnTo>
                <a:close/>
              </a:path>
              <a:path w="334644" h="453389">
                <a:moveTo>
                  <a:pt x="319278" y="342138"/>
                </a:moveTo>
                <a:lnTo>
                  <a:pt x="316992" y="332994"/>
                </a:lnTo>
                <a:lnTo>
                  <a:pt x="304465" y="342138"/>
                </a:lnTo>
                <a:lnTo>
                  <a:pt x="319278" y="3421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701636" y="1559186"/>
            <a:ext cx="277091" cy="391085"/>
          </a:xfrm>
          <a:custGeom>
            <a:avLst/>
            <a:gdLst/>
            <a:ahLst/>
            <a:cxnLst/>
            <a:rect l="l" t="t" r="r" b="b"/>
            <a:pathLst>
              <a:path w="304800" h="443230">
                <a:moveTo>
                  <a:pt x="304800" y="332232"/>
                </a:moveTo>
                <a:lnTo>
                  <a:pt x="228600" y="332232"/>
                </a:lnTo>
                <a:lnTo>
                  <a:pt x="228600" y="0"/>
                </a:lnTo>
                <a:lnTo>
                  <a:pt x="76199" y="0"/>
                </a:lnTo>
                <a:lnTo>
                  <a:pt x="76200" y="332232"/>
                </a:lnTo>
                <a:lnTo>
                  <a:pt x="0" y="332232"/>
                </a:lnTo>
                <a:lnTo>
                  <a:pt x="152400" y="442722"/>
                </a:lnTo>
                <a:lnTo>
                  <a:pt x="304800" y="3322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688475" y="1555151"/>
            <a:ext cx="304223" cy="400050"/>
          </a:xfrm>
          <a:custGeom>
            <a:avLst/>
            <a:gdLst/>
            <a:ahLst/>
            <a:cxnLst/>
            <a:rect l="l" t="t" r="r" b="b"/>
            <a:pathLst>
              <a:path w="334645" h="453389">
                <a:moveTo>
                  <a:pt x="90678" y="332232"/>
                </a:moveTo>
                <a:lnTo>
                  <a:pt x="0" y="332232"/>
                </a:lnTo>
                <a:lnTo>
                  <a:pt x="14477" y="342743"/>
                </a:lnTo>
                <a:lnTo>
                  <a:pt x="14478" y="341376"/>
                </a:lnTo>
                <a:lnTo>
                  <a:pt x="17526" y="332994"/>
                </a:lnTo>
                <a:lnTo>
                  <a:pt x="29087" y="341376"/>
                </a:lnTo>
                <a:lnTo>
                  <a:pt x="86105" y="341376"/>
                </a:lnTo>
                <a:lnTo>
                  <a:pt x="86105" y="336804"/>
                </a:lnTo>
                <a:lnTo>
                  <a:pt x="90678" y="332232"/>
                </a:lnTo>
                <a:close/>
              </a:path>
              <a:path w="334645" h="453389">
                <a:moveTo>
                  <a:pt x="29087" y="341376"/>
                </a:moveTo>
                <a:lnTo>
                  <a:pt x="17526" y="332994"/>
                </a:lnTo>
                <a:lnTo>
                  <a:pt x="14478" y="341376"/>
                </a:lnTo>
                <a:lnTo>
                  <a:pt x="29087" y="341376"/>
                </a:lnTo>
                <a:close/>
              </a:path>
              <a:path w="334645" h="453389">
                <a:moveTo>
                  <a:pt x="167259" y="441550"/>
                </a:moveTo>
                <a:lnTo>
                  <a:pt x="29087" y="341376"/>
                </a:lnTo>
                <a:lnTo>
                  <a:pt x="14478" y="341376"/>
                </a:lnTo>
                <a:lnTo>
                  <a:pt x="14477" y="342743"/>
                </a:lnTo>
                <a:lnTo>
                  <a:pt x="164592" y="451730"/>
                </a:lnTo>
                <a:lnTo>
                  <a:pt x="164592" y="443484"/>
                </a:lnTo>
                <a:lnTo>
                  <a:pt x="167259" y="441550"/>
                </a:lnTo>
                <a:close/>
              </a:path>
              <a:path w="334645" h="453389">
                <a:moveTo>
                  <a:pt x="248411" y="332232"/>
                </a:moveTo>
                <a:lnTo>
                  <a:pt x="248411" y="0"/>
                </a:lnTo>
                <a:lnTo>
                  <a:pt x="86105" y="0"/>
                </a:lnTo>
                <a:lnTo>
                  <a:pt x="86105" y="332232"/>
                </a:lnTo>
                <a:lnTo>
                  <a:pt x="90678" y="332232"/>
                </a:lnTo>
                <a:lnTo>
                  <a:pt x="90677" y="9144"/>
                </a:lnTo>
                <a:lnTo>
                  <a:pt x="96011" y="4572"/>
                </a:lnTo>
                <a:lnTo>
                  <a:pt x="96011" y="9144"/>
                </a:lnTo>
                <a:lnTo>
                  <a:pt x="238506" y="9144"/>
                </a:lnTo>
                <a:lnTo>
                  <a:pt x="238506" y="4572"/>
                </a:lnTo>
                <a:lnTo>
                  <a:pt x="243078" y="9144"/>
                </a:lnTo>
                <a:lnTo>
                  <a:pt x="243078" y="332232"/>
                </a:lnTo>
                <a:lnTo>
                  <a:pt x="248411" y="332232"/>
                </a:lnTo>
                <a:close/>
              </a:path>
              <a:path w="334645" h="453389">
                <a:moveTo>
                  <a:pt x="96011" y="341376"/>
                </a:moveTo>
                <a:lnTo>
                  <a:pt x="96011" y="9144"/>
                </a:lnTo>
                <a:lnTo>
                  <a:pt x="90677" y="9144"/>
                </a:lnTo>
                <a:lnTo>
                  <a:pt x="90678" y="332232"/>
                </a:lnTo>
                <a:lnTo>
                  <a:pt x="86105" y="336804"/>
                </a:lnTo>
                <a:lnTo>
                  <a:pt x="86105" y="341376"/>
                </a:lnTo>
                <a:lnTo>
                  <a:pt x="96011" y="341376"/>
                </a:lnTo>
                <a:close/>
              </a:path>
              <a:path w="334645" h="453389">
                <a:moveTo>
                  <a:pt x="96011" y="9144"/>
                </a:moveTo>
                <a:lnTo>
                  <a:pt x="96011" y="4572"/>
                </a:lnTo>
                <a:lnTo>
                  <a:pt x="90677" y="9144"/>
                </a:lnTo>
                <a:lnTo>
                  <a:pt x="96011" y="9144"/>
                </a:lnTo>
                <a:close/>
              </a:path>
              <a:path w="334645" h="453389">
                <a:moveTo>
                  <a:pt x="169926" y="443484"/>
                </a:moveTo>
                <a:lnTo>
                  <a:pt x="167259" y="441550"/>
                </a:lnTo>
                <a:lnTo>
                  <a:pt x="164592" y="443484"/>
                </a:lnTo>
                <a:lnTo>
                  <a:pt x="169926" y="443484"/>
                </a:lnTo>
                <a:close/>
              </a:path>
              <a:path w="334645" h="453389">
                <a:moveTo>
                  <a:pt x="169926" y="451187"/>
                </a:moveTo>
                <a:lnTo>
                  <a:pt x="169926" y="443484"/>
                </a:lnTo>
                <a:lnTo>
                  <a:pt x="164592" y="443484"/>
                </a:lnTo>
                <a:lnTo>
                  <a:pt x="164592" y="451730"/>
                </a:lnTo>
                <a:lnTo>
                  <a:pt x="166878" y="453390"/>
                </a:lnTo>
                <a:lnTo>
                  <a:pt x="169926" y="451187"/>
                </a:lnTo>
                <a:close/>
              </a:path>
              <a:path w="334645" h="453389">
                <a:moveTo>
                  <a:pt x="319278" y="343246"/>
                </a:moveTo>
                <a:lnTo>
                  <a:pt x="319278" y="341376"/>
                </a:lnTo>
                <a:lnTo>
                  <a:pt x="305430" y="341376"/>
                </a:lnTo>
                <a:lnTo>
                  <a:pt x="167259" y="441550"/>
                </a:lnTo>
                <a:lnTo>
                  <a:pt x="169926" y="443484"/>
                </a:lnTo>
                <a:lnTo>
                  <a:pt x="169926" y="451187"/>
                </a:lnTo>
                <a:lnTo>
                  <a:pt x="319278" y="343246"/>
                </a:lnTo>
                <a:close/>
              </a:path>
              <a:path w="334645" h="453389">
                <a:moveTo>
                  <a:pt x="243078" y="9144"/>
                </a:moveTo>
                <a:lnTo>
                  <a:pt x="238506" y="4572"/>
                </a:lnTo>
                <a:lnTo>
                  <a:pt x="238506" y="9144"/>
                </a:lnTo>
                <a:lnTo>
                  <a:pt x="243078" y="9144"/>
                </a:lnTo>
                <a:close/>
              </a:path>
              <a:path w="334645" h="453389">
                <a:moveTo>
                  <a:pt x="248411" y="341376"/>
                </a:moveTo>
                <a:lnTo>
                  <a:pt x="248411" y="336804"/>
                </a:lnTo>
                <a:lnTo>
                  <a:pt x="243078" y="332232"/>
                </a:lnTo>
                <a:lnTo>
                  <a:pt x="243078" y="9144"/>
                </a:lnTo>
                <a:lnTo>
                  <a:pt x="238506" y="9144"/>
                </a:lnTo>
                <a:lnTo>
                  <a:pt x="238506" y="341376"/>
                </a:lnTo>
                <a:lnTo>
                  <a:pt x="248411" y="341376"/>
                </a:lnTo>
                <a:close/>
              </a:path>
              <a:path w="334645" h="453389">
                <a:moveTo>
                  <a:pt x="334518" y="332232"/>
                </a:moveTo>
                <a:lnTo>
                  <a:pt x="243078" y="332232"/>
                </a:lnTo>
                <a:lnTo>
                  <a:pt x="248411" y="336804"/>
                </a:lnTo>
                <a:lnTo>
                  <a:pt x="248411" y="341376"/>
                </a:lnTo>
                <a:lnTo>
                  <a:pt x="305430" y="341376"/>
                </a:lnTo>
                <a:lnTo>
                  <a:pt x="316992" y="332994"/>
                </a:lnTo>
                <a:lnTo>
                  <a:pt x="319278" y="341376"/>
                </a:lnTo>
                <a:lnTo>
                  <a:pt x="319278" y="343246"/>
                </a:lnTo>
                <a:lnTo>
                  <a:pt x="334518" y="332232"/>
                </a:lnTo>
                <a:close/>
              </a:path>
              <a:path w="334645" h="453389">
                <a:moveTo>
                  <a:pt x="319278" y="341376"/>
                </a:moveTo>
                <a:lnTo>
                  <a:pt x="316992" y="332994"/>
                </a:lnTo>
                <a:lnTo>
                  <a:pt x="305430" y="341376"/>
                </a:lnTo>
                <a:lnTo>
                  <a:pt x="319278" y="341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31306" y="5677573"/>
            <a:ext cx="3118427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9" dirty="0">
                <a:latin typeface="Courier New"/>
                <a:cs typeface="Courier New"/>
              </a:rPr>
              <a:t>ix&lt;=4 and</a:t>
            </a:r>
            <a:r>
              <a:rPr sz="2500" b="1" spc="-76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iy&lt;=5: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113111" y="5677573"/>
            <a:ext cx="370089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  <a:tabLst>
                <a:tab pos="3068067" algn="l"/>
              </a:tabLst>
            </a:pPr>
            <a:r>
              <a:rPr sz="2500" b="1" spc="-9" dirty="0">
                <a:latin typeface="Courier New"/>
                <a:cs typeface="Courier New"/>
              </a:rPr>
              <a:t>x(ix</a:t>
            </a:r>
            <a:r>
              <a:rPr sz="2500" b="1" dirty="0">
                <a:latin typeface="Courier New"/>
                <a:cs typeface="Courier New"/>
              </a:rPr>
              <a:t>)</a:t>
            </a:r>
            <a:r>
              <a:rPr sz="2500" b="1" spc="-13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&lt;</a:t>
            </a:r>
            <a:r>
              <a:rPr sz="2500" b="1" dirty="0">
                <a:latin typeface="Courier New"/>
                <a:cs typeface="Courier New"/>
              </a:rPr>
              <a:t>=</a:t>
            </a:r>
            <a:r>
              <a:rPr sz="2500" b="1" spc="-13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y(iy</a:t>
            </a:r>
            <a:r>
              <a:rPr sz="2500" b="1" dirty="0">
                <a:latin typeface="Courier New"/>
                <a:cs typeface="Courier New"/>
              </a:rPr>
              <a:t>)	</a:t>
            </a:r>
            <a:r>
              <a:rPr sz="2500" b="1" spc="-4" dirty="0">
                <a:solidFill>
                  <a:srgbClr val="FF0000"/>
                </a:solidFill>
                <a:latin typeface="Courier New"/>
                <a:cs typeface="Courier New"/>
              </a:rPr>
              <a:t>YES</a:t>
            </a:r>
            <a:endParaRPr sz="25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019083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6182" y="2017059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799" y="55778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8864" y="2000251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899" y="595883"/>
                </a:moveTo>
                <a:lnTo>
                  <a:pt x="723899" y="0"/>
                </a:lnTo>
                <a:lnTo>
                  <a:pt x="0" y="0"/>
                </a:lnTo>
                <a:lnTo>
                  <a:pt x="0" y="595883"/>
                </a:lnTo>
                <a:lnTo>
                  <a:pt x="19050" y="595883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799" y="38100"/>
                </a:lnTo>
                <a:lnTo>
                  <a:pt x="685799" y="19050"/>
                </a:lnTo>
                <a:lnTo>
                  <a:pt x="704849" y="38100"/>
                </a:lnTo>
                <a:lnTo>
                  <a:pt x="704849" y="595883"/>
                </a:lnTo>
                <a:lnTo>
                  <a:pt x="723899" y="595883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3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3"/>
                </a:lnTo>
                <a:lnTo>
                  <a:pt x="38100" y="557783"/>
                </a:lnTo>
                <a:close/>
              </a:path>
              <a:path w="723900" h="596264">
                <a:moveTo>
                  <a:pt x="704849" y="557783"/>
                </a:moveTo>
                <a:lnTo>
                  <a:pt x="19050" y="557783"/>
                </a:lnTo>
                <a:lnTo>
                  <a:pt x="38100" y="576833"/>
                </a:lnTo>
                <a:lnTo>
                  <a:pt x="38100" y="595883"/>
                </a:lnTo>
                <a:lnTo>
                  <a:pt x="685799" y="595883"/>
                </a:lnTo>
                <a:lnTo>
                  <a:pt x="685799" y="576833"/>
                </a:lnTo>
                <a:lnTo>
                  <a:pt x="704849" y="557783"/>
                </a:lnTo>
                <a:close/>
              </a:path>
              <a:path w="723900" h="596264">
                <a:moveTo>
                  <a:pt x="38100" y="595883"/>
                </a:moveTo>
                <a:lnTo>
                  <a:pt x="38100" y="576833"/>
                </a:lnTo>
                <a:lnTo>
                  <a:pt x="19050" y="557783"/>
                </a:lnTo>
                <a:lnTo>
                  <a:pt x="19050" y="595883"/>
                </a:lnTo>
                <a:lnTo>
                  <a:pt x="38100" y="595883"/>
                </a:lnTo>
                <a:close/>
              </a:path>
              <a:path w="723900" h="596264">
                <a:moveTo>
                  <a:pt x="704849" y="38100"/>
                </a:moveTo>
                <a:lnTo>
                  <a:pt x="685799" y="19050"/>
                </a:lnTo>
                <a:lnTo>
                  <a:pt x="685799" y="38100"/>
                </a:lnTo>
                <a:lnTo>
                  <a:pt x="704849" y="38100"/>
                </a:lnTo>
                <a:close/>
              </a:path>
              <a:path w="723900" h="596264">
                <a:moveTo>
                  <a:pt x="704849" y="557783"/>
                </a:moveTo>
                <a:lnTo>
                  <a:pt x="704849" y="38100"/>
                </a:lnTo>
                <a:lnTo>
                  <a:pt x="685799" y="38100"/>
                </a:lnTo>
                <a:lnTo>
                  <a:pt x="685799" y="557783"/>
                </a:lnTo>
                <a:lnTo>
                  <a:pt x="704849" y="557783"/>
                </a:lnTo>
                <a:close/>
              </a:path>
              <a:path w="723900" h="596264">
                <a:moveTo>
                  <a:pt x="704849" y="595883"/>
                </a:moveTo>
                <a:lnTo>
                  <a:pt x="704849" y="557783"/>
                </a:lnTo>
                <a:lnTo>
                  <a:pt x="685799" y="576833"/>
                </a:lnTo>
                <a:lnTo>
                  <a:pt x="685799" y="595883"/>
                </a:lnTo>
                <a:lnTo>
                  <a:pt x="704849" y="595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39636" y="2017059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22318" y="2000251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3"/>
                </a:moveTo>
                <a:lnTo>
                  <a:pt x="723900" y="0"/>
                </a:lnTo>
                <a:lnTo>
                  <a:pt x="0" y="0"/>
                </a:lnTo>
                <a:lnTo>
                  <a:pt x="0" y="595883"/>
                </a:lnTo>
                <a:lnTo>
                  <a:pt x="19050" y="595883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3"/>
                </a:lnTo>
                <a:lnTo>
                  <a:pt x="723900" y="595883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3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3"/>
                </a:lnTo>
                <a:lnTo>
                  <a:pt x="38100" y="557783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19050" y="557783"/>
                </a:lnTo>
                <a:lnTo>
                  <a:pt x="38100" y="576833"/>
                </a:lnTo>
                <a:lnTo>
                  <a:pt x="38100" y="595883"/>
                </a:lnTo>
                <a:lnTo>
                  <a:pt x="685800" y="595883"/>
                </a:lnTo>
                <a:lnTo>
                  <a:pt x="685800" y="57683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38100" y="595883"/>
                </a:moveTo>
                <a:lnTo>
                  <a:pt x="38100" y="576833"/>
                </a:lnTo>
                <a:lnTo>
                  <a:pt x="19050" y="557783"/>
                </a:lnTo>
                <a:lnTo>
                  <a:pt x="19050" y="595883"/>
                </a:lnTo>
                <a:lnTo>
                  <a:pt x="38100" y="595883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704850" y="595883"/>
                </a:moveTo>
                <a:lnTo>
                  <a:pt x="704850" y="557783"/>
                </a:lnTo>
                <a:lnTo>
                  <a:pt x="685800" y="576833"/>
                </a:lnTo>
                <a:lnTo>
                  <a:pt x="685800" y="595883"/>
                </a:lnTo>
                <a:lnTo>
                  <a:pt x="704850" y="595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86545" y="2017059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3"/>
                </a:lnTo>
                <a:lnTo>
                  <a:pt x="685800" y="55778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69227" y="2000251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3"/>
                </a:moveTo>
                <a:lnTo>
                  <a:pt x="723900" y="0"/>
                </a:lnTo>
                <a:lnTo>
                  <a:pt x="0" y="0"/>
                </a:lnTo>
                <a:lnTo>
                  <a:pt x="0" y="595883"/>
                </a:lnTo>
                <a:lnTo>
                  <a:pt x="19050" y="595883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685800" y="38099"/>
                </a:lnTo>
                <a:lnTo>
                  <a:pt x="685800" y="19049"/>
                </a:lnTo>
                <a:lnTo>
                  <a:pt x="704850" y="38099"/>
                </a:lnTo>
                <a:lnTo>
                  <a:pt x="704850" y="595883"/>
                </a:lnTo>
                <a:lnTo>
                  <a:pt x="723900" y="595883"/>
                </a:lnTo>
                <a:close/>
              </a:path>
              <a:path w="723900" h="596264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723900" h="596264">
                <a:moveTo>
                  <a:pt x="38100" y="557783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557783"/>
                </a:lnTo>
                <a:lnTo>
                  <a:pt x="38100" y="557783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19050" y="557783"/>
                </a:lnTo>
                <a:lnTo>
                  <a:pt x="38100" y="576833"/>
                </a:lnTo>
                <a:lnTo>
                  <a:pt x="38100" y="595883"/>
                </a:lnTo>
                <a:lnTo>
                  <a:pt x="685800" y="595883"/>
                </a:lnTo>
                <a:lnTo>
                  <a:pt x="685800" y="57683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38100" y="595883"/>
                </a:moveTo>
                <a:lnTo>
                  <a:pt x="38100" y="576833"/>
                </a:lnTo>
                <a:lnTo>
                  <a:pt x="19050" y="557783"/>
                </a:lnTo>
                <a:lnTo>
                  <a:pt x="19050" y="595883"/>
                </a:lnTo>
                <a:lnTo>
                  <a:pt x="38100" y="595883"/>
                </a:lnTo>
                <a:close/>
              </a:path>
              <a:path w="723900" h="596264">
                <a:moveTo>
                  <a:pt x="704850" y="38099"/>
                </a:moveTo>
                <a:lnTo>
                  <a:pt x="685800" y="19049"/>
                </a:lnTo>
                <a:lnTo>
                  <a:pt x="685800" y="38099"/>
                </a:lnTo>
                <a:lnTo>
                  <a:pt x="704850" y="38099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704850" y="38099"/>
                </a:lnTo>
                <a:lnTo>
                  <a:pt x="685800" y="38099"/>
                </a:lnTo>
                <a:lnTo>
                  <a:pt x="685800" y="55778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704850" y="595883"/>
                </a:moveTo>
                <a:lnTo>
                  <a:pt x="704850" y="557783"/>
                </a:lnTo>
                <a:lnTo>
                  <a:pt x="685800" y="576833"/>
                </a:lnTo>
                <a:lnTo>
                  <a:pt x="685800" y="595883"/>
                </a:lnTo>
                <a:lnTo>
                  <a:pt x="704850" y="595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63091" y="2017059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45773" y="2000251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3"/>
                </a:moveTo>
                <a:lnTo>
                  <a:pt x="723900" y="0"/>
                </a:lnTo>
                <a:lnTo>
                  <a:pt x="0" y="0"/>
                </a:lnTo>
                <a:lnTo>
                  <a:pt x="0" y="595883"/>
                </a:lnTo>
                <a:lnTo>
                  <a:pt x="19050" y="595883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099"/>
                </a:lnTo>
                <a:lnTo>
                  <a:pt x="685800" y="19049"/>
                </a:lnTo>
                <a:lnTo>
                  <a:pt x="704850" y="38099"/>
                </a:lnTo>
                <a:lnTo>
                  <a:pt x="704850" y="595883"/>
                </a:lnTo>
                <a:lnTo>
                  <a:pt x="723900" y="595883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3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3"/>
                </a:lnTo>
                <a:lnTo>
                  <a:pt x="38100" y="557783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19050" y="557783"/>
                </a:lnTo>
                <a:lnTo>
                  <a:pt x="38100" y="576833"/>
                </a:lnTo>
                <a:lnTo>
                  <a:pt x="38100" y="595883"/>
                </a:lnTo>
                <a:lnTo>
                  <a:pt x="685800" y="595883"/>
                </a:lnTo>
                <a:lnTo>
                  <a:pt x="685800" y="57683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38100" y="595883"/>
                </a:moveTo>
                <a:lnTo>
                  <a:pt x="38100" y="576833"/>
                </a:lnTo>
                <a:lnTo>
                  <a:pt x="19050" y="557783"/>
                </a:lnTo>
                <a:lnTo>
                  <a:pt x="19050" y="595883"/>
                </a:lnTo>
                <a:lnTo>
                  <a:pt x="38100" y="595883"/>
                </a:lnTo>
                <a:close/>
              </a:path>
              <a:path w="723900" h="596264">
                <a:moveTo>
                  <a:pt x="704850" y="38099"/>
                </a:moveTo>
                <a:lnTo>
                  <a:pt x="685800" y="19049"/>
                </a:lnTo>
                <a:lnTo>
                  <a:pt x="685800" y="38099"/>
                </a:lnTo>
                <a:lnTo>
                  <a:pt x="704850" y="38099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704850" y="38099"/>
                </a:lnTo>
                <a:lnTo>
                  <a:pt x="685800" y="38099"/>
                </a:lnTo>
                <a:lnTo>
                  <a:pt x="685800" y="55778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704850" y="595883"/>
                </a:moveTo>
                <a:lnTo>
                  <a:pt x="704850" y="557783"/>
                </a:lnTo>
                <a:lnTo>
                  <a:pt x="685800" y="576833"/>
                </a:lnTo>
                <a:lnTo>
                  <a:pt x="685800" y="595883"/>
                </a:lnTo>
                <a:lnTo>
                  <a:pt x="704850" y="595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16182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98864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39636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22318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86545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69227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63091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799" y="557022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45773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899" y="595122"/>
                </a:moveTo>
                <a:lnTo>
                  <a:pt x="723899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799" y="38100"/>
                </a:lnTo>
                <a:lnTo>
                  <a:pt x="685799" y="19050"/>
                </a:lnTo>
                <a:lnTo>
                  <a:pt x="704849" y="38100"/>
                </a:lnTo>
                <a:lnTo>
                  <a:pt x="704849" y="595122"/>
                </a:lnTo>
                <a:lnTo>
                  <a:pt x="723899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49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799" y="595122"/>
                </a:lnTo>
                <a:lnTo>
                  <a:pt x="685799" y="576072"/>
                </a:lnTo>
                <a:lnTo>
                  <a:pt x="704849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49" y="38100"/>
                </a:moveTo>
                <a:lnTo>
                  <a:pt x="685799" y="19050"/>
                </a:lnTo>
                <a:lnTo>
                  <a:pt x="685799" y="38100"/>
                </a:lnTo>
                <a:lnTo>
                  <a:pt x="704849" y="38100"/>
                </a:lnTo>
                <a:close/>
              </a:path>
              <a:path w="723900" h="595629">
                <a:moveTo>
                  <a:pt x="704849" y="557022"/>
                </a:moveTo>
                <a:lnTo>
                  <a:pt x="704849" y="38100"/>
                </a:lnTo>
                <a:lnTo>
                  <a:pt x="685799" y="38100"/>
                </a:lnTo>
                <a:lnTo>
                  <a:pt x="685799" y="557022"/>
                </a:lnTo>
                <a:lnTo>
                  <a:pt x="704849" y="557022"/>
                </a:lnTo>
                <a:close/>
              </a:path>
              <a:path w="723900" h="595629">
                <a:moveTo>
                  <a:pt x="704849" y="595122"/>
                </a:moveTo>
                <a:lnTo>
                  <a:pt x="704849" y="557022"/>
                </a:lnTo>
                <a:lnTo>
                  <a:pt x="685799" y="576072"/>
                </a:lnTo>
                <a:lnTo>
                  <a:pt x="685799" y="595122"/>
                </a:lnTo>
                <a:lnTo>
                  <a:pt x="704849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10000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92682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316182" y="3265843"/>
            <a:ext cx="3117273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6819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15 42 55 65</a:t>
            </a:r>
            <a:r>
              <a:rPr sz="2500" b="1" spc="1229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75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16182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98864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39636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22318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86545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69227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63091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45773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899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799" y="38100"/>
                </a:lnTo>
                <a:lnTo>
                  <a:pt x="685799" y="19050"/>
                </a:lnTo>
                <a:lnTo>
                  <a:pt x="704849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49" y="38100"/>
                </a:moveTo>
                <a:lnTo>
                  <a:pt x="685799" y="19050"/>
                </a:lnTo>
                <a:lnTo>
                  <a:pt x="685799" y="38100"/>
                </a:lnTo>
                <a:lnTo>
                  <a:pt x="704849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49" y="38100"/>
                </a:lnTo>
                <a:lnTo>
                  <a:pt x="685799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316182" y="4765862"/>
            <a:ext cx="5611091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6819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12 15 33</a:t>
            </a:r>
            <a:r>
              <a:rPr sz="2500" b="1" spc="960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35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810000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92682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33454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16136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56909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39591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03818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286500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80363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63045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33581" y="2009215"/>
            <a:ext cx="2976418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x: 12 33 35</a:t>
            </a:r>
            <a:r>
              <a:rPr sz="2500" b="1" spc="974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45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33581" y="3286679"/>
            <a:ext cx="409864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9" dirty="0">
                <a:latin typeface="Courier New"/>
                <a:cs typeface="Courier New"/>
              </a:rPr>
              <a:t>y: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33581" y="4833104"/>
            <a:ext cx="409864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9" dirty="0">
                <a:latin typeface="Courier New"/>
                <a:cs typeface="Courier New"/>
              </a:rPr>
              <a:t>z: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897091" y="2063450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30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79773" y="2046641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30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3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30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30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30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30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30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30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897091" y="2055606"/>
            <a:ext cx="62345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algn="ctr">
              <a:spcBef>
                <a:spcPts val="90"/>
              </a:spcBef>
            </a:pPr>
            <a:r>
              <a:rPr sz="2500" b="1" dirty="0">
                <a:latin typeface="Courier New"/>
                <a:cs typeface="Courier New"/>
              </a:rPr>
              <a:t>4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897091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879773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7897091" y="3265843"/>
            <a:ext cx="62345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algn="ctr">
              <a:spcBef>
                <a:spcPts val="90"/>
              </a:spcBef>
            </a:pPr>
            <a:r>
              <a:rPr sz="2500" b="1" dirty="0">
                <a:latin typeface="Courier New"/>
                <a:cs typeface="Courier New"/>
              </a:rPr>
              <a:t>2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897091" y="4752863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879773" y="4736054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897091" y="4745019"/>
            <a:ext cx="62345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algn="ctr">
              <a:spcBef>
                <a:spcPts val="90"/>
              </a:spcBef>
            </a:pPr>
            <a:r>
              <a:rPr sz="2500" b="1" dirty="0">
                <a:latin typeface="Courier New"/>
                <a:cs typeface="Courier New"/>
              </a:rPr>
              <a:t>5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290497" y="2076459"/>
            <a:ext cx="60440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ix: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290497" y="3219472"/>
            <a:ext cx="60440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iy: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290497" y="4765899"/>
            <a:ext cx="60440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iz: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3718791" y="872480"/>
            <a:ext cx="968664" cy="457209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2900" b="0" spc="-81" dirty="0">
                <a:solidFill>
                  <a:srgbClr val="33339A"/>
                </a:solidFill>
                <a:latin typeface="Trebuchet MS"/>
                <a:cs typeface="Trebuchet MS"/>
              </a:rPr>
              <a:t>Merge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948545" y="4303059"/>
            <a:ext cx="277091" cy="391646"/>
          </a:xfrm>
          <a:custGeom>
            <a:avLst/>
            <a:gdLst/>
            <a:ahLst/>
            <a:cxnLst/>
            <a:rect l="l" t="t" r="r" b="b"/>
            <a:pathLst>
              <a:path w="304800" h="443864">
                <a:moveTo>
                  <a:pt x="304800" y="332232"/>
                </a:moveTo>
                <a:lnTo>
                  <a:pt x="228600" y="332232"/>
                </a:lnTo>
                <a:lnTo>
                  <a:pt x="228600" y="0"/>
                </a:lnTo>
                <a:lnTo>
                  <a:pt x="76199" y="0"/>
                </a:lnTo>
                <a:lnTo>
                  <a:pt x="76200" y="332232"/>
                </a:lnTo>
                <a:lnTo>
                  <a:pt x="0" y="332232"/>
                </a:lnTo>
                <a:lnTo>
                  <a:pt x="152400" y="443484"/>
                </a:lnTo>
                <a:lnTo>
                  <a:pt x="304800" y="3322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35383" y="4299025"/>
            <a:ext cx="304223" cy="400050"/>
          </a:xfrm>
          <a:custGeom>
            <a:avLst/>
            <a:gdLst/>
            <a:ahLst/>
            <a:cxnLst/>
            <a:rect l="l" t="t" r="r" b="b"/>
            <a:pathLst>
              <a:path w="334645" h="453389">
                <a:moveTo>
                  <a:pt x="90678" y="332232"/>
                </a:moveTo>
                <a:lnTo>
                  <a:pt x="0" y="332232"/>
                </a:lnTo>
                <a:lnTo>
                  <a:pt x="14477" y="342743"/>
                </a:lnTo>
                <a:lnTo>
                  <a:pt x="14478" y="342138"/>
                </a:lnTo>
                <a:lnTo>
                  <a:pt x="17526" y="332994"/>
                </a:lnTo>
                <a:lnTo>
                  <a:pt x="30052" y="342138"/>
                </a:lnTo>
                <a:lnTo>
                  <a:pt x="86105" y="342138"/>
                </a:lnTo>
                <a:lnTo>
                  <a:pt x="86105" y="336804"/>
                </a:lnTo>
                <a:lnTo>
                  <a:pt x="90678" y="332232"/>
                </a:lnTo>
                <a:close/>
              </a:path>
              <a:path w="334645" h="453389">
                <a:moveTo>
                  <a:pt x="30052" y="342138"/>
                </a:moveTo>
                <a:lnTo>
                  <a:pt x="17526" y="332994"/>
                </a:lnTo>
                <a:lnTo>
                  <a:pt x="14478" y="342138"/>
                </a:lnTo>
                <a:lnTo>
                  <a:pt x="30052" y="342138"/>
                </a:lnTo>
                <a:close/>
              </a:path>
              <a:path w="334645" h="453389">
                <a:moveTo>
                  <a:pt x="167259" y="442299"/>
                </a:moveTo>
                <a:lnTo>
                  <a:pt x="30052" y="342138"/>
                </a:lnTo>
                <a:lnTo>
                  <a:pt x="14478" y="342138"/>
                </a:lnTo>
                <a:lnTo>
                  <a:pt x="14477" y="342743"/>
                </a:lnTo>
                <a:lnTo>
                  <a:pt x="164592" y="451730"/>
                </a:lnTo>
                <a:lnTo>
                  <a:pt x="164592" y="444246"/>
                </a:lnTo>
                <a:lnTo>
                  <a:pt x="167259" y="442299"/>
                </a:lnTo>
                <a:close/>
              </a:path>
              <a:path w="334645" h="453389">
                <a:moveTo>
                  <a:pt x="248411" y="332232"/>
                </a:moveTo>
                <a:lnTo>
                  <a:pt x="248411" y="0"/>
                </a:lnTo>
                <a:lnTo>
                  <a:pt x="86105" y="0"/>
                </a:lnTo>
                <a:lnTo>
                  <a:pt x="86105" y="332232"/>
                </a:lnTo>
                <a:lnTo>
                  <a:pt x="90678" y="332232"/>
                </a:lnTo>
                <a:lnTo>
                  <a:pt x="90677" y="9906"/>
                </a:lnTo>
                <a:lnTo>
                  <a:pt x="96011" y="4572"/>
                </a:lnTo>
                <a:lnTo>
                  <a:pt x="96011" y="9906"/>
                </a:lnTo>
                <a:lnTo>
                  <a:pt x="238506" y="9906"/>
                </a:lnTo>
                <a:lnTo>
                  <a:pt x="238506" y="4572"/>
                </a:lnTo>
                <a:lnTo>
                  <a:pt x="243078" y="9906"/>
                </a:lnTo>
                <a:lnTo>
                  <a:pt x="243078" y="332232"/>
                </a:lnTo>
                <a:lnTo>
                  <a:pt x="248411" y="332232"/>
                </a:lnTo>
                <a:close/>
              </a:path>
              <a:path w="334645" h="453389">
                <a:moveTo>
                  <a:pt x="96012" y="342138"/>
                </a:moveTo>
                <a:lnTo>
                  <a:pt x="96011" y="9906"/>
                </a:lnTo>
                <a:lnTo>
                  <a:pt x="90677" y="9906"/>
                </a:lnTo>
                <a:lnTo>
                  <a:pt x="90678" y="332232"/>
                </a:lnTo>
                <a:lnTo>
                  <a:pt x="86105" y="336804"/>
                </a:lnTo>
                <a:lnTo>
                  <a:pt x="86105" y="342138"/>
                </a:lnTo>
                <a:lnTo>
                  <a:pt x="96012" y="342138"/>
                </a:lnTo>
                <a:close/>
              </a:path>
              <a:path w="334645" h="453389">
                <a:moveTo>
                  <a:pt x="96011" y="9906"/>
                </a:moveTo>
                <a:lnTo>
                  <a:pt x="96011" y="4572"/>
                </a:lnTo>
                <a:lnTo>
                  <a:pt x="90677" y="9906"/>
                </a:lnTo>
                <a:lnTo>
                  <a:pt x="96011" y="9906"/>
                </a:lnTo>
                <a:close/>
              </a:path>
              <a:path w="334645" h="453389">
                <a:moveTo>
                  <a:pt x="169926" y="444246"/>
                </a:moveTo>
                <a:lnTo>
                  <a:pt x="167259" y="442299"/>
                </a:lnTo>
                <a:lnTo>
                  <a:pt x="164592" y="444246"/>
                </a:lnTo>
                <a:lnTo>
                  <a:pt x="169926" y="444246"/>
                </a:lnTo>
                <a:close/>
              </a:path>
              <a:path w="334645" h="453389">
                <a:moveTo>
                  <a:pt x="169926" y="451187"/>
                </a:moveTo>
                <a:lnTo>
                  <a:pt x="169926" y="444246"/>
                </a:lnTo>
                <a:lnTo>
                  <a:pt x="164592" y="444246"/>
                </a:lnTo>
                <a:lnTo>
                  <a:pt x="164592" y="451730"/>
                </a:lnTo>
                <a:lnTo>
                  <a:pt x="166878" y="453390"/>
                </a:lnTo>
                <a:lnTo>
                  <a:pt x="169926" y="451187"/>
                </a:lnTo>
                <a:close/>
              </a:path>
              <a:path w="334645" h="453389">
                <a:moveTo>
                  <a:pt x="319278" y="343246"/>
                </a:moveTo>
                <a:lnTo>
                  <a:pt x="319278" y="342138"/>
                </a:lnTo>
                <a:lnTo>
                  <a:pt x="304465" y="342138"/>
                </a:lnTo>
                <a:lnTo>
                  <a:pt x="167259" y="442299"/>
                </a:lnTo>
                <a:lnTo>
                  <a:pt x="169926" y="444246"/>
                </a:lnTo>
                <a:lnTo>
                  <a:pt x="169926" y="451187"/>
                </a:lnTo>
                <a:lnTo>
                  <a:pt x="319278" y="343246"/>
                </a:lnTo>
                <a:close/>
              </a:path>
              <a:path w="334645" h="453389">
                <a:moveTo>
                  <a:pt x="243078" y="9906"/>
                </a:moveTo>
                <a:lnTo>
                  <a:pt x="238506" y="4572"/>
                </a:lnTo>
                <a:lnTo>
                  <a:pt x="238506" y="9906"/>
                </a:lnTo>
                <a:lnTo>
                  <a:pt x="243078" y="9906"/>
                </a:lnTo>
                <a:close/>
              </a:path>
              <a:path w="334645" h="453389">
                <a:moveTo>
                  <a:pt x="248411" y="342138"/>
                </a:moveTo>
                <a:lnTo>
                  <a:pt x="248411" y="336804"/>
                </a:lnTo>
                <a:lnTo>
                  <a:pt x="243078" y="332232"/>
                </a:lnTo>
                <a:lnTo>
                  <a:pt x="243078" y="9906"/>
                </a:lnTo>
                <a:lnTo>
                  <a:pt x="238506" y="9906"/>
                </a:lnTo>
                <a:lnTo>
                  <a:pt x="238506" y="342138"/>
                </a:lnTo>
                <a:lnTo>
                  <a:pt x="248411" y="342138"/>
                </a:lnTo>
                <a:close/>
              </a:path>
              <a:path w="334645" h="453389">
                <a:moveTo>
                  <a:pt x="334518" y="332232"/>
                </a:moveTo>
                <a:lnTo>
                  <a:pt x="243078" y="332232"/>
                </a:lnTo>
                <a:lnTo>
                  <a:pt x="248411" y="336804"/>
                </a:lnTo>
                <a:lnTo>
                  <a:pt x="248411" y="342138"/>
                </a:lnTo>
                <a:lnTo>
                  <a:pt x="304465" y="342138"/>
                </a:lnTo>
                <a:lnTo>
                  <a:pt x="316992" y="332994"/>
                </a:lnTo>
                <a:lnTo>
                  <a:pt x="319278" y="342138"/>
                </a:lnTo>
                <a:lnTo>
                  <a:pt x="319278" y="343246"/>
                </a:lnTo>
                <a:lnTo>
                  <a:pt x="334518" y="332232"/>
                </a:lnTo>
                <a:close/>
              </a:path>
              <a:path w="334645" h="453389">
                <a:moveTo>
                  <a:pt x="319278" y="342138"/>
                </a:moveTo>
                <a:lnTo>
                  <a:pt x="316992" y="332994"/>
                </a:lnTo>
                <a:lnTo>
                  <a:pt x="304465" y="342138"/>
                </a:lnTo>
                <a:lnTo>
                  <a:pt x="319278" y="3421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078182" y="2756647"/>
            <a:ext cx="277091" cy="391646"/>
          </a:xfrm>
          <a:custGeom>
            <a:avLst/>
            <a:gdLst/>
            <a:ahLst/>
            <a:cxnLst/>
            <a:rect l="l" t="t" r="r" b="b"/>
            <a:pathLst>
              <a:path w="304800" h="443864">
                <a:moveTo>
                  <a:pt x="304800" y="332232"/>
                </a:moveTo>
                <a:lnTo>
                  <a:pt x="228600" y="332232"/>
                </a:lnTo>
                <a:lnTo>
                  <a:pt x="228600" y="0"/>
                </a:lnTo>
                <a:lnTo>
                  <a:pt x="76199" y="0"/>
                </a:lnTo>
                <a:lnTo>
                  <a:pt x="76200" y="332232"/>
                </a:lnTo>
                <a:lnTo>
                  <a:pt x="0" y="332232"/>
                </a:lnTo>
                <a:lnTo>
                  <a:pt x="152400" y="443484"/>
                </a:lnTo>
                <a:lnTo>
                  <a:pt x="304800" y="3322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065020" y="2752612"/>
            <a:ext cx="304223" cy="400050"/>
          </a:xfrm>
          <a:custGeom>
            <a:avLst/>
            <a:gdLst/>
            <a:ahLst/>
            <a:cxnLst/>
            <a:rect l="l" t="t" r="r" b="b"/>
            <a:pathLst>
              <a:path w="334644" h="453389">
                <a:moveTo>
                  <a:pt x="90678" y="332232"/>
                </a:moveTo>
                <a:lnTo>
                  <a:pt x="0" y="332232"/>
                </a:lnTo>
                <a:lnTo>
                  <a:pt x="14477" y="342743"/>
                </a:lnTo>
                <a:lnTo>
                  <a:pt x="14478" y="342138"/>
                </a:lnTo>
                <a:lnTo>
                  <a:pt x="17526" y="332994"/>
                </a:lnTo>
                <a:lnTo>
                  <a:pt x="30052" y="342138"/>
                </a:lnTo>
                <a:lnTo>
                  <a:pt x="86105" y="342138"/>
                </a:lnTo>
                <a:lnTo>
                  <a:pt x="86105" y="336804"/>
                </a:lnTo>
                <a:lnTo>
                  <a:pt x="90678" y="332232"/>
                </a:lnTo>
                <a:close/>
              </a:path>
              <a:path w="334644" h="453389">
                <a:moveTo>
                  <a:pt x="30052" y="342138"/>
                </a:moveTo>
                <a:lnTo>
                  <a:pt x="17526" y="332994"/>
                </a:lnTo>
                <a:lnTo>
                  <a:pt x="14478" y="342138"/>
                </a:lnTo>
                <a:lnTo>
                  <a:pt x="30052" y="342138"/>
                </a:lnTo>
                <a:close/>
              </a:path>
              <a:path w="334644" h="453389">
                <a:moveTo>
                  <a:pt x="167259" y="442299"/>
                </a:moveTo>
                <a:lnTo>
                  <a:pt x="30052" y="342138"/>
                </a:lnTo>
                <a:lnTo>
                  <a:pt x="14478" y="342138"/>
                </a:lnTo>
                <a:lnTo>
                  <a:pt x="14477" y="342743"/>
                </a:lnTo>
                <a:lnTo>
                  <a:pt x="164592" y="451730"/>
                </a:lnTo>
                <a:lnTo>
                  <a:pt x="164592" y="444246"/>
                </a:lnTo>
                <a:lnTo>
                  <a:pt x="167259" y="442299"/>
                </a:lnTo>
                <a:close/>
              </a:path>
              <a:path w="334644" h="453389">
                <a:moveTo>
                  <a:pt x="248411" y="332232"/>
                </a:moveTo>
                <a:lnTo>
                  <a:pt x="248411" y="0"/>
                </a:lnTo>
                <a:lnTo>
                  <a:pt x="86105" y="0"/>
                </a:lnTo>
                <a:lnTo>
                  <a:pt x="86105" y="332232"/>
                </a:lnTo>
                <a:lnTo>
                  <a:pt x="90678" y="332232"/>
                </a:lnTo>
                <a:lnTo>
                  <a:pt x="90677" y="9906"/>
                </a:lnTo>
                <a:lnTo>
                  <a:pt x="96011" y="4572"/>
                </a:lnTo>
                <a:lnTo>
                  <a:pt x="96011" y="9906"/>
                </a:lnTo>
                <a:lnTo>
                  <a:pt x="238506" y="9906"/>
                </a:lnTo>
                <a:lnTo>
                  <a:pt x="238506" y="4572"/>
                </a:lnTo>
                <a:lnTo>
                  <a:pt x="243078" y="9906"/>
                </a:lnTo>
                <a:lnTo>
                  <a:pt x="243078" y="332232"/>
                </a:lnTo>
                <a:lnTo>
                  <a:pt x="248411" y="332232"/>
                </a:lnTo>
                <a:close/>
              </a:path>
              <a:path w="334644" h="453389">
                <a:moveTo>
                  <a:pt x="96012" y="342138"/>
                </a:moveTo>
                <a:lnTo>
                  <a:pt x="96011" y="9906"/>
                </a:lnTo>
                <a:lnTo>
                  <a:pt x="90677" y="9906"/>
                </a:lnTo>
                <a:lnTo>
                  <a:pt x="90678" y="332232"/>
                </a:lnTo>
                <a:lnTo>
                  <a:pt x="86105" y="336804"/>
                </a:lnTo>
                <a:lnTo>
                  <a:pt x="86105" y="342138"/>
                </a:lnTo>
                <a:lnTo>
                  <a:pt x="96012" y="342138"/>
                </a:lnTo>
                <a:close/>
              </a:path>
              <a:path w="334644" h="453389">
                <a:moveTo>
                  <a:pt x="96011" y="9906"/>
                </a:moveTo>
                <a:lnTo>
                  <a:pt x="96011" y="4572"/>
                </a:lnTo>
                <a:lnTo>
                  <a:pt x="90677" y="9906"/>
                </a:lnTo>
                <a:lnTo>
                  <a:pt x="96011" y="9906"/>
                </a:lnTo>
                <a:close/>
              </a:path>
              <a:path w="334644" h="453389">
                <a:moveTo>
                  <a:pt x="169926" y="444246"/>
                </a:moveTo>
                <a:lnTo>
                  <a:pt x="167259" y="442299"/>
                </a:lnTo>
                <a:lnTo>
                  <a:pt x="164592" y="444246"/>
                </a:lnTo>
                <a:lnTo>
                  <a:pt x="169926" y="444246"/>
                </a:lnTo>
                <a:close/>
              </a:path>
              <a:path w="334644" h="453389">
                <a:moveTo>
                  <a:pt x="169926" y="451187"/>
                </a:moveTo>
                <a:lnTo>
                  <a:pt x="169926" y="444246"/>
                </a:lnTo>
                <a:lnTo>
                  <a:pt x="164592" y="444246"/>
                </a:lnTo>
                <a:lnTo>
                  <a:pt x="164592" y="451730"/>
                </a:lnTo>
                <a:lnTo>
                  <a:pt x="166878" y="453390"/>
                </a:lnTo>
                <a:lnTo>
                  <a:pt x="169926" y="451187"/>
                </a:lnTo>
                <a:close/>
              </a:path>
              <a:path w="334644" h="453389">
                <a:moveTo>
                  <a:pt x="319278" y="343246"/>
                </a:moveTo>
                <a:lnTo>
                  <a:pt x="319278" y="342138"/>
                </a:lnTo>
                <a:lnTo>
                  <a:pt x="304465" y="342138"/>
                </a:lnTo>
                <a:lnTo>
                  <a:pt x="167259" y="442299"/>
                </a:lnTo>
                <a:lnTo>
                  <a:pt x="169926" y="444246"/>
                </a:lnTo>
                <a:lnTo>
                  <a:pt x="169926" y="451187"/>
                </a:lnTo>
                <a:lnTo>
                  <a:pt x="319278" y="343246"/>
                </a:lnTo>
                <a:close/>
              </a:path>
              <a:path w="334644" h="453389">
                <a:moveTo>
                  <a:pt x="243078" y="9906"/>
                </a:moveTo>
                <a:lnTo>
                  <a:pt x="238506" y="4572"/>
                </a:lnTo>
                <a:lnTo>
                  <a:pt x="238506" y="9906"/>
                </a:lnTo>
                <a:lnTo>
                  <a:pt x="243078" y="9906"/>
                </a:lnTo>
                <a:close/>
              </a:path>
              <a:path w="334644" h="453389">
                <a:moveTo>
                  <a:pt x="248411" y="342138"/>
                </a:moveTo>
                <a:lnTo>
                  <a:pt x="248411" y="336804"/>
                </a:lnTo>
                <a:lnTo>
                  <a:pt x="243078" y="332232"/>
                </a:lnTo>
                <a:lnTo>
                  <a:pt x="243078" y="9906"/>
                </a:lnTo>
                <a:lnTo>
                  <a:pt x="238506" y="9906"/>
                </a:lnTo>
                <a:lnTo>
                  <a:pt x="238506" y="342138"/>
                </a:lnTo>
                <a:lnTo>
                  <a:pt x="248411" y="342138"/>
                </a:lnTo>
                <a:close/>
              </a:path>
              <a:path w="334644" h="453389">
                <a:moveTo>
                  <a:pt x="334518" y="332232"/>
                </a:moveTo>
                <a:lnTo>
                  <a:pt x="243078" y="332232"/>
                </a:lnTo>
                <a:lnTo>
                  <a:pt x="248411" y="336804"/>
                </a:lnTo>
                <a:lnTo>
                  <a:pt x="248411" y="342138"/>
                </a:lnTo>
                <a:lnTo>
                  <a:pt x="304465" y="342138"/>
                </a:lnTo>
                <a:lnTo>
                  <a:pt x="316992" y="332994"/>
                </a:lnTo>
                <a:lnTo>
                  <a:pt x="319278" y="342138"/>
                </a:lnTo>
                <a:lnTo>
                  <a:pt x="319278" y="343246"/>
                </a:lnTo>
                <a:lnTo>
                  <a:pt x="334518" y="332232"/>
                </a:lnTo>
                <a:close/>
              </a:path>
              <a:path w="334644" h="453389">
                <a:moveTo>
                  <a:pt x="319278" y="342138"/>
                </a:moveTo>
                <a:lnTo>
                  <a:pt x="316992" y="332994"/>
                </a:lnTo>
                <a:lnTo>
                  <a:pt x="304465" y="342138"/>
                </a:lnTo>
                <a:lnTo>
                  <a:pt x="319278" y="3421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25091" y="1559186"/>
            <a:ext cx="277091" cy="391085"/>
          </a:xfrm>
          <a:custGeom>
            <a:avLst/>
            <a:gdLst/>
            <a:ahLst/>
            <a:cxnLst/>
            <a:rect l="l" t="t" r="r" b="b"/>
            <a:pathLst>
              <a:path w="304800" h="443230">
                <a:moveTo>
                  <a:pt x="304800" y="332232"/>
                </a:moveTo>
                <a:lnTo>
                  <a:pt x="228600" y="332232"/>
                </a:lnTo>
                <a:lnTo>
                  <a:pt x="228600" y="0"/>
                </a:lnTo>
                <a:lnTo>
                  <a:pt x="76199" y="0"/>
                </a:lnTo>
                <a:lnTo>
                  <a:pt x="76200" y="332232"/>
                </a:lnTo>
                <a:lnTo>
                  <a:pt x="0" y="332232"/>
                </a:lnTo>
                <a:lnTo>
                  <a:pt x="152400" y="442722"/>
                </a:lnTo>
                <a:lnTo>
                  <a:pt x="304800" y="3322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311929" y="1555151"/>
            <a:ext cx="304223" cy="400050"/>
          </a:xfrm>
          <a:custGeom>
            <a:avLst/>
            <a:gdLst/>
            <a:ahLst/>
            <a:cxnLst/>
            <a:rect l="l" t="t" r="r" b="b"/>
            <a:pathLst>
              <a:path w="334645" h="453389">
                <a:moveTo>
                  <a:pt x="90678" y="332232"/>
                </a:moveTo>
                <a:lnTo>
                  <a:pt x="0" y="332232"/>
                </a:lnTo>
                <a:lnTo>
                  <a:pt x="14477" y="342743"/>
                </a:lnTo>
                <a:lnTo>
                  <a:pt x="14478" y="341376"/>
                </a:lnTo>
                <a:lnTo>
                  <a:pt x="17526" y="332994"/>
                </a:lnTo>
                <a:lnTo>
                  <a:pt x="29087" y="341376"/>
                </a:lnTo>
                <a:lnTo>
                  <a:pt x="86105" y="341376"/>
                </a:lnTo>
                <a:lnTo>
                  <a:pt x="86105" y="336804"/>
                </a:lnTo>
                <a:lnTo>
                  <a:pt x="90678" y="332232"/>
                </a:lnTo>
                <a:close/>
              </a:path>
              <a:path w="334645" h="453389">
                <a:moveTo>
                  <a:pt x="29087" y="341376"/>
                </a:moveTo>
                <a:lnTo>
                  <a:pt x="17526" y="332994"/>
                </a:lnTo>
                <a:lnTo>
                  <a:pt x="14478" y="341376"/>
                </a:lnTo>
                <a:lnTo>
                  <a:pt x="29087" y="341376"/>
                </a:lnTo>
                <a:close/>
              </a:path>
              <a:path w="334645" h="453389">
                <a:moveTo>
                  <a:pt x="167259" y="441550"/>
                </a:moveTo>
                <a:lnTo>
                  <a:pt x="29087" y="341376"/>
                </a:lnTo>
                <a:lnTo>
                  <a:pt x="14478" y="341376"/>
                </a:lnTo>
                <a:lnTo>
                  <a:pt x="14477" y="342743"/>
                </a:lnTo>
                <a:lnTo>
                  <a:pt x="164592" y="451730"/>
                </a:lnTo>
                <a:lnTo>
                  <a:pt x="164592" y="443484"/>
                </a:lnTo>
                <a:lnTo>
                  <a:pt x="167259" y="441550"/>
                </a:lnTo>
                <a:close/>
              </a:path>
              <a:path w="334645" h="453389">
                <a:moveTo>
                  <a:pt x="248411" y="332232"/>
                </a:moveTo>
                <a:lnTo>
                  <a:pt x="248411" y="0"/>
                </a:lnTo>
                <a:lnTo>
                  <a:pt x="86105" y="0"/>
                </a:lnTo>
                <a:lnTo>
                  <a:pt x="86105" y="332232"/>
                </a:lnTo>
                <a:lnTo>
                  <a:pt x="90678" y="332232"/>
                </a:lnTo>
                <a:lnTo>
                  <a:pt x="90677" y="9144"/>
                </a:lnTo>
                <a:lnTo>
                  <a:pt x="96011" y="4572"/>
                </a:lnTo>
                <a:lnTo>
                  <a:pt x="96011" y="9144"/>
                </a:lnTo>
                <a:lnTo>
                  <a:pt x="238506" y="9144"/>
                </a:lnTo>
                <a:lnTo>
                  <a:pt x="238506" y="4572"/>
                </a:lnTo>
                <a:lnTo>
                  <a:pt x="243078" y="9144"/>
                </a:lnTo>
                <a:lnTo>
                  <a:pt x="243078" y="332232"/>
                </a:lnTo>
                <a:lnTo>
                  <a:pt x="248411" y="332232"/>
                </a:lnTo>
                <a:close/>
              </a:path>
              <a:path w="334645" h="453389">
                <a:moveTo>
                  <a:pt x="96011" y="341376"/>
                </a:moveTo>
                <a:lnTo>
                  <a:pt x="96011" y="9144"/>
                </a:lnTo>
                <a:lnTo>
                  <a:pt x="90677" y="9144"/>
                </a:lnTo>
                <a:lnTo>
                  <a:pt x="90678" y="332232"/>
                </a:lnTo>
                <a:lnTo>
                  <a:pt x="86105" y="336804"/>
                </a:lnTo>
                <a:lnTo>
                  <a:pt x="86105" y="341376"/>
                </a:lnTo>
                <a:lnTo>
                  <a:pt x="96011" y="341376"/>
                </a:lnTo>
                <a:close/>
              </a:path>
              <a:path w="334645" h="453389">
                <a:moveTo>
                  <a:pt x="96011" y="9144"/>
                </a:moveTo>
                <a:lnTo>
                  <a:pt x="96011" y="4572"/>
                </a:lnTo>
                <a:lnTo>
                  <a:pt x="90677" y="9144"/>
                </a:lnTo>
                <a:lnTo>
                  <a:pt x="96011" y="9144"/>
                </a:lnTo>
                <a:close/>
              </a:path>
              <a:path w="334645" h="453389">
                <a:moveTo>
                  <a:pt x="169926" y="443484"/>
                </a:moveTo>
                <a:lnTo>
                  <a:pt x="167259" y="441550"/>
                </a:lnTo>
                <a:lnTo>
                  <a:pt x="164592" y="443484"/>
                </a:lnTo>
                <a:lnTo>
                  <a:pt x="169926" y="443484"/>
                </a:lnTo>
                <a:close/>
              </a:path>
              <a:path w="334645" h="453389">
                <a:moveTo>
                  <a:pt x="169926" y="451187"/>
                </a:moveTo>
                <a:lnTo>
                  <a:pt x="169926" y="443484"/>
                </a:lnTo>
                <a:lnTo>
                  <a:pt x="164592" y="443484"/>
                </a:lnTo>
                <a:lnTo>
                  <a:pt x="164592" y="451730"/>
                </a:lnTo>
                <a:lnTo>
                  <a:pt x="166878" y="453390"/>
                </a:lnTo>
                <a:lnTo>
                  <a:pt x="169926" y="451187"/>
                </a:lnTo>
                <a:close/>
              </a:path>
              <a:path w="334645" h="453389">
                <a:moveTo>
                  <a:pt x="319278" y="343246"/>
                </a:moveTo>
                <a:lnTo>
                  <a:pt x="319278" y="341376"/>
                </a:lnTo>
                <a:lnTo>
                  <a:pt x="305430" y="341376"/>
                </a:lnTo>
                <a:lnTo>
                  <a:pt x="167259" y="441550"/>
                </a:lnTo>
                <a:lnTo>
                  <a:pt x="169926" y="443484"/>
                </a:lnTo>
                <a:lnTo>
                  <a:pt x="169926" y="451187"/>
                </a:lnTo>
                <a:lnTo>
                  <a:pt x="319278" y="343246"/>
                </a:lnTo>
                <a:close/>
              </a:path>
              <a:path w="334645" h="453389">
                <a:moveTo>
                  <a:pt x="243078" y="9144"/>
                </a:moveTo>
                <a:lnTo>
                  <a:pt x="238506" y="4572"/>
                </a:lnTo>
                <a:lnTo>
                  <a:pt x="238506" y="9144"/>
                </a:lnTo>
                <a:lnTo>
                  <a:pt x="243078" y="9144"/>
                </a:lnTo>
                <a:close/>
              </a:path>
              <a:path w="334645" h="453389">
                <a:moveTo>
                  <a:pt x="248411" y="341376"/>
                </a:moveTo>
                <a:lnTo>
                  <a:pt x="248411" y="336804"/>
                </a:lnTo>
                <a:lnTo>
                  <a:pt x="243078" y="332232"/>
                </a:lnTo>
                <a:lnTo>
                  <a:pt x="243078" y="9144"/>
                </a:lnTo>
                <a:lnTo>
                  <a:pt x="238506" y="9144"/>
                </a:lnTo>
                <a:lnTo>
                  <a:pt x="238506" y="341376"/>
                </a:lnTo>
                <a:lnTo>
                  <a:pt x="248411" y="341376"/>
                </a:lnTo>
                <a:close/>
              </a:path>
              <a:path w="334645" h="453389">
                <a:moveTo>
                  <a:pt x="334518" y="332232"/>
                </a:moveTo>
                <a:lnTo>
                  <a:pt x="243078" y="332232"/>
                </a:lnTo>
                <a:lnTo>
                  <a:pt x="248411" y="336804"/>
                </a:lnTo>
                <a:lnTo>
                  <a:pt x="248411" y="341376"/>
                </a:lnTo>
                <a:lnTo>
                  <a:pt x="305430" y="341376"/>
                </a:lnTo>
                <a:lnTo>
                  <a:pt x="316992" y="332994"/>
                </a:lnTo>
                <a:lnTo>
                  <a:pt x="319278" y="341376"/>
                </a:lnTo>
                <a:lnTo>
                  <a:pt x="319278" y="343246"/>
                </a:lnTo>
                <a:lnTo>
                  <a:pt x="334518" y="332232"/>
                </a:lnTo>
                <a:close/>
              </a:path>
              <a:path w="334645" h="453389">
                <a:moveTo>
                  <a:pt x="319278" y="341376"/>
                </a:moveTo>
                <a:lnTo>
                  <a:pt x="316992" y="332994"/>
                </a:lnTo>
                <a:lnTo>
                  <a:pt x="305430" y="341376"/>
                </a:lnTo>
                <a:lnTo>
                  <a:pt x="319278" y="341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31306" y="5677573"/>
            <a:ext cx="3118427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9" dirty="0">
                <a:latin typeface="Courier New"/>
                <a:cs typeface="Courier New"/>
              </a:rPr>
              <a:t>ix&lt;=4 and</a:t>
            </a:r>
            <a:r>
              <a:rPr sz="2500" b="1" spc="-76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iy&lt;=5: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112982" y="5677573"/>
            <a:ext cx="3698586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  <a:tabLst>
                <a:tab pos="3065788" algn="l"/>
              </a:tabLst>
            </a:pPr>
            <a:r>
              <a:rPr sz="2500" b="1" spc="-9" dirty="0">
                <a:latin typeface="Courier New"/>
                <a:cs typeface="Courier New"/>
              </a:rPr>
              <a:t>x(ix</a:t>
            </a:r>
            <a:r>
              <a:rPr sz="2500" b="1" dirty="0">
                <a:latin typeface="Courier New"/>
                <a:cs typeface="Courier New"/>
              </a:rPr>
              <a:t>)</a:t>
            </a:r>
            <a:r>
              <a:rPr sz="2500" b="1" spc="-13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&lt;</a:t>
            </a:r>
            <a:r>
              <a:rPr sz="2500" b="1" dirty="0">
                <a:latin typeface="Courier New"/>
                <a:cs typeface="Courier New"/>
              </a:rPr>
              <a:t>=</a:t>
            </a:r>
            <a:r>
              <a:rPr sz="2500" b="1" spc="-13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y(iy</a:t>
            </a:r>
            <a:r>
              <a:rPr sz="2500" b="1" dirty="0">
                <a:latin typeface="Courier New"/>
                <a:cs typeface="Courier New"/>
              </a:rPr>
              <a:t>)	</a:t>
            </a:r>
            <a:r>
              <a:rPr sz="2500" b="1" spc="-9" dirty="0">
                <a:latin typeface="Courier New"/>
                <a:cs typeface="Courier New"/>
              </a:rPr>
              <a:t>???</a:t>
            </a:r>
            <a:endParaRPr sz="25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551315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6182" y="2017059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799" y="55778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8864" y="2000251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899" y="595883"/>
                </a:moveTo>
                <a:lnTo>
                  <a:pt x="723899" y="0"/>
                </a:lnTo>
                <a:lnTo>
                  <a:pt x="0" y="0"/>
                </a:lnTo>
                <a:lnTo>
                  <a:pt x="0" y="595883"/>
                </a:lnTo>
                <a:lnTo>
                  <a:pt x="19050" y="595883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799" y="38100"/>
                </a:lnTo>
                <a:lnTo>
                  <a:pt x="685799" y="19050"/>
                </a:lnTo>
                <a:lnTo>
                  <a:pt x="704849" y="38100"/>
                </a:lnTo>
                <a:lnTo>
                  <a:pt x="704849" y="595883"/>
                </a:lnTo>
                <a:lnTo>
                  <a:pt x="723899" y="595883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3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3"/>
                </a:lnTo>
                <a:lnTo>
                  <a:pt x="38100" y="557783"/>
                </a:lnTo>
                <a:close/>
              </a:path>
              <a:path w="723900" h="596264">
                <a:moveTo>
                  <a:pt x="704849" y="557783"/>
                </a:moveTo>
                <a:lnTo>
                  <a:pt x="19050" y="557783"/>
                </a:lnTo>
                <a:lnTo>
                  <a:pt x="38100" y="576833"/>
                </a:lnTo>
                <a:lnTo>
                  <a:pt x="38100" y="595883"/>
                </a:lnTo>
                <a:lnTo>
                  <a:pt x="685799" y="595883"/>
                </a:lnTo>
                <a:lnTo>
                  <a:pt x="685799" y="576833"/>
                </a:lnTo>
                <a:lnTo>
                  <a:pt x="704849" y="557783"/>
                </a:lnTo>
                <a:close/>
              </a:path>
              <a:path w="723900" h="596264">
                <a:moveTo>
                  <a:pt x="38100" y="595883"/>
                </a:moveTo>
                <a:lnTo>
                  <a:pt x="38100" y="576833"/>
                </a:lnTo>
                <a:lnTo>
                  <a:pt x="19050" y="557783"/>
                </a:lnTo>
                <a:lnTo>
                  <a:pt x="19050" y="595883"/>
                </a:lnTo>
                <a:lnTo>
                  <a:pt x="38100" y="595883"/>
                </a:lnTo>
                <a:close/>
              </a:path>
              <a:path w="723900" h="596264">
                <a:moveTo>
                  <a:pt x="704849" y="38100"/>
                </a:moveTo>
                <a:lnTo>
                  <a:pt x="685799" y="19050"/>
                </a:lnTo>
                <a:lnTo>
                  <a:pt x="685799" y="38100"/>
                </a:lnTo>
                <a:lnTo>
                  <a:pt x="704849" y="38100"/>
                </a:lnTo>
                <a:close/>
              </a:path>
              <a:path w="723900" h="596264">
                <a:moveTo>
                  <a:pt x="704849" y="557783"/>
                </a:moveTo>
                <a:lnTo>
                  <a:pt x="704849" y="38100"/>
                </a:lnTo>
                <a:lnTo>
                  <a:pt x="685799" y="38100"/>
                </a:lnTo>
                <a:lnTo>
                  <a:pt x="685799" y="557783"/>
                </a:lnTo>
                <a:lnTo>
                  <a:pt x="704849" y="557783"/>
                </a:lnTo>
                <a:close/>
              </a:path>
              <a:path w="723900" h="596264">
                <a:moveTo>
                  <a:pt x="704849" y="595883"/>
                </a:moveTo>
                <a:lnTo>
                  <a:pt x="704849" y="557783"/>
                </a:lnTo>
                <a:lnTo>
                  <a:pt x="685799" y="576833"/>
                </a:lnTo>
                <a:lnTo>
                  <a:pt x="685799" y="595883"/>
                </a:lnTo>
                <a:lnTo>
                  <a:pt x="704849" y="595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39636" y="2017059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22318" y="2000251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3"/>
                </a:moveTo>
                <a:lnTo>
                  <a:pt x="723900" y="0"/>
                </a:lnTo>
                <a:lnTo>
                  <a:pt x="0" y="0"/>
                </a:lnTo>
                <a:lnTo>
                  <a:pt x="0" y="595883"/>
                </a:lnTo>
                <a:lnTo>
                  <a:pt x="19050" y="595883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3"/>
                </a:lnTo>
                <a:lnTo>
                  <a:pt x="723900" y="595883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3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3"/>
                </a:lnTo>
                <a:lnTo>
                  <a:pt x="38100" y="557783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19050" y="557783"/>
                </a:lnTo>
                <a:lnTo>
                  <a:pt x="38100" y="576833"/>
                </a:lnTo>
                <a:lnTo>
                  <a:pt x="38100" y="595883"/>
                </a:lnTo>
                <a:lnTo>
                  <a:pt x="685800" y="595883"/>
                </a:lnTo>
                <a:lnTo>
                  <a:pt x="685800" y="57683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38100" y="595883"/>
                </a:moveTo>
                <a:lnTo>
                  <a:pt x="38100" y="576833"/>
                </a:lnTo>
                <a:lnTo>
                  <a:pt x="19050" y="557783"/>
                </a:lnTo>
                <a:lnTo>
                  <a:pt x="19050" y="595883"/>
                </a:lnTo>
                <a:lnTo>
                  <a:pt x="38100" y="595883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704850" y="595883"/>
                </a:moveTo>
                <a:lnTo>
                  <a:pt x="704850" y="557783"/>
                </a:lnTo>
                <a:lnTo>
                  <a:pt x="685800" y="576833"/>
                </a:lnTo>
                <a:lnTo>
                  <a:pt x="685800" y="595883"/>
                </a:lnTo>
                <a:lnTo>
                  <a:pt x="704850" y="595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86545" y="2017059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3"/>
                </a:lnTo>
                <a:lnTo>
                  <a:pt x="685800" y="55778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69227" y="2000251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3"/>
                </a:moveTo>
                <a:lnTo>
                  <a:pt x="723900" y="0"/>
                </a:lnTo>
                <a:lnTo>
                  <a:pt x="0" y="0"/>
                </a:lnTo>
                <a:lnTo>
                  <a:pt x="0" y="595883"/>
                </a:lnTo>
                <a:lnTo>
                  <a:pt x="19050" y="595883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685800" y="38099"/>
                </a:lnTo>
                <a:lnTo>
                  <a:pt x="685800" y="19049"/>
                </a:lnTo>
                <a:lnTo>
                  <a:pt x="704850" y="38099"/>
                </a:lnTo>
                <a:lnTo>
                  <a:pt x="704850" y="595883"/>
                </a:lnTo>
                <a:lnTo>
                  <a:pt x="723900" y="595883"/>
                </a:lnTo>
                <a:close/>
              </a:path>
              <a:path w="723900" h="596264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723900" h="596264">
                <a:moveTo>
                  <a:pt x="38100" y="557783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557783"/>
                </a:lnTo>
                <a:lnTo>
                  <a:pt x="38100" y="557783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19050" y="557783"/>
                </a:lnTo>
                <a:lnTo>
                  <a:pt x="38100" y="576833"/>
                </a:lnTo>
                <a:lnTo>
                  <a:pt x="38100" y="595883"/>
                </a:lnTo>
                <a:lnTo>
                  <a:pt x="685800" y="595883"/>
                </a:lnTo>
                <a:lnTo>
                  <a:pt x="685800" y="57683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38100" y="595883"/>
                </a:moveTo>
                <a:lnTo>
                  <a:pt x="38100" y="576833"/>
                </a:lnTo>
                <a:lnTo>
                  <a:pt x="19050" y="557783"/>
                </a:lnTo>
                <a:lnTo>
                  <a:pt x="19050" y="595883"/>
                </a:lnTo>
                <a:lnTo>
                  <a:pt x="38100" y="595883"/>
                </a:lnTo>
                <a:close/>
              </a:path>
              <a:path w="723900" h="596264">
                <a:moveTo>
                  <a:pt x="704850" y="38099"/>
                </a:moveTo>
                <a:lnTo>
                  <a:pt x="685800" y="19049"/>
                </a:lnTo>
                <a:lnTo>
                  <a:pt x="685800" y="38099"/>
                </a:lnTo>
                <a:lnTo>
                  <a:pt x="704850" y="38099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704850" y="38099"/>
                </a:lnTo>
                <a:lnTo>
                  <a:pt x="685800" y="38099"/>
                </a:lnTo>
                <a:lnTo>
                  <a:pt x="685800" y="55778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704850" y="595883"/>
                </a:moveTo>
                <a:lnTo>
                  <a:pt x="704850" y="557783"/>
                </a:lnTo>
                <a:lnTo>
                  <a:pt x="685800" y="576833"/>
                </a:lnTo>
                <a:lnTo>
                  <a:pt x="685800" y="595883"/>
                </a:lnTo>
                <a:lnTo>
                  <a:pt x="704850" y="595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63091" y="2017059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45773" y="2000251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3"/>
                </a:moveTo>
                <a:lnTo>
                  <a:pt x="723900" y="0"/>
                </a:lnTo>
                <a:lnTo>
                  <a:pt x="0" y="0"/>
                </a:lnTo>
                <a:lnTo>
                  <a:pt x="0" y="595883"/>
                </a:lnTo>
                <a:lnTo>
                  <a:pt x="19050" y="595883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099"/>
                </a:lnTo>
                <a:lnTo>
                  <a:pt x="685800" y="19049"/>
                </a:lnTo>
                <a:lnTo>
                  <a:pt x="704850" y="38099"/>
                </a:lnTo>
                <a:lnTo>
                  <a:pt x="704850" y="595883"/>
                </a:lnTo>
                <a:lnTo>
                  <a:pt x="723900" y="595883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3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3"/>
                </a:lnTo>
                <a:lnTo>
                  <a:pt x="38100" y="557783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19050" y="557783"/>
                </a:lnTo>
                <a:lnTo>
                  <a:pt x="38100" y="576833"/>
                </a:lnTo>
                <a:lnTo>
                  <a:pt x="38100" y="595883"/>
                </a:lnTo>
                <a:lnTo>
                  <a:pt x="685800" y="595883"/>
                </a:lnTo>
                <a:lnTo>
                  <a:pt x="685800" y="57683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38100" y="595883"/>
                </a:moveTo>
                <a:lnTo>
                  <a:pt x="38100" y="576833"/>
                </a:lnTo>
                <a:lnTo>
                  <a:pt x="19050" y="557783"/>
                </a:lnTo>
                <a:lnTo>
                  <a:pt x="19050" y="595883"/>
                </a:lnTo>
                <a:lnTo>
                  <a:pt x="38100" y="595883"/>
                </a:lnTo>
                <a:close/>
              </a:path>
              <a:path w="723900" h="596264">
                <a:moveTo>
                  <a:pt x="704850" y="38099"/>
                </a:moveTo>
                <a:lnTo>
                  <a:pt x="685800" y="19049"/>
                </a:lnTo>
                <a:lnTo>
                  <a:pt x="685800" y="38099"/>
                </a:lnTo>
                <a:lnTo>
                  <a:pt x="704850" y="38099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704850" y="38099"/>
                </a:lnTo>
                <a:lnTo>
                  <a:pt x="685800" y="38099"/>
                </a:lnTo>
                <a:lnTo>
                  <a:pt x="685800" y="55778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704850" y="595883"/>
                </a:moveTo>
                <a:lnTo>
                  <a:pt x="704850" y="557783"/>
                </a:lnTo>
                <a:lnTo>
                  <a:pt x="685800" y="576833"/>
                </a:lnTo>
                <a:lnTo>
                  <a:pt x="685800" y="595883"/>
                </a:lnTo>
                <a:lnTo>
                  <a:pt x="704850" y="595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16182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98864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39636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22318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86545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69227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63091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799" y="557022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45773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899" y="595122"/>
                </a:moveTo>
                <a:lnTo>
                  <a:pt x="723899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799" y="38100"/>
                </a:lnTo>
                <a:lnTo>
                  <a:pt x="685799" y="19050"/>
                </a:lnTo>
                <a:lnTo>
                  <a:pt x="704849" y="38100"/>
                </a:lnTo>
                <a:lnTo>
                  <a:pt x="704849" y="595122"/>
                </a:lnTo>
                <a:lnTo>
                  <a:pt x="723899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49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799" y="595122"/>
                </a:lnTo>
                <a:lnTo>
                  <a:pt x="685799" y="576072"/>
                </a:lnTo>
                <a:lnTo>
                  <a:pt x="704849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49" y="38100"/>
                </a:moveTo>
                <a:lnTo>
                  <a:pt x="685799" y="19050"/>
                </a:lnTo>
                <a:lnTo>
                  <a:pt x="685799" y="38100"/>
                </a:lnTo>
                <a:lnTo>
                  <a:pt x="704849" y="38100"/>
                </a:lnTo>
                <a:close/>
              </a:path>
              <a:path w="723900" h="595629">
                <a:moveTo>
                  <a:pt x="704849" y="557022"/>
                </a:moveTo>
                <a:lnTo>
                  <a:pt x="704849" y="38100"/>
                </a:lnTo>
                <a:lnTo>
                  <a:pt x="685799" y="38100"/>
                </a:lnTo>
                <a:lnTo>
                  <a:pt x="685799" y="557022"/>
                </a:lnTo>
                <a:lnTo>
                  <a:pt x="704849" y="557022"/>
                </a:lnTo>
                <a:close/>
              </a:path>
              <a:path w="723900" h="595629">
                <a:moveTo>
                  <a:pt x="704849" y="595122"/>
                </a:moveTo>
                <a:lnTo>
                  <a:pt x="704849" y="557022"/>
                </a:lnTo>
                <a:lnTo>
                  <a:pt x="685799" y="576072"/>
                </a:lnTo>
                <a:lnTo>
                  <a:pt x="685799" y="595122"/>
                </a:lnTo>
                <a:lnTo>
                  <a:pt x="704849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10000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92682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316182" y="3265843"/>
            <a:ext cx="3117273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6819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15 42 55 65</a:t>
            </a:r>
            <a:r>
              <a:rPr sz="2500" b="1" spc="1229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75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16182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98864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39636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22318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86545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69227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63091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45773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899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799" y="38100"/>
                </a:lnTo>
                <a:lnTo>
                  <a:pt x="685799" y="19050"/>
                </a:lnTo>
                <a:lnTo>
                  <a:pt x="704849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49" y="38100"/>
                </a:moveTo>
                <a:lnTo>
                  <a:pt x="685799" y="19050"/>
                </a:lnTo>
                <a:lnTo>
                  <a:pt x="685799" y="38100"/>
                </a:lnTo>
                <a:lnTo>
                  <a:pt x="704849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49" y="38100"/>
                </a:lnTo>
                <a:lnTo>
                  <a:pt x="685799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10000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92682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316182" y="4765862"/>
            <a:ext cx="5611091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6819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12 15 33 </a:t>
            </a:r>
            <a:r>
              <a:rPr lang="en-US" sz="2500" b="1" spc="-4" dirty="0">
                <a:latin typeface="Courier New"/>
                <a:cs typeface="Courier New"/>
              </a:rPr>
              <a:t> </a:t>
            </a:r>
            <a:r>
              <a:rPr sz="2500" b="1" spc="-4" dirty="0">
                <a:latin typeface="Courier New"/>
                <a:cs typeface="Courier New"/>
              </a:rPr>
              <a:t>35</a:t>
            </a:r>
            <a:r>
              <a:rPr sz="2500" b="1" spc="1283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42</a:t>
            </a:r>
            <a:endParaRPr sz="2500" dirty="0">
              <a:latin typeface="Courier New"/>
              <a:cs typeface="Courier New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433454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16136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56909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39591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03818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286500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80363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63045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33581" y="2009215"/>
            <a:ext cx="2976418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x: 12 33 35</a:t>
            </a:r>
            <a:r>
              <a:rPr sz="2500" b="1" spc="974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45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33581" y="3286679"/>
            <a:ext cx="409864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9" dirty="0">
                <a:latin typeface="Courier New"/>
                <a:cs typeface="Courier New"/>
              </a:rPr>
              <a:t>y: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33581" y="4833104"/>
            <a:ext cx="409864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9" dirty="0">
                <a:latin typeface="Courier New"/>
                <a:cs typeface="Courier New"/>
              </a:rPr>
              <a:t>z: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897091" y="2063450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30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79773" y="2046641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30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3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30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30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30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30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30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30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897091" y="2055606"/>
            <a:ext cx="62345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algn="ctr">
              <a:spcBef>
                <a:spcPts val="90"/>
              </a:spcBef>
            </a:pPr>
            <a:r>
              <a:rPr sz="2500" b="1" dirty="0">
                <a:latin typeface="Courier New"/>
                <a:cs typeface="Courier New"/>
              </a:rPr>
              <a:t>4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897091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879773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7897091" y="3265843"/>
            <a:ext cx="62345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algn="ctr">
              <a:spcBef>
                <a:spcPts val="90"/>
              </a:spcBef>
            </a:pPr>
            <a:r>
              <a:rPr sz="2500" b="1" dirty="0">
                <a:latin typeface="Courier New"/>
                <a:cs typeface="Courier New"/>
              </a:rPr>
              <a:t>2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897091" y="4752863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879773" y="4736054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897091" y="4745019"/>
            <a:ext cx="62345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algn="ctr">
              <a:spcBef>
                <a:spcPts val="90"/>
              </a:spcBef>
            </a:pPr>
            <a:r>
              <a:rPr sz="2500" b="1" dirty="0">
                <a:latin typeface="Courier New"/>
                <a:cs typeface="Courier New"/>
              </a:rPr>
              <a:t>5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290497" y="2076459"/>
            <a:ext cx="60440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ix: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290497" y="3219472"/>
            <a:ext cx="60440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iy: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290497" y="4765899"/>
            <a:ext cx="60440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iz: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3718791" y="872480"/>
            <a:ext cx="968664" cy="457209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2900" b="0" spc="-81" dirty="0">
                <a:solidFill>
                  <a:srgbClr val="33339A"/>
                </a:solidFill>
                <a:latin typeface="Trebuchet MS"/>
                <a:cs typeface="Trebuchet MS"/>
              </a:rPr>
              <a:t>Merge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948545" y="4303059"/>
            <a:ext cx="277091" cy="391646"/>
          </a:xfrm>
          <a:custGeom>
            <a:avLst/>
            <a:gdLst/>
            <a:ahLst/>
            <a:cxnLst/>
            <a:rect l="l" t="t" r="r" b="b"/>
            <a:pathLst>
              <a:path w="304800" h="443864">
                <a:moveTo>
                  <a:pt x="304800" y="332232"/>
                </a:moveTo>
                <a:lnTo>
                  <a:pt x="228600" y="332232"/>
                </a:lnTo>
                <a:lnTo>
                  <a:pt x="228600" y="0"/>
                </a:lnTo>
                <a:lnTo>
                  <a:pt x="76199" y="0"/>
                </a:lnTo>
                <a:lnTo>
                  <a:pt x="76200" y="332232"/>
                </a:lnTo>
                <a:lnTo>
                  <a:pt x="0" y="332232"/>
                </a:lnTo>
                <a:lnTo>
                  <a:pt x="152400" y="443484"/>
                </a:lnTo>
                <a:lnTo>
                  <a:pt x="304800" y="3322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35383" y="4299025"/>
            <a:ext cx="304223" cy="400050"/>
          </a:xfrm>
          <a:custGeom>
            <a:avLst/>
            <a:gdLst/>
            <a:ahLst/>
            <a:cxnLst/>
            <a:rect l="l" t="t" r="r" b="b"/>
            <a:pathLst>
              <a:path w="334645" h="453389">
                <a:moveTo>
                  <a:pt x="90678" y="332232"/>
                </a:moveTo>
                <a:lnTo>
                  <a:pt x="0" y="332232"/>
                </a:lnTo>
                <a:lnTo>
                  <a:pt x="14477" y="342743"/>
                </a:lnTo>
                <a:lnTo>
                  <a:pt x="14478" y="342138"/>
                </a:lnTo>
                <a:lnTo>
                  <a:pt x="17526" y="332994"/>
                </a:lnTo>
                <a:lnTo>
                  <a:pt x="30052" y="342138"/>
                </a:lnTo>
                <a:lnTo>
                  <a:pt x="86105" y="342138"/>
                </a:lnTo>
                <a:lnTo>
                  <a:pt x="86105" y="336804"/>
                </a:lnTo>
                <a:lnTo>
                  <a:pt x="90678" y="332232"/>
                </a:lnTo>
                <a:close/>
              </a:path>
              <a:path w="334645" h="453389">
                <a:moveTo>
                  <a:pt x="30052" y="342138"/>
                </a:moveTo>
                <a:lnTo>
                  <a:pt x="17526" y="332994"/>
                </a:lnTo>
                <a:lnTo>
                  <a:pt x="14478" y="342138"/>
                </a:lnTo>
                <a:lnTo>
                  <a:pt x="30052" y="342138"/>
                </a:lnTo>
                <a:close/>
              </a:path>
              <a:path w="334645" h="453389">
                <a:moveTo>
                  <a:pt x="167259" y="442299"/>
                </a:moveTo>
                <a:lnTo>
                  <a:pt x="30052" y="342138"/>
                </a:lnTo>
                <a:lnTo>
                  <a:pt x="14478" y="342138"/>
                </a:lnTo>
                <a:lnTo>
                  <a:pt x="14477" y="342743"/>
                </a:lnTo>
                <a:lnTo>
                  <a:pt x="164592" y="451730"/>
                </a:lnTo>
                <a:lnTo>
                  <a:pt x="164592" y="444246"/>
                </a:lnTo>
                <a:lnTo>
                  <a:pt x="167259" y="442299"/>
                </a:lnTo>
                <a:close/>
              </a:path>
              <a:path w="334645" h="453389">
                <a:moveTo>
                  <a:pt x="248411" y="332232"/>
                </a:moveTo>
                <a:lnTo>
                  <a:pt x="248411" y="0"/>
                </a:lnTo>
                <a:lnTo>
                  <a:pt x="86105" y="0"/>
                </a:lnTo>
                <a:lnTo>
                  <a:pt x="86105" y="332232"/>
                </a:lnTo>
                <a:lnTo>
                  <a:pt x="90678" y="332232"/>
                </a:lnTo>
                <a:lnTo>
                  <a:pt x="90677" y="9906"/>
                </a:lnTo>
                <a:lnTo>
                  <a:pt x="96011" y="4572"/>
                </a:lnTo>
                <a:lnTo>
                  <a:pt x="96011" y="9906"/>
                </a:lnTo>
                <a:lnTo>
                  <a:pt x="238506" y="9906"/>
                </a:lnTo>
                <a:lnTo>
                  <a:pt x="238506" y="4572"/>
                </a:lnTo>
                <a:lnTo>
                  <a:pt x="243078" y="9906"/>
                </a:lnTo>
                <a:lnTo>
                  <a:pt x="243078" y="332232"/>
                </a:lnTo>
                <a:lnTo>
                  <a:pt x="248411" y="332232"/>
                </a:lnTo>
                <a:close/>
              </a:path>
              <a:path w="334645" h="453389">
                <a:moveTo>
                  <a:pt x="96012" y="342138"/>
                </a:moveTo>
                <a:lnTo>
                  <a:pt x="96011" y="9906"/>
                </a:lnTo>
                <a:lnTo>
                  <a:pt x="90677" y="9906"/>
                </a:lnTo>
                <a:lnTo>
                  <a:pt x="90678" y="332232"/>
                </a:lnTo>
                <a:lnTo>
                  <a:pt x="86105" y="336804"/>
                </a:lnTo>
                <a:lnTo>
                  <a:pt x="86105" y="342138"/>
                </a:lnTo>
                <a:lnTo>
                  <a:pt x="96012" y="342138"/>
                </a:lnTo>
                <a:close/>
              </a:path>
              <a:path w="334645" h="453389">
                <a:moveTo>
                  <a:pt x="96011" y="9906"/>
                </a:moveTo>
                <a:lnTo>
                  <a:pt x="96011" y="4572"/>
                </a:lnTo>
                <a:lnTo>
                  <a:pt x="90677" y="9906"/>
                </a:lnTo>
                <a:lnTo>
                  <a:pt x="96011" y="9906"/>
                </a:lnTo>
                <a:close/>
              </a:path>
              <a:path w="334645" h="453389">
                <a:moveTo>
                  <a:pt x="169926" y="444246"/>
                </a:moveTo>
                <a:lnTo>
                  <a:pt x="167259" y="442299"/>
                </a:lnTo>
                <a:lnTo>
                  <a:pt x="164592" y="444246"/>
                </a:lnTo>
                <a:lnTo>
                  <a:pt x="169926" y="444246"/>
                </a:lnTo>
                <a:close/>
              </a:path>
              <a:path w="334645" h="453389">
                <a:moveTo>
                  <a:pt x="169926" y="451187"/>
                </a:moveTo>
                <a:lnTo>
                  <a:pt x="169926" y="444246"/>
                </a:lnTo>
                <a:lnTo>
                  <a:pt x="164592" y="444246"/>
                </a:lnTo>
                <a:lnTo>
                  <a:pt x="164592" y="451730"/>
                </a:lnTo>
                <a:lnTo>
                  <a:pt x="166878" y="453390"/>
                </a:lnTo>
                <a:lnTo>
                  <a:pt x="169926" y="451187"/>
                </a:lnTo>
                <a:close/>
              </a:path>
              <a:path w="334645" h="453389">
                <a:moveTo>
                  <a:pt x="319278" y="343246"/>
                </a:moveTo>
                <a:lnTo>
                  <a:pt x="319278" y="342138"/>
                </a:lnTo>
                <a:lnTo>
                  <a:pt x="304465" y="342138"/>
                </a:lnTo>
                <a:lnTo>
                  <a:pt x="167259" y="442299"/>
                </a:lnTo>
                <a:lnTo>
                  <a:pt x="169926" y="444246"/>
                </a:lnTo>
                <a:lnTo>
                  <a:pt x="169926" y="451187"/>
                </a:lnTo>
                <a:lnTo>
                  <a:pt x="319278" y="343246"/>
                </a:lnTo>
                <a:close/>
              </a:path>
              <a:path w="334645" h="453389">
                <a:moveTo>
                  <a:pt x="243078" y="9906"/>
                </a:moveTo>
                <a:lnTo>
                  <a:pt x="238506" y="4572"/>
                </a:lnTo>
                <a:lnTo>
                  <a:pt x="238506" y="9906"/>
                </a:lnTo>
                <a:lnTo>
                  <a:pt x="243078" y="9906"/>
                </a:lnTo>
                <a:close/>
              </a:path>
              <a:path w="334645" h="453389">
                <a:moveTo>
                  <a:pt x="248411" y="342138"/>
                </a:moveTo>
                <a:lnTo>
                  <a:pt x="248411" y="336804"/>
                </a:lnTo>
                <a:lnTo>
                  <a:pt x="243078" y="332232"/>
                </a:lnTo>
                <a:lnTo>
                  <a:pt x="243078" y="9906"/>
                </a:lnTo>
                <a:lnTo>
                  <a:pt x="238506" y="9906"/>
                </a:lnTo>
                <a:lnTo>
                  <a:pt x="238506" y="342138"/>
                </a:lnTo>
                <a:lnTo>
                  <a:pt x="248411" y="342138"/>
                </a:lnTo>
                <a:close/>
              </a:path>
              <a:path w="334645" h="453389">
                <a:moveTo>
                  <a:pt x="334518" y="332232"/>
                </a:moveTo>
                <a:lnTo>
                  <a:pt x="243078" y="332232"/>
                </a:lnTo>
                <a:lnTo>
                  <a:pt x="248411" y="336804"/>
                </a:lnTo>
                <a:lnTo>
                  <a:pt x="248411" y="342138"/>
                </a:lnTo>
                <a:lnTo>
                  <a:pt x="304465" y="342138"/>
                </a:lnTo>
                <a:lnTo>
                  <a:pt x="316992" y="332994"/>
                </a:lnTo>
                <a:lnTo>
                  <a:pt x="319278" y="342138"/>
                </a:lnTo>
                <a:lnTo>
                  <a:pt x="319278" y="343246"/>
                </a:lnTo>
                <a:lnTo>
                  <a:pt x="334518" y="332232"/>
                </a:lnTo>
                <a:close/>
              </a:path>
              <a:path w="334645" h="453389">
                <a:moveTo>
                  <a:pt x="319278" y="342138"/>
                </a:moveTo>
                <a:lnTo>
                  <a:pt x="316992" y="332994"/>
                </a:lnTo>
                <a:lnTo>
                  <a:pt x="304465" y="342138"/>
                </a:lnTo>
                <a:lnTo>
                  <a:pt x="319278" y="3421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078182" y="2756647"/>
            <a:ext cx="277091" cy="391646"/>
          </a:xfrm>
          <a:custGeom>
            <a:avLst/>
            <a:gdLst/>
            <a:ahLst/>
            <a:cxnLst/>
            <a:rect l="l" t="t" r="r" b="b"/>
            <a:pathLst>
              <a:path w="304800" h="443864">
                <a:moveTo>
                  <a:pt x="304800" y="332232"/>
                </a:moveTo>
                <a:lnTo>
                  <a:pt x="228600" y="332232"/>
                </a:lnTo>
                <a:lnTo>
                  <a:pt x="228600" y="0"/>
                </a:lnTo>
                <a:lnTo>
                  <a:pt x="76199" y="0"/>
                </a:lnTo>
                <a:lnTo>
                  <a:pt x="76200" y="332232"/>
                </a:lnTo>
                <a:lnTo>
                  <a:pt x="0" y="332232"/>
                </a:lnTo>
                <a:lnTo>
                  <a:pt x="152400" y="443484"/>
                </a:lnTo>
                <a:lnTo>
                  <a:pt x="304800" y="3322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065020" y="2752612"/>
            <a:ext cx="304223" cy="400050"/>
          </a:xfrm>
          <a:custGeom>
            <a:avLst/>
            <a:gdLst/>
            <a:ahLst/>
            <a:cxnLst/>
            <a:rect l="l" t="t" r="r" b="b"/>
            <a:pathLst>
              <a:path w="334644" h="453389">
                <a:moveTo>
                  <a:pt x="90678" y="332232"/>
                </a:moveTo>
                <a:lnTo>
                  <a:pt x="0" y="332232"/>
                </a:lnTo>
                <a:lnTo>
                  <a:pt x="14477" y="342743"/>
                </a:lnTo>
                <a:lnTo>
                  <a:pt x="14478" y="342138"/>
                </a:lnTo>
                <a:lnTo>
                  <a:pt x="17526" y="332994"/>
                </a:lnTo>
                <a:lnTo>
                  <a:pt x="30052" y="342138"/>
                </a:lnTo>
                <a:lnTo>
                  <a:pt x="86105" y="342138"/>
                </a:lnTo>
                <a:lnTo>
                  <a:pt x="86105" y="336804"/>
                </a:lnTo>
                <a:lnTo>
                  <a:pt x="90678" y="332232"/>
                </a:lnTo>
                <a:close/>
              </a:path>
              <a:path w="334644" h="453389">
                <a:moveTo>
                  <a:pt x="30052" y="342138"/>
                </a:moveTo>
                <a:lnTo>
                  <a:pt x="17526" y="332994"/>
                </a:lnTo>
                <a:lnTo>
                  <a:pt x="14478" y="342138"/>
                </a:lnTo>
                <a:lnTo>
                  <a:pt x="30052" y="342138"/>
                </a:lnTo>
                <a:close/>
              </a:path>
              <a:path w="334644" h="453389">
                <a:moveTo>
                  <a:pt x="167259" y="442299"/>
                </a:moveTo>
                <a:lnTo>
                  <a:pt x="30052" y="342138"/>
                </a:lnTo>
                <a:lnTo>
                  <a:pt x="14478" y="342138"/>
                </a:lnTo>
                <a:lnTo>
                  <a:pt x="14477" y="342743"/>
                </a:lnTo>
                <a:lnTo>
                  <a:pt x="164592" y="451730"/>
                </a:lnTo>
                <a:lnTo>
                  <a:pt x="164592" y="444246"/>
                </a:lnTo>
                <a:lnTo>
                  <a:pt x="167259" y="442299"/>
                </a:lnTo>
                <a:close/>
              </a:path>
              <a:path w="334644" h="453389">
                <a:moveTo>
                  <a:pt x="248411" y="332232"/>
                </a:moveTo>
                <a:lnTo>
                  <a:pt x="248411" y="0"/>
                </a:lnTo>
                <a:lnTo>
                  <a:pt x="86105" y="0"/>
                </a:lnTo>
                <a:lnTo>
                  <a:pt x="86105" y="332232"/>
                </a:lnTo>
                <a:lnTo>
                  <a:pt x="90678" y="332232"/>
                </a:lnTo>
                <a:lnTo>
                  <a:pt x="90677" y="9906"/>
                </a:lnTo>
                <a:lnTo>
                  <a:pt x="96011" y="4572"/>
                </a:lnTo>
                <a:lnTo>
                  <a:pt x="96011" y="9906"/>
                </a:lnTo>
                <a:lnTo>
                  <a:pt x="238506" y="9906"/>
                </a:lnTo>
                <a:lnTo>
                  <a:pt x="238506" y="4572"/>
                </a:lnTo>
                <a:lnTo>
                  <a:pt x="243078" y="9906"/>
                </a:lnTo>
                <a:lnTo>
                  <a:pt x="243078" y="332232"/>
                </a:lnTo>
                <a:lnTo>
                  <a:pt x="248411" y="332232"/>
                </a:lnTo>
                <a:close/>
              </a:path>
              <a:path w="334644" h="453389">
                <a:moveTo>
                  <a:pt x="96012" y="342138"/>
                </a:moveTo>
                <a:lnTo>
                  <a:pt x="96011" y="9906"/>
                </a:lnTo>
                <a:lnTo>
                  <a:pt x="90677" y="9906"/>
                </a:lnTo>
                <a:lnTo>
                  <a:pt x="90678" y="332232"/>
                </a:lnTo>
                <a:lnTo>
                  <a:pt x="86105" y="336804"/>
                </a:lnTo>
                <a:lnTo>
                  <a:pt x="86105" y="342138"/>
                </a:lnTo>
                <a:lnTo>
                  <a:pt x="96012" y="342138"/>
                </a:lnTo>
                <a:close/>
              </a:path>
              <a:path w="334644" h="453389">
                <a:moveTo>
                  <a:pt x="96011" y="9906"/>
                </a:moveTo>
                <a:lnTo>
                  <a:pt x="96011" y="4572"/>
                </a:lnTo>
                <a:lnTo>
                  <a:pt x="90677" y="9906"/>
                </a:lnTo>
                <a:lnTo>
                  <a:pt x="96011" y="9906"/>
                </a:lnTo>
                <a:close/>
              </a:path>
              <a:path w="334644" h="453389">
                <a:moveTo>
                  <a:pt x="169926" y="444246"/>
                </a:moveTo>
                <a:lnTo>
                  <a:pt x="167259" y="442299"/>
                </a:lnTo>
                <a:lnTo>
                  <a:pt x="164592" y="444246"/>
                </a:lnTo>
                <a:lnTo>
                  <a:pt x="169926" y="444246"/>
                </a:lnTo>
                <a:close/>
              </a:path>
              <a:path w="334644" h="453389">
                <a:moveTo>
                  <a:pt x="169926" y="451187"/>
                </a:moveTo>
                <a:lnTo>
                  <a:pt x="169926" y="444246"/>
                </a:lnTo>
                <a:lnTo>
                  <a:pt x="164592" y="444246"/>
                </a:lnTo>
                <a:lnTo>
                  <a:pt x="164592" y="451730"/>
                </a:lnTo>
                <a:lnTo>
                  <a:pt x="166878" y="453390"/>
                </a:lnTo>
                <a:lnTo>
                  <a:pt x="169926" y="451187"/>
                </a:lnTo>
                <a:close/>
              </a:path>
              <a:path w="334644" h="453389">
                <a:moveTo>
                  <a:pt x="319278" y="343246"/>
                </a:moveTo>
                <a:lnTo>
                  <a:pt x="319278" y="342138"/>
                </a:lnTo>
                <a:lnTo>
                  <a:pt x="304465" y="342138"/>
                </a:lnTo>
                <a:lnTo>
                  <a:pt x="167259" y="442299"/>
                </a:lnTo>
                <a:lnTo>
                  <a:pt x="169926" y="444246"/>
                </a:lnTo>
                <a:lnTo>
                  <a:pt x="169926" y="451187"/>
                </a:lnTo>
                <a:lnTo>
                  <a:pt x="319278" y="343246"/>
                </a:lnTo>
                <a:close/>
              </a:path>
              <a:path w="334644" h="453389">
                <a:moveTo>
                  <a:pt x="243078" y="9906"/>
                </a:moveTo>
                <a:lnTo>
                  <a:pt x="238506" y="4572"/>
                </a:lnTo>
                <a:lnTo>
                  <a:pt x="238506" y="9906"/>
                </a:lnTo>
                <a:lnTo>
                  <a:pt x="243078" y="9906"/>
                </a:lnTo>
                <a:close/>
              </a:path>
              <a:path w="334644" h="453389">
                <a:moveTo>
                  <a:pt x="248411" y="342138"/>
                </a:moveTo>
                <a:lnTo>
                  <a:pt x="248411" y="336804"/>
                </a:lnTo>
                <a:lnTo>
                  <a:pt x="243078" y="332232"/>
                </a:lnTo>
                <a:lnTo>
                  <a:pt x="243078" y="9906"/>
                </a:lnTo>
                <a:lnTo>
                  <a:pt x="238506" y="9906"/>
                </a:lnTo>
                <a:lnTo>
                  <a:pt x="238506" y="342138"/>
                </a:lnTo>
                <a:lnTo>
                  <a:pt x="248411" y="342138"/>
                </a:lnTo>
                <a:close/>
              </a:path>
              <a:path w="334644" h="453389">
                <a:moveTo>
                  <a:pt x="334518" y="332232"/>
                </a:moveTo>
                <a:lnTo>
                  <a:pt x="243078" y="332232"/>
                </a:lnTo>
                <a:lnTo>
                  <a:pt x="248411" y="336804"/>
                </a:lnTo>
                <a:lnTo>
                  <a:pt x="248411" y="342138"/>
                </a:lnTo>
                <a:lnTo>
                  <a:pt x="304465" y="342138"/>
                </a:lnTo>
                <a:lnTo>
                  <a:pt x="316992" y="332994"/>
                </a:lnTo>
                <a:lnTo>
                  <a:pt x="319278" y="342138"/>
                </a:lnTo>
                <a:lnTo>
                  <a:pt x="319278" y="343246"/>
                </a:lnTo>
                <a:lnTo>
                  <a:pt x="334518" y="332232"/>
                </a:lnTo>
                <a:close/>
              </a:path>
              <a:path w="334644" h="453389">
                <a:moveTo>
                  <a:pt x="319278" y="342138"/>
                </a:moveTo>
                <a:lnTo>
                  <a:pt x="316992" y="332994"/>
                </a:lnTo>
                <a:lnTo>
                  <a:pt x="304465" y="342138"/>
                </a:lnTo>
                <a:lnTo>
                  <a:pt x="319278" y="3421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25091" y="1559186"/>
            <a:ext cx="277091" cy="391085"/>
          </a:xfrm>
          <a:custGeom>
            <a:avLst/>
            <a:gdLst/>
            <a:ahLst/>
            <a:cxnLst/>
            <a:rect l="l" t="t" r="r" b="b"/>
            <a:pathLst>
              <a:path w="304800" h="443230">
                <a:moveTo>
                  <a:pt x="304800" y="332232"/>
                </a:moveTo>
                <a:lnTo>
                  <a:pt x="228600" y="332232"/>
                </a:lnTo>
                <a:lnTo>
                  <a:pt x="228600" y="0"/>
                </a:lnTo>
                <a:lnTo>
                  <a:pt x="76199" y="0"/>
                </a:lnTo>
                <a:lnTo>
                  <a:pt x="76200" y="332232"/>
                </a:lnTo>
                <a:lnTo>
                  <a:pt x="0" y="332232"/>
                </a:lnTo>
                <a:lnTo>
                  <a:pt x="152400" y="442722"/>
                </a:lnTo>
                <a:lnTo>
                  <a:pt x="304800" y="3322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311929" y="1555151"/>
            <a:ext cx="304223" cy="400050"/>
          </a:xfrm>
          <a:custGeom>
            <a:avLst/>
            <a:gdLst/>
            <a:ahLst/>
            <a:cxnLst/>
            <a:rect l="l" t="t" r="r" b="b"/>
            <a:pathLst>
              <a:path w="334645" h="453389">
                <a:moveTo>
                  <a:pt x="90678" y="332232"/>
                </a:moveTo>
                <a:lnTo>
                  <a:pt x="0" y="332232"/>
                </a:lnTo>
                <a:lnTo>
                  <a:pt x="14477" y="342743"/>
                </a:lnTo>
                <a:lnTo>
                  <a:pt x="14478" y="341376"/>
                </a:lnTo>
                <a:lnTo>
                  <a:pt x="17526" y="332994"/>
                </a:lnTo>
                <a:lnTo>
                  <a:pt x="29087" y="341376"/>
                </a:lnTo>
                <a:lnTo>
                  <a:pt x="86105" y="341376"/>
                </a:lnTo>
                <a:lnTo>
                  <a:pt x="86105" y="336804"/>
                </a:lnTo>
                <a:lnTo>
                  <a:pt x="90678" y="332232"/>
                </a:lnTo>
                <a:close/>
              </a:path>
              <a:path w="334645" h="453389">
                <a:moveTo>
                  <a:pt x="29087" y="341376"/>
                </a:moveTo>
                <a:lnTo>
                  <a:pt x="17526" y="332994"/>
                </a:lnTo>
                <a:lnTo>
                  <a:pt x="14478" y="341376"/>
                </a:lnTo>
                <a:lnTo>
                  <a:pt x="29087" y="341376"/>
                </a:lnTo>
                <a:close/>
              </a:path>
              <a:path w="334645" h="453389">
                <a:moveTo>
                  <a:pt x="167259" y="441550"/>
                </a:moveTo>
                <a:lnTo>
                  <a:pt x="29087" y="341376"/>
                </a:lnTo>
                <a:lnTo>
                  <a:pt x="14478" y="341376"/>
                </a:lnTo>
                <a:lnTo>
                  <a:pt x="14477" y="342743"/>
                </a:lnTo>
                <a:lnTo>
                  <a:pt x="164592" y="451730"/>
                </a:lnTo>
                <a:lnTo>
                  <a:pt x="164592" y="443484"/>
                </a:lnTo>
                <a:lnTo>
                  <a:pt x="167259" y="441550"/>
                </a:lnTo>
                <a:close/>
              </a:path>
              <a:path w="334645" h="453389">
                <a:moveTo>
                  <a:pt x="248411" y="332232"/>
                </a:moveTo>
                <a:lnTo>
                  <a:pt x="248411" y="0"/>
                </a:lnTo>
                <a:lnTo>
                  <a:pt x="86105" y="0"/>
                </a:lnTo>
                <a:lnTo>
                  <a:pt x="86105" y="332232"/>
                </a:lnTo>
                <a:lnTo>
                  <a:pt x="90678" y="332232"/>
                </a:lnTo>
                <a:lnTo>
                  <a:pt x="90677" y="9144"/>
                </a:lnTo>
                <a:lnTo>
                  <a:pt x="96011" y="4572"/>
                </a:lnTo>
                <a:lnTo>
                  <a:pt x="96011" y="9144"/>
                </a:lnTo>
                <a:lnTo>
                  <a:pt x="238506" y="9144"/>
                </a:lnTo>
                <a:lnTo>
                  <a:pt x="238506" y="4572"/>
                </a:lnTo>
                <a:lnTo>
                  <a:pt x="243078" y="9144"/>
                </a:lnTo>
                <a:lnTo>
                  <a:pt x="243078" y="332232"/>
                </a:lnTo>
                <a:lnTo>
                  <a:pt x="248411" y="332232"/>
                </a:lnTo>
                <a:close/>
              </a:path>
              <a:path w="334645" h="453389">
                <a:moveTo>
                  <a:pt x="96011" y="341376"/>
                </a:moveTo>
                <a:lnTo>
                  <a:pt x="96011" y="9144"/>
                </a:lnTo>
                <a:lnTo>
                  <a:pt x="90677" y="9144"/>
                </a:lnTo>
                <a:lnTo>
                  <a:pt x="90678" y="332232"/>
                </a:lnTo>
                <a:lnTo>
                  <a:pt x="86105" y="336804"/>
                </a:lnTo>
                <a:lnTo>
                  <a:pt x="86105" y="341376"/>
                </a:lnTo>
                <a:lnTo>
                  <a:pt x="96011" y="341376"/>
                </a:lnTo>
                <a:close/>
              </a:path>
              <a:path w="334645" h="453389">
                <a:moveTo>
                  <a:pt x="96011" y="9144"/>
                </a:moveTo>
                <a:lnTo>
                  <a:pt x="96011" y="4572"/>
                </a:lnTo>
                <a:lnTo>
                  <a:pt x="90677" y="9144"/>
                </a:lnTo>
                <a:lnTo>
                  <a:pt x="96011" y="9144"/>
                </a:lnTo>
                <a:close/>
              </a:path>
              <a:path w="334645" h="453389">
                <a:moveTo>
                  <a:pt x="169926" y="443484"/>
                </a:moveTo>
                <a:lnTo>
                  <a:pt x="167259" y="441550"/>
                </a:lnTo>
                <a:lnTo>
                  <a:pt x="164592" y="443484"/>
                </a:lnTo>
                <a:lnTo>
                  <a:pt x="169926" y="443484"/>
                </a:lnTo>
                <a:close/>
              </a:path>
              <a:path w="334645" h="453389">
                <a:moveTo>
                  <a:pt x="169926" y="451187"/>
                </a:moveTo>
                <a:lnTo>
                  <a:pt x="169926" y="443484"/>
                </a:lnTo>
                <a:lnTo>
                  <a:pt x="164592" y="443484"/>
                </a:lnTo>
                <a:lnTo>
                  <a:pt x="164592" y="451730"/>
                </a:lnTo>
                <a:lnTo>
                  <a:pt x="166878" y="453390"/>
                </a:lnTo>
                <a:lnTo>
                  <a:pt x="169926" y="451187"/>
                </a:lnTo>
                <a:close/>
              </a:path>
              <a:path w="334645" h="453389">
                <a:moveTo>
                  <a:pt x="319278" y="343246"/>
                </a:moveTo>
                <a:lnTo>
                  <a:pt x="319278" y="341376"/>
                </a:lnTo>
                <a:lnTo>
                  <a:pt x="305430" y="341376"/>
                </a:lnTo>
                <a:lnTo>
                  <a:pt x="167259" y="441550"/>
                </a:lnTo>
                <a:lnTo>
                  <a:pt x="169926" y="443484"/>
                </a:lnTo>
                <a:lnTo>
                  <a:pt x="169926" y="451187"/>
                </a:lnTo>
                <a:lnTo>
                  <a:pt x="319278" y="343246"/>
                </a:lnTo>
                <a:close/>
              </a:path>
              <a:path w="334645" h="453389">
                <a:moveTo>
                  <a:pt x="243078" y="9144"/>
                </a:moveTo>
                <a:lnTo>
                  <a:pt x="238506" y="4572"/>
                </a:lnTo>
                <a:lnTo>
                  <a:pt x="238506" y="9144"/>
                </a:lnTo>
                <a:lnTo>
                  <a:pt x="243078" y="9144"/>
                </a:lnTo>
                <a:close/>
              </a:path>
              <a:path w="334645" h="453389">
                <a:moveTo>
                  <a:pt x="248411" y="341376"/>
                </a:moveTo>
                <a:lnTo>
                  <a:pt x="248411" y="336804"/>
                </a:lnTo>
                <a:lnTo>
                  <a:pt x="243078" y="332232"/>
                </a:lnTo>
                <a:lnTo>
                  <a:pt x="243078" y="9144"/>
                </a:lnTo>
                <a:lnTo>
                  <a:pt x="238506" y="9144"/>
                </a:lnTo>
                <a:lnTo>
                  <a:pt x="238506" y="341376"/>
                </a:lnTo>
                <a:lnTo>
                  <a:pt x="248411" y="341376"/>
                </a:lnTo>
                <a:close/>
              </a:path>
              <a:path w="334645" h="453389">
                <a:moveTo>
                  <a:pt x="334518" y="332232"/>
                </a:moveTo>
                <a:lnTo>
                  <a:pt x="243078" y="332232"/>
                </a:lnTo>
                <a:lnTo>
                  <a:pt x="248411" y="336804"/>
                </a:lnTo>
                <a:lnTo>
                  <a:pt x="248411" y="341376"/>
                </a:lnTo>
                <a:lnTo>
                  <a:pt x="305430" y="341376"/>
                </a:lnTo>
                <a:lnTo>
                  <a:pt x="316992" y="332994"/>
                </a:lnTo>
                <a:lnTo>
                  <a:pt x="319278" y="341376"/>
                </a:lnTo>
                <a:lnTo>
                  <a:pt x="319278" y="343246"/>
                </a:lnTo>
                <a:lnTo>
                  <a:pt x="334518" y="332232"/>
                </a:lnTo>
                <a:close/>
              </a:path>
              <a:path w="334645" h="453389">
                <a:moveTo>
                  <a:pt x="319278" y="341376"/>
                </a:moveTo>
                <a:lnTo>
                  <a:pt x="316992" y="332994"/>
                </a:lnTo>
                <a:lnTo>
                  <a:pt x="305430" y="341376"/>
                </a:lnTo>
                <a:lnTo>
                  <a:pt x="319278" y="341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31306" y="5677573"/>
            <a:ext cx="699019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  <a:tabLst>
                <a:tab pos="3448156" algn="l"/>
                <a:tab pos="6505395" algn="l"/>
              </a:tabLst>
            </a:pPr>
            <a:r>
              <a:rPr sz="2500" b="1" spc="-9" dirty="0">
                <a:latin typeface="Courier New"/>
                <a:cs typeface="Courier New"/>
              </a:rPr>
              <a:t>ix&lt;=</a:t>
            </a:r>
            <a:r>
              <a:rPr sz="2500" b="1" dirty="0">
                <a:latin typeface="Courier New"/>
                <a:cs typeface="Courier New"/>
              </a:rPr>
              <a:t>4</a:t>
            </a:r>
            <a:r>
              <a:rPr sz="2500" b="1" spc="-13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an</a:t>
            </a:r>
            <a:r>
              <a:rPr sz="2500" b="1" dirty="0">
                <a:latin typeface="Courier New"/>
                <a:cs typeface="Courier New"/>
              </a:rPr>
              <a:t>d</a:t>
            </a:r>
            <a:r>
              <a:rPr sz="2500" b="1" spc="-13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iy&lt;=5</a:t>
            </a:r>
            <a:r>
              <a:rPr sz="2500" b="1" dirty="0">
                <a:latin typeface="Courier New"/>
                <a:cs typeface="Courier New"/>
              </a:rPr>
              <a:t>:	</a:t>
            </a:r>
            <a:r>
              <a:rPr sz="2500" b="1" spc="-9" dirty="0">
                <a:latin typeface="Courier New"/>
                <a:cs typeface="Courier New"/>
              </a:rPr>
              <a:t>x(ix</a:t>
            </a:r>
            <a:r>
              <a:rPr sz="2500" b="1" dirty="0">
                <a:latin typeface="Courier New"/>
                <a:cs typeface="Courier New"/>
              </a:rPr>
              <a:t>)</a:t>
            </a:r>
            <a:r>
              <a:rPr sz="2500" b="1" spc="-13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&lt;</a:t>
            </a:r>
            <a:r>
              <a:rPr sz="2500" b="1" dirty="0">
                <a:latin typeface="Courier New"/>
                <a:cs typeface="Courier New"/>
              </a:rPr>
              <a:t>=</a:t>
            </a:r>
            <a:r>
              <a:rPr sz="2500" b="1" spc="-13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y(iy</a:t>
            </a:r>
            <a:r>
              <a:rPr sz="2500" b="1" dirty="0">
                <a:latin typeface="Courier New"/>
                <a:cs typeface="Courier New"/>
              </a:rPr>
              <a:t>)	</a:t>
            </a:r>
            <a:r>
              <a:rPr sz="2500" b="1" spc="-4" dirty="0">
                <a:solidFill>
                  <a:srgbClr val="FF0000"/>
                </a:solidFill>
                <a:latin typeface="Courier New"/>
                <a:cs typeface="Courier New"/>
              </a:rPr>
              <a:t>NO</a:t>
            </a:r>
            <a:endParaRPr sz="25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23270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처음 시작한 상태로 돌아오게 된다</a:t>
            </a:r>
            <a:endParaRPr lang="en-US" altLang="ko-KR" dirty="0"/>
          </a:p>
          <a:p>
            <a:r>
              <a:rPr lang="ko-KR" altLang="en-US" dirty="0"/>
              <a:t>카드가 많다면 원래 순서로 돌아오는데 많은 수의 </a:t>
            </a:r>
            <a:r>
              <a:rPr lang="en-US" altLang="ko-KR" dirty="0"/>
              <a:t>perfect shuffle</a:t>
            </a:r>
            <a:r>
              <a:rPr lang="ko-KR" altLang="en-US" dirty="0"/>
              <a:t>이 필요하게 된다</a:t>
            </a:r>
            <a:endParaRPr lang="en-US" altLang="ko-KR" dirty="0"/>
          </a:p>
          <a:p>
            <a:r>
              <a:rPr lang="en-US" altLang="ko-KR" dirty="0">
                <a:solidFill>
                  <a:srgbClr val="00B050"/>
                </a:solidFill>
              </a:rPr>
              <a:t>Problem: </a:t>
            </a:r>
            <a:r>
              <a:rPr lang="ko-KR" altLang="en-US" dirty="0"/>
              <a:t>카드 수 </a:t>
            </a:r>
            <a:r>
              <a:rPr lang="en-US" altLang="ko-KR" dirty="0"/>
              <a:t>(n)</a:t>
            </a:r>
            <a:r>
              <a:rPr lang="ko-KR" altLang="en-US" dirty="0"/>
              <a:t>를 </a:t>
            </a:r>
            <a:r>
              <a:rPr lang="en-US" altLang="ko-KR" dirty="0"/>
              <a:t>2:2:60 </a:t>
            </a:r>
            <a:r>
              <a:rPr lang="ko-KR" altLang="en-US" dirty="0"/>
              <a:t>으로 변화해 가면서 원래 순서로 돌아오는데 필요한 </a:t>
            </a:r>
            <a:r>
              <a:rPr lang="en-US" altLang="ko-KR" dirty="0"/>
              <a:t>perfect shuffle</a:t>
            </a:r>
            <a:r>
              <a:rPr lang="ko-KR" altLang="en-US" dirty="0"/>
              <a:t>의 수를 알아보고자 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76981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6182" y="2017059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799" y="55778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8864" y="2000251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899" y="595883"/>
                </a:moveTo>
                <a:lnTo>
                  <a:pt x="723899" y="0"/>
                </a:lnTo>
                <a:lnTo>
                  <a:pt x="0" y="0"/>
                </a:lnTo>
                <a:lnTo>
                  <a:pt x="0" y="595883"/>
                </a:lnTo>
                <a:lnTo>
                  <a:pt x="19050" y="595883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799" y="38100"/>
                </a:lnTo>
                <a:lnTo>
                  <a:pt x="685799" y="19050"/>
                </a:lnTo>
                <a:lnTo>
                  <a:pt x="704849" y="38100"/>
                </a:lnTo>
                <a:lnTo>
                  <a:pt x="704849" y="595883"/>
                </a:lnTo>
                <a:lnTo>
                  <a:pt x="723899" y="595883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3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3"/>
                </a:lnTo>
                <a:lnTo>
                  <a:pt x="38100" y="557783"/>
                </a:lnTo>
                <a:close/>
              </a:path>
              <a:path w="723900" h="596264">
                <a:moveTo>
                  <a:pt x="704849" y="557783"/>
                </a:moveTo>
                <a:lnTo>
                  <a:pt x="19050" y="557783"/>
                </a:lnTo>
                <a:lnTo>
                  <a:pt x="38100" y="576833"/>
                </a:lnTo>
                <a:lnTo>
                  <a:pt x="38100" y="595883"/>
                </a:lnTo>
                <a:lnTo>
                  <a:pt x="685799" y="595883"/>
                </a:lnTo>
                <a:lnTo>
                  <a:pt x="685799" y="576833"/>
                </a:lnTo>
                <a:lnTo>
                  <a:pt x="704849" y="557783"/>
                </a:lnTo>
                <a:close/>
              </a:path>
              <a:path w="723900" h="596264">
                <a:moveTo>
                  <a:pt x="38100" y="595883"/>
                </a:moveTo>
                <a:lnTo>
                  <a:pt x="38100" y="576833"/>
                </a:lnTo>
                <a:lnTo>
                  <a:pt x="19050" y="557783"/>
                </a:lnTo>
                <a:lnTo>
                  <a:pt x="19050" y="595883"/>
                </a:lnTo>
                <a:lnTo>
                  <a:pt x="38100" y="595883"/>
                </a:lnTo>
                <a:close/>
              </a:path>
              <a:path w="723900" h="596264">
                <a:moveTo>
                  <a:pt x="704849" y="38100"/>
                </a:moveTo>
                <a:lnTo>
                  <a:pt x="685799" y="19050"/>
                </a:lnTo>
                <a:lnTo>
                  <a:pt x="685799" y="38100"/>
                </a:lnTo>
                <a:lnTo>
                  <a:pt x="704849" y="38100"/>
                </a:lnTo>
                <a:close/>
              </a:path>
              <a:path w="723900" h="596264">
                <a:moveTo>
                  <a:pt x="704849" y="557783"/>
                </a:moveTo>
                <a:lnTo>
                  <a:pt x="704849" y="38100"/>
                </a:lnTo>
                <a:lnTo>
                  <a:pt x="685799" y="38100"/>
                </a:lnTo>
                <a:lnTo>
                  <a:pt x="685799" y="557783"/>
                </a:lnTo>
                <a:lnTo>
                  <a:pt x="704849" y="557783"/>
                </a:lnTo>
                <a:close/>
              </a:path>
              <a:path w="723900" h="596264">
                <a:moveTo>
                  <a:pt x="704849" y="595883"/>
                </a:moveTo>
                <a:lnTo>
                  <a:pt x="704849" y="557783"/>
                </a:lnTo>
                <a:lnTo>
                  <a:pt x="685799" y="576833"/>
                </a:lnTo>
                <a:lnTo>
                  <a:pt x="685799" y="595883"/>
                </a:lnTo>
                <a:lnTo>
                  <a:pt x="704849" y="595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39636" y="2017059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22318" y="2000251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3"/>
                </a:moveTo>
                <a:lnTo>
                  <a:pt x="723900" y="0"/>
                </a:lnTo>
                <a:lnTo>
                  <a:pt x="0" y="0"/>
                </a:lnTo>
                <a:lnTo>
                  <a:pt x="0" y="595883"/>
                </a:lnTo>
                <a:lnTo>
                  <a:pt x="19050" y="595883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3"/>
                </a:lnTo>
                <a:lnTo>
                  <a:pt x="723900" y="595883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3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3"/>
                </a:lnTo>
                <a:lnTo>
                  <a:pt x="38100" y="557783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19050" y="557783"/>
                </a:lnTo>
                <a:lnTo>
                  <a:pt x="38100" y="576833"/>
                </a:lnTo>
                <a:lnTo>
                  <a:pt x="38100" y="595883"/>
                </a:lnTo>
                <a:lnTo>
                  <a:pt x="685800" y="595883"/>
                </a:lnTo>
                <a:lnTo>
                  <a:pt x="685800" y="57683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38100" y="595883"/>
                </a:moveTo>
                <a:lnTo>
                  <a:pt x="38100" y="576833"/>
                </a:lnTo>
                <a:lnTo>
                  <a:pt x="19050" y="557783"/>
                </a:lnTo>
                <a:lnTo>
                  <a:pt x="19050" y="595883"/>
                </a:lnTo>
                <a:lnTo>
                  <a:pt x="38100" y="595883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704850" y="595883"/>
                </a:moveTo>
                <a:lnTo>
                  <a:pt x="704850" y="557783"/>
                </a:lnTo>
                <a:lnTo>
                  <a:pt x="685800" y="576833"/>
                </a:lnTo>
                <a:lnTo>
                  <a:pt x="685800" y="595883"/>
                </a:lnTo>
                <a:lnTo>
                  <a:pt x="704850" y="595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86545" y="2017059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3"/>
                </a:lnTo>
                <a:lnTo>
                  <a:pt x="685800" y="55778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69227" y="2000251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3"/>
                </a:moveTo>
                <a:lnTo>
                  <a:pt x="723900" y="0"/>
                </a:lnTo>
                <a:lnTo>
                  <a:pt x="0" y="0"/>
                </a:lnTo>
                <a:lnTo>
                  <a:pt x="0" y="595883"/>
                </a:lnTo>
                <a:lnTo>
                  <a:pt x="19050" y="595883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685800" y="38099"/>
                </a:lnTo>
                <a:lnTo>
                  <a:pt x="685800" y="19049"/>
                </a:lnTo>
                <a:lnTo>
                  <a:pt x="704850" y="38099"/>
                </a:lnTo>
                <a:lnTo>
                  <a:pt x="704850" y="595883"/>
                </a:lnTo>
                <a:lnTo>
                  <a:pt x="723900" y="595883"/>
                </a:lnTo>
                <a:close/>
              </a:path>
              <a:path w="723900" h="596264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723900" h="596264">
                <a:moveTo>
                  <a:pt x="38100" y="557783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557783"/>
                </a:lnTo>
                <a:lnTo>
                  <a:pt x="38100" y="557783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19050" y="557783"/>
                </a:lnTo>
                <a:lnTo>
                  <a:pt x="38100" y="576833"/>
                </a:lnTo>
                <a:lnTo>
                  <a:pt x="38100" y="595883"/>
                </a:lnTo>
                <a:lnTo>
                  <a:pt x="685800" y="595883"/>
                </a:lnTo>
                <a:lnTo>
                  <a:pt x="685800" y="57683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38100" y="595883"/>
                </a:moveTo>
                <a:lnTo>
                  <a:pt x="38100" y="576833"/>
                </a:lnTo>
                <a:lnTo>
                  <a:pt x="19050" y="557783"/>
                </a:lnTo>
                <a:lnTo>
                  <a:pt x="19050" y="595883"/>
                </a:lnTo>
                <a:lnTo>
                  <a:pt x="38100" y="595883"/>
                </a:lnTo>
                <a:close/>
              </a:path>
              <a:path w="723900" h="596264">
                <a:moveTo>
                  <a:pt x="704850" y="38099"/>
                </a:moveTo>
                <a:lnTo>
                  <a:pt x="685800" y="19049"/>
                </a:lnTo>
                <a:lnTo>
                  <a:pt x="685800" y="38099"/>
                </a:lnTo>
                <a:lnTo>
                  <a:pt x="704850" y="38099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704850" y="38099"/>
                </a:lnTo>
                <a:lnTo>
                  <a:pt x="685800" y="38099"/>
                </a:lnTo>
                <a:lnTo>
                  <a:pt x="685800" y="55778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704850" y="595883"/>
                </a:moveTo>
                <a:lnTo>
                  <a:pt x="704850" y="557783"/>
                </a:lnTo>
                <a:lnTo>
                  <a:pt x="685800" y="576833"/>
                </a:lnTo>
                <a:lnTo>
                  <a:pt x="685800" y="595883"/>
                </a:lnTo>
                <a:lnTo>
                  <a:pt x="704850" y="595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63091" y="2017059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45773" y="2000251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3"/>
                </a:moveTo>
                <a:lnTo>
                  <a:pt x="723900" y="0"/>
                </a:lnTo>
                <a:lnTo>
                  <a:pt x="0" y="0"/>
                </a:lnTo>
                <a:lnTo>
                  <a:pt x="0" y="595883"/>
                </a:lnTo>
                <a:lnTo>
                  <a:pt x="19050" y="595883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099"/>
                </a:lnTo>
                <a:lnTo>
                  <a:pt x="685800" y="19049"/>
                </a:lnTo>
                <a:lnTo>
                  <a:pt x="704850" y="38099"/>
                </a:lnTo>
                <a:lnTo>
                  <a:pt x="704850" y="595883"/>
                </a:lnTo>
                <a:lnTo>
                  <a:pt x="723900" y="595883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3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3"/>
                </a:lnTo>
                <a:lnTo>
                  <a:pt x="38100" y="557783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19050" y="557783"/>
                </a:lnTo>
                <a:lnTo>
                  <a:pt x="38100" y="576833"/>
                </a:lnTo>
                <a:lnTo>
                  <a:pt x="38100" y="595883"/>
                </a:lnTo>
                <a:lnTo>
                  <a:pt x="685800" y="595883"/>
                </a:lnTo>
                <a:lnTo>
                  <a:pt x="685800" y="57683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38100" y="595883"/>
                </a:moveTo>
                <a:lnTo>
                  <a:pt x="38100" y="576833"/>
                </a:lnTo>
                <a:lnTo>
                  <a:pt x="19050" y="557783"/>
                </a:lnTo>
                <a:lnTo>
                  <a:pt x="19050" y="595883"/>
                </a:lnTo>
                <a:lnTo>
                  <a:pt x="38100" y="595883"/>
                </a:lnTo>
                <a:close/>
              </a:path>
              <a:path w="723900" h="596264">
                <a:moveTo>
                  <a:pt x="704850" y="38099"/>
                </a:moveTo>
                <a:lnTo>
                  <a:pt x="685800" y="19049"/>
                </a:lnTo>
                <a:lnTo>
                  <a:pt x="685800" y="38099"/>
                </a:lnTo>
                <a:lnTo>
                  <a:pt x="704850" y="38099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704850" y="38099"/>
                </a:lnTo>
                <a:lnTo>
                  <a:pt x="685800" y="38099"/>
                </a:lnTo>
                <a:lnTo>
                  <a:pt x="685800" y="55778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704850" y="595883"/>
                </a:moveTo>
                <a:lnTo>
                  <a:pt x="704850" y="557783"/>
                </a:lnTo>
                <a:lnTo>
                  <a:pt x="685800" y="576833"/>
                </a:lnTo>
                <a:lnTo>
                  <a:pt x="685800" y="595883"/>
                </a:lnTo>
                <a:lnTo>
                  <a:pt x="704850" y="595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16182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98864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39636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22318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86545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69227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63091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799" y="557022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45773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899" y="595122"/>
                </a:moveTo>
                <a:lnTo>
                  <a:pt x="723899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799" y="38100"/>
                </a:lnTo>
                <a:lnTo>
                  <a:pt x="685799" y="19050"/>
                </a:lnTo>
                <a:lnTo>
                  <a:pt x="704849" y="38100"/>
                </a:lnTo>
                <a:lnTo>
                  <a:pt x="704849" y="595122"/>
                </a:lnTo>
                <a:lnTo>
                  <a:pt x="723899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49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799" y="595122"/>
                </a:lnTo>
                <a:lnTo>
                  <a:pt x="685799" y="576072"/>
                </a:lnTo>
                <a:lnTo>
                  <a:pt x="704849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49" y="38100"/>
                </a:moveTo>
                <a:lnTo>
                  <a:pt x="685799" y="19050"/>
                </a:lnTo>
                <a:lnTo>
                  <a:pt x="685799" y="38100"/>
                </a:lnTo>
                <a:lnTo>
                  <a:pt x="704849" y="38100"/>
                </a:lnTo>
                <a:close/>
              </a:path>
              <a:path w="723900" h="595629">
                <a:moveTo>
                  <a:pt x="704849" y="557022"/>
                </a:moveTo>
                <a:lnTo>
                  <a:pt x="704849" y="38100"/>
                </a:lnTo>
                <a:lnTo>
                  <a:pt x="685799" y="38100"/>
                </a:lnTo>
                <a:lnTo>
                  <a:pt x="685799" y="557022"/>
                </a:lnTo>
                <a:lnTo>
                  <a:pt x="704849" y="557022"/>
                </a:lnTo>
                <a:close/>
              </a:path>
              <a:path w="723900" h="595629">
                <a:moveTo>
                  <a:pt x="704849" y="595122"/>
                </a:moveTo>
                <a:lnTo>
                  <a:pt x="704849" y="557022"/>
                </a:lnTo>
                <a:lnTo>
                  <a:pt x="685799" y="576072"/>
                </a:lnTo>
                <a:lnTo>
                  <a:pt x="685799" y="595122"/>
                </a:lnTo>
                <a:lnTo>
                  <a:pt x="704849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10000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92682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316182" y="3265843"/>
            <a:ext cx="3117273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6819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15 42 55 65</a:t>
            </a:r>
            <a:r>
              <a:rPr sz="2500" b="1" spc="1229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75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16182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98864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39636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22318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86545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69227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63091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45773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899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799" y="38100"/>
                </a:lnTo>
                <a:lnTo>
                  <a:pt x="685799" y="19050"/>
                </a:lnTo>
                <a:lnTo>
                  <a:pt x="704849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49" y="38100"/>
                </a:moveTo>
                <a:lnTo>
                  <a:pt x="685799" y="19050"/>
                </a:lnTo>
                <a:lnTo>
                  <a:pt x="685799" y="38100"/>
                </a:lnTo>
                <a:lnTo>
                  <a:pt x="704849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49" y="38100"/>
                </a:lnTo>
                <a:lnTo>
                  <a:pt x="685799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10000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92682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316182" y="4765862"/>
            <a:ext cx="5611091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6819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12 15 33 </a:t>
            </a:r>
            <a:r>
              <a:rPr lang="en-US" sz="2500" b="1" spc="-4" dirty="0">
                <a:latin typeface="Courier New"/>
                <a:cs typeface="Courier New"/>
              </a:rPr>
              <a:t> </a:t>
            </a:r>
            <a:r>
              <a:rPr sz="2500" b="1" spc="-4" dirty="0">
                <a:latin typeface="Courier New"/>
                <a:cs typeface="Courier New"/>
              </a:rPr>
              <a:t>35</a:t>
            </a:r>
            <a:r>
              <a:rPr sz="2500" b="1" spc="1283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42</a:t>
            </a:r>
            <a:endParaRPr sz="2500" dirty="0">
              <a:latin typeface="Courier New"/>
              <a:cs typeface="Courier New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433454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16136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56909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39591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03818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286500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80363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63045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33581" y="2009215"/>
            <a:ext cx="2976418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x: 12 33 35</a:t>
            </a:r>
            <a:r>
              <a:rPr sz="2500" b="1" spc="974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45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33581" y="3286679"/>
            <a:ext cx="409864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9" dirty="0">
                <a:latin typeface="Courier New"/>
                <a:cs typeface="Courier New"/>
              </a:rPr>
              <a:t>y: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33581" y="4833104"/>
            <a:ext cx="409864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9" dirty="0">
                <a:latin typeface="Courier New"/>
                <a:cs typeface="Courier New"/>
              </a:rPr>
              <a:t>z: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897091" y="2063450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30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79773" y="2046641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30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3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30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30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30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30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30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30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897091" y="2055606"/>
            <a:ext cx="62345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algn="ctr">
              <a:spcBef>
                <a:spcPts val="90"/>
              </a:spcBef>
            </a:pPr>
            <a:r>
              <a:rPr sz="2500" b="1" dirty="0">
                <a:latin typeface="Courier New"/>
                <a:cs typeface="Courier New"/>
              </a:rPr>
              <a:t>4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897091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879773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7897091" y="3265843"/>
            <a:ext cx="62345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algn="ctr">
              <a:spcBef>
                <a:spcPts val="90"/>
              </a:spcBef>
            </a:pPr>
            <a:r>
              <a:rPr sz="2500" b="1" dirty="0">
                <a:latin typeface="Courier New"/>
                <a:cs typeface="Courier New"/>
              </a:rPr>
              <a:t>3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897091" y="4752863"/>
            <a:ext cx="623455" cy="462803"/>
          </a:xfrm>
          <a:custGeom>
            <a:avLst/>
            <a:gdLst/>
            <a:ahLst/>
            <a:cxnLst/>
            <a:rect l="l" t="t" r="r" b="b"/>
            <a:pathLst>
              <a:path w="685800" h="524510">
                <a:moveTo>
                  <a:pt x="0" y="0"/>
                </a:moveTo>
                <a:lnTo>
                  <a:pt x="0" y="524255"/>
                </a:lnTo>
                <a:lnTo>
                  <a:pt x="685800" y="5242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879773" y="4736054"/>
            <a:ext cx="658091" cy="496421"/>
          </a:xfrm>
          <a:custGeom>
            <a:avLst/>
            <a:gdLst/>
            <a:ahLst/>
            <a:cxnLst/>
            <a:rect l="l" t="t" r="r" b="b"/>
            <a:pathLst>
              <a:path w="723900" h="562610">
                <a:moveTo>
                  <a:pt x="723900" y="562356"/>
                </a:moveTo>
                <a:lnTo>
                  <a:pt x="723900" y="0"/>
                </a:lnTo>
                <a:lnTo>
                  <a:pt x="0" y="0"/>
                </a:lnTo>
                <a:lnTo>
                  <a:pt x="0" y="562356"/>
                </a:lnTo>
                <a:lnTo>
                  <a:pt x="19050" y="562356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62356"/>
                </a:lnTo>
                <a:lnTo>
                  <a:pt x="723900" y="562356"/>
                </a:lnTo>
                <a:close/>
              </a:path>
              <a:path w="723900" h="5626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62610">
                <a:moveTo>
                  <a:pt x="38100" y="524256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24256"/>
                </a:lnTo>
                <a:lnTo>
                  <a:pt x="38100" y="524256"/>
                </a:lnTo>
                <a:close/>
              </a:path>
              <a:path w="723900" h="562610">
                <a:moveTo>
                  <a:pt x="704850" y="524256"/>
                </a:moveTo>
                <a:lnTo>
                  <a:pt x="19050" y="524256"/>
                </a:lnTo>
                <a:lnTo>
                  <a:pt x="38100" y="543306"/>
                </a:lnTo>
                <a:lnTo>
                  <a:pt x="38100" y="562356"/>
                </a:lnTo>
                <a:lnTo>
                  <a:pt x="685800" y="562356"/>
                </a:lnTo>
                <a:lnTo>
                  <a:pt x="685800" y="543306"/>
                </a:lnTo>
                <a:lnTo>
                  <a:pt x="704850" y="524256"/>
                </a:lnTo>
                <a:close/>
              </a:path>
              <a:path w="723900" h="562610">
                <a:moveTo>
                  <a:pt x="38100" y="562356"/>
                </a:moveTo>
                <a:lnTo>
                  <a:pt x="38100" y="543306"/>
                </a:lnTo>
                <a:lnTo>
                  <a:pt x="19050" y="524256"/>
                </a:lnTo>
                <a:lnTo>
                  <a:pt x="19050" y="562356"/>
                </a:lnTo>
                <a:lnTo>
                  <a:pt x="38100" y="562356"/>
                </a:lnTo>
                <a:close/>
              </a:path>
              <a:path w="723900" h="562610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62610">
                <a:moveTo>
                  <a:pt x="704850" y="524256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24256"/>
                </a:lnTo>
                <a:lnTo>
                  <a:pt x="704850" y="524256"/>
                </a:lnTo>
                <a:close/>
              </a:path>
              <a:path w="723900" h="562610">
                <a:moveTo>
                  <a:pt x="704850" y="562356"/>
                </a:moveTo>
                <a:lnTo>
                  <a:pt x="704850" y="524256"/>
                </a:lnTo>
                <a:lnTo>
                  <a:pt x="685800" y="543306"/>
                </a:lnTo>
                <a:lnTo>
                  <a:pt x="685800" y="562356"/>
                </a:lnTo>
                <a:lnTo>
                  <a:pt x="704850" y="5623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897091" y="4745019"/>
            <a:ext cx="62345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algn="ctr">
              <a:spcBef>
                <a:spcPts val="90"/>
              </a:spcBef>
            </a:pPr>
            <a:r>
              <a:rPr sz="2500" b="1" dirty="0">
                <a:latin typeface="Courier New"/>
                <a:cs typeface="Courier New"/>
              </a:rPr>
              <a:t>6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290497" y="2076459"/>
            <a:ext cx="60440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ix: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290497" y="3219472"/>
            <a:ext cx="60440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iy: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290497" y="4765899"/>
            <a:ext cx="60440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iz: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3718791" y="872480"/>
            <a:ext cx="968664" cy="457209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2900" b="0" spc="-81" dirty="0">
                <a:solidFill>
                  <a:srgbClr val="33339A"/>
                </a:solidFill>
                <a:latin typeface="Trebuchet MS"/>
                <a:cs typeface="Trebuchet MS"/>
              </a:rPr>
              <a:t>Merge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572000" y="4303059"/>
            <a:ext cx="277091" cy="391646"/>
          </a:xfrm>
          <a:custGeom>
            <a:avLst/>
            <a:gdLst/>
            <a:ahLst/>
            <a:cxnLst/>
            <a:rect l="l" t="t" r="r" b="b"/>
            <a:pathLst>
              <a:path w="304800" h="443864">
                <a:moveTo>
                  <a:pt x="304800" y="332232"/>
                </a:moveTo>
                <a:lnTo>
                  <a:pt x="228600" y="332232"/>
                </a:lnTo>
                <a:lnTo>
                  <a:pt x="228600" y="0"/>
                </a:lnTo>
                <a:lnTo>
                  <a:pt x="76199" y="0"/>
                </a:lnTo>
                <a:lnTo>
                  <a:pt x="76200" y="332232"/>
                </a:lnTo>
                <a:lnTo>
                  <a:pt x="0" y="332232"/>
                </a:lnTo>
                <a:lnTo>
                  <a:pt x="152400" y="443484"/>
                </a:lnTo>
                <a:lnTo>
                  <a:pt x="304800" y="3322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558838" y="4299025"/>
            <a:ext cx="304223" cy="400050"/>
          </a:xfrm>
          <a:custGeom>
            <a:avLst/>
            <a:gdLst/>
            <a:ahLst/>
            <a:cxnLst/>
            <a:rect l="l" t="t" r="r" b="b"/>
            <a:pathLst>
              <a:path w="334645" h="453389">
                <a:moveTo>
                  <a:pt x="90678" y="332232"/>
                </a:moveTo>
                <a:lnTo>
                  <a:pt x="0" y="332232"/>
                </a:lnTo>
                <a:lnTo>
                  <a:pt x="14477" y="342743"/>
                </a:lnTo>
                <a:lnTo>
                  <a:pt x="14478" y="342138"/>
                </a:lnTo>
                <a:lnTo>
                  <a:pt x="17526" y="332994"/>
                </a:lnTo>
                <a:lnTo>
                  <a:pt x="30052" y="342138"/>
                </a:lnTo>
                <a:lnTo>
                  <a:pt x="86105" y="342138"/>
                </a:lnTo>
                <a:lnTo>
                  <a:pt x="86105" y="336804"/>
                </a:lnTo>
                <a:lnTo>
                  <a:pt x="90678" y="332232"/>
                </a:lnTo>
                <a:close/>
              </a:path>
              <a:path w="334645" h="453389">
                <a:moveTo>
                  <a:pt x="30052" y="342138"/>
                </a:moveTo>
                <a:lnTo>
                  <a:pt x="17526" y="332994"/>
                </a:lnTo>
                <a:lnTo>
                  <a:pt x="14478" y="342138"/>
                </a:lnTo>
                <a:lnTo>
                  <a:pt x="30052" y="342138"/>
                </a:lnTo>
                <a:close/>
              </a:path>
              <a:path w="334645" h="453389">
                <a:moveTo>
                  <a:pt x="167259" y="442299"/>
                </a:moveTo>
                <a:lnTo>
                  <a:pt x="30052" y="342138"/>
                </a:lnTo>
                <a:lnTo>
                  <a:pt x="14478" y="342138"/>
                </a:lnTo>
                <a:lnTo>
                  <a:pt x="14477" y="342743"/>
                </a:lnTo>
                <a:lnTo>
                  <a:pt x="164592" y="451730"/>
                </a:lnTo>
                <a:lnTo>
                  <a:pt x="164592" y="444246"/>
                </a:lnTo>
                <a:lnTo>
                  <a:pt x="167259" y="442299"/>
                </a:lnTo>
                <a:close/>
              </a:path>
              <a:path w="334645" h="453389">
                <a:moveTo>
                  <a:pt x="248411" y="332232"/>
                </a:moveTo>
                <a:lnTo>
                  <a:pt x="248411" y="0"/>
                </a:lnTo>
                <a:lnTo>
                  <a:pt x="86105" y="0"/>
                </a:lnTo>
                <a:lnTo>
                  <a:pt x="86105" y="332232"/>
                </a:lnTo>
                <a:lnTo>
                  <a:pt x="90678" y="332232"/>
                </a:lnTo>
                <a:lnTo>
                  <a:pt x="90677" y="9906"/>
                </a:lnTo>
                <a:lnTo>
                  <a:pt x="96011" y="4572"/>
                </a:lnTo>
                <a:lnTo>
                  <a:pt x="96011" y="9906"/>
                </a:lnTo>
                <a:lnTo>
                  <a:pt x="238506" y="9906"/>
                </a:lnTo>
                <a:lnTo>
                  <a:pt x="238506" y="4572"/>
                </a:lnTo>
                <a:lnTo>
                  <a:pt x="243078" y="9906"/>
                </a:lnTo>
                <a:lnTo>
                  <a:pt x="243078" y="332232"/>
                </a:lnTo>
                <a:lnTo>
                  <a:pt x="248411" y="332232"/>
                </a:lnTo>
                <a:close/>
              </a:path>
              <a:path w="334645" h="453389">
                <a:moveTo>
                  <a:pt x="96012" y="342138"/>
                </a:moveTo>
                <a:lnTo>
                  <a:pt x="96011" y="9906"/>
                </a:lnTo>
                <a:lnTo>
                  <a:pt x="90677" y="9906"/>
                </a:lnTo>
                <a:lnTo>
                  <a:pt x="90678" y="332232"/>
                </a:lnTo>
                <a:lnTo>
                  <a:pt x="86105" y="336804"/>
                </a:lnTo>
                <a:lnTo>
                  <a:pt x="86105" y="342138"/>
                </a:lnTo>
                <a:lnTo>
                  <a:pt x="96012" y="342138"/>
                </a:lnTo>
                <a:close/>
              </a:path>
              <a:path w="334645" h="453389">
                <a:moveTo>
                  <a:pt x="96011" y="9906"/>
                </a:moveTo>
                <a:lnTo>
                  <a:pt x="96011" y="4572"/>
                </a:lnTo>
                <a:lnTo>
                  <a:pt x="90677" y="9906"/>
                </a:lnTo>
                <a:lnTo>
                  <a:pt x="96011" y="9906"/>
                </a:lnTo>
                <a:close/>
              </a:path>
              <a:path w="334645" h="453389">
                <a:moveTo>
                  <a:pt x="169926" y="444246"/>
                </a:moveTo>
                <a:lnTo>
                  <a:pt x="167259" y="442299"/>
                </a:lnTo>
                <a:lnTo>
                  <a:pt x="164592" y="444246"/>
                </a:lnTo>
                <a:lnTo>
                  <a:pt x="169926" y="444246"/>
                </a:lnTo>
                <a:close/>
              </a:path>
              <a:path w="334645" h="453389">
                <a:moveTo>
                  <a:pt x="169926" y="451187"/>
                </a:moveTo>
                <a:lnTo>
                  <a:pt x="169926" y="444246"/>
                </a:lnTo>
                <a:lnTo>
                  <a:pt x="164592" y="444246"/>
                </a:lnTo>
                <a:lnTo>
                  <a:pt x="164592" y="451730"/>
                </a:lnTo>
                <a:lnTo>
                  <a:pt x="166878" y="453390"/>
                </a:lnTo>
                <a:lnTo>
                  <a:pt x="169926" y="451187"/>
                </a:lnTo>
                <a:close/>
              </a:path>
              <a:path w="334645" h="453389">
                <a:moveTo>
                  <a:pt x="319278" y="343246"/>
                </a:moveTo>
                <a:lnTo>
                  <a:pt x="319278" y="342138"/>
                </a:lnTo>
                <a:lnTo>
                  <a:pt x="304465" y="342138"/>
                </a:lnTo>
                <a:lnTo>
                  <a:pt x="167259" y="442299"/>
                </a:lnTo>
                <a:lnTo>
                  <a:pt x="169926" y="444246"/>
                </a:lnTo>
                <a:lnTo>
                  <a:pt x="169926" y="451187"/>
                </a:lnTo>
                <a:lnTo>
                  <a:pt x="319278" y="343246"/>
                </a:lnTo>
                <a:close/>
              </a:path>
              <a:path w="334645" h="453389">
                <a:moveTo>
                  <a:pt x="243078" y="9906"/>
                </a:moveTo>
                <a:lnTo>
                  <a:pt x="238506" y="4572"/>
                </a:lnTo>
                <a:lnTo>
                  <a:pt x="238506" y="9906"/>
                </a:lnTo>
                <a:lnTo>
                  <a:pt x="243078" y="9906"/>
                </a:lnTo>
                <a:close/>
              </a:path>
              <a:path w="334645" h="453389">
                <a:moveTo>
                  <a:pt x="248411" y="342138"/>
                </a:moveTo>
                <a:lnTo>
                  <a:pt x="248411" y="336804"/>
                </a:lnTo>
                <a:lnTo>
                  <a:pt x="243078" y="332232"/>
                </a:lnTo>
                <a:lnTo>
                  <a:pt x="243078" y="9906"/>
                </a:lnTo>
                <a:lnTo>
                  <a:pt x="238506" y="9906"/>
                </a:lnTo>
                <a:lnTo>
                  <a:pt x="238506" y="342138"/>
                </a:lnTo>
                <a:lnTo>
                  <a:pt x="248411" y="342138"/>
                </a:lnTo>
                <a:close/>
              </a:path>
              <a:path w="334645" h="453389">
                <a:moveTo>
                  <a:pt x="334518" y="332232"/>
                </a:moveTo>
                <a:lnTo>
                  <a:pt x="243078" y="332232"/>
                </a:lnTo>
                <a:lnTo>
                  <a:pt x="248411" y="336804"/>
                </a:lnTo>
                <a:lnTo>
                  <a:pt x="248411" y="342138"/>
                </a:lnTo>
                <a:lnTo>
                  <a:pt x="304465" y="342138"/>
                </a:lnTo>
                <a:lnTo>
                  <a:pt x="316992" y="332994"/>
                </a:lnTo>
                <a:lnTo>
                  <a:pt x="319278" y="342138"/>
                </a:lnTo>
                <a:lnTo>
                  <a:pt x="319278" y="343246"/>
                </a:lnTo>
                <a:lnTo>
                  <a:pt x="334518" y="332232"/>
                </a:lnTo>
                <a:close/>
              </a:path>
              <a:path w="334645" h="453389">
                <a:moveTo>
                  <a:pt x="319278" y="342138"/>
                </a:moveTo>
                <a:lnTo>
                  <a:pt x="316992" y="332994"/>
                </a:lnTo>
                <a:lnTo>
                  <a:pt x="304465" y="342138"/>
                </a:lnTo>
                <a:lnTo>
                  <a:pt x="319278" y="3421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701636" y="2756647"/>
            <a:ext cx="277091" cy="391646"/>
          </a:xfrm>
          <a:custGeom>
            <a:avLst/>
            <a:gdLst/>
            <a:ahLst/>
            <a:cxnLst/>
            <a:rect l="l" t="t" r="r" b="b"/>
            <a:pathLst>
              <a:path w="304800" h="443864">
                <a:moveTo>
                  <a:pt x="304800" y="332232"/>
                </a:moveTo>
                <a:lnTo>
                  <a:pt x="228600" y="332232"/>
                </a:lnTo>
                <a:lnTo>
                  <a:pt x="228600" y="0"/>
                </a:lnTo>
                <a:lnTo>
                  <a:pt x="76199" y="0"/>
                </a:lnTo>
                <a:lnTo>
                  <a:pt x="76200" y="332232"/>
                </a:lnTo>
                <a:lnTo>
                  <a:pt x="0" y="332232"/>
                </a:lnTo>
                <a:lnTo>
                  <a:pt x="152400" y="443484"/>
                </a:lnTo>
                <a:lnTo>
                  <a:pt x="304800" y="3322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688475" y="2752612"/>
            <a:ext cx="304223" cy="400050"/>
          </a:xfrm>
          <a:custGeom>
            <a:avLst/>
            <a:gdLst/>
            <a:ahLst/>
            <a:cxnLst/>
            <a:rect l="l" t="t" r="r" b="b"/>
            <a:pathLst>
              <a:path w="334645" h="453389">
                <a:moveTo>
                  <a:pt x="90678" y="332232"/>
                </a:moveTo>
                <a:lnTo>
                  <a:pt x="0" y="332232"/>
                </a:lnTo>
                <a:lnTo>
                  <a:pt x="14477" y="342743"/>
                </a:lnTo>
                <a:lnTo>
                  <a:pt x="14478" y="342138"/>
                </a:lnTo>
                <a:lnTo>
                  <a:pt x="17526" y="332994"/>
                </a:lnTo>
                <a:lnTo>
                  <a:pt x="30052" y="342138"/>
                </a:lnTo>
                <a:lnTo>
                  <a:pt x="86105" y="342138"/>
                </a:lnTo>
                <a:lnTo>
                  <a:pt x="86105" y="336804"/>
                </a:lnTo>
                <a:lnTo>
                  <a:pt x="90678" y="332232"/>
                </a:lnTo>
                <a:close/>
              </a:path>
              <a:path w="334645" h="453389">
                <a:moveTo>
                  <a:pt x="30052" y="342138"/>
                </a:moveTo>
                <a:lnTo>
                  <a:pt x="17526" y="332994"/>
                </a:lnTo>
                <a:lnTo>
                  <a:pt x="14478" y="342138"/>
                </a:lnTo>
                <a:lnTo>
                  <a:pt x="30052" y="342138"/>
                </a:lnTo>
                <a:close/>
              </a:path>
              <a:path w="334645" h="453389">
                <a:moveTo>
                  <a:pt x="167259" y="442299"/>
                </a:moveTo>
                <a:lnTo>
                  <a:pt x="30052" y="342138"/>
                </a:lnTo>
                <a:lnTo>
                  <a:pt x="14478" y="342138"/>
                </a:lnTo>
                <a:lnTo>
                  <a:pt x="14477" y="342743"/>
                </a:lnTo>
                <a:lnTo>
                  <a:pt x="164592" y="451730"/>
                </a:lnTo>
                <a:lnTo>
                  <a:pt x="164592" y="444246"/>
                </a:lnTo>
                <a:lnTo>
                  <a:pt x="167259" y="442299"/>
                </a:lnTo>
                <a:close/>
              </a:path>
              <a:path w="334645" h="453389">
                <a:moveTo>
                  <a:pt x="248411" y="332232"/>
                </a:moveTo>
                <a:lnTo>
                  <a:pt x="248411" y="0"/>
                </a:lnTo>
                <a:lnTo>
                  <a:pt x="86105" y="0"/>
                </a:lnTo>
                <a:lnTo>
                  <a:pt x="86105" y="332232"/>
                </a:lnTo>
                <a:lnTo>
                  <a:pt x="90678" y="332232"/>
                </a:lnTo>
                <a:lnTo>
                  <a:pt x="90677" y="9906"/>
                </a:lnTo>
                <a:lnTo>
                  <a:pt x="96011" y="4572"/>
                </a:lnTo>
                <a:lnTo>
                  <a:pt x="96011" y="9906"/>
                </a:lnTo>
                <a:lnTo>
                  <a:pt x="238506" y="9906"/>
                </a:lnTo>
                <a:lnTo>
                  <a:pt x="238506" y="4572"/>
                </a:lnTo>
                <a:lnTo>
                  <a:pt x="243078" y="9906"/>
                </a:lnTo>
                <a:lnTo>
                  <a:pt x="243078" y="332232"/>
                </a:lnTo>
                <a:lnTo>
                  <a:pt x="248411" y="332232"/>
                </a:lnTo>
                <a:close/>
              </a:path>
              <a:path w="334645" h="453389">
                <a:moveTo>
                  <a:pt x="96012" y="342138"/>
                </a:moveTo>
                <a:lnTo>
                  <a:pt x="96011" y="9906"/>
                </a:lnTo>
                <a:lnTo>
                  <a:pt x="90677" y="9906"/>
                </a:lnTo>
                <a:lnTo>
                  <a:pt x="90678" y="332232"/>
                </a:lnTo>
                <a:lnTo>
                  <a:pt x="86105" y="336804"/>
                </a:lnTo>
                <a:lnTo>
                  <a:pt x="86105" y="342138"/>
                </a:lnTo>
                <a:lnTo>
                  <a:pt x="96012" y="342138"/>
                </a:lnTo>
                <a:close/>
              </a:path>
              <a:path w="334645" h="453389">
                <a:moveTo>
                  <a:pt x="96011" y="9906"/>
                </a:moveTo>
                <a:lnTo>
                  <a:pt x="96011" y="4572"/>
                </a:lnTo>
                <a:lnTo>
                  <a:pt x="90677" y="9906"/>
                </a:lnTo>
                <a:lnTo>
                  <a:pt x="96011" y="9906"/>
                </a:lnTo>
                <a:close/>
              </a:path>
              <a:path w="334645" h="453389">
                <a:moveTo>
                  <a:pt x="169926" y="444246"/>
                </a:moveTo>
                <a:lnTo>
                  <a:pt x="167259" y="442299"/>
                </a:lnTo>
                <a:lnTo>
                  <a:pt x="164592" y="444246"/>
                </a:lnTo>
                <a:lnTo>
                  <a:pt x="169926" y="444246"/>
                </a:lnTo>
                <a:close/>
              </a:path>
              <a:path w="334645" h="453389">
                <a:moveTo>
                  <a:pt x="169926" y="451187"/>
                </a:moveTo>
                <a:lnTo>
                  <a:pt x="169926" y="444246"/>
                </a:lnTo>
                <a:lnTo>
                  <a:pt x="164592" y="444246"/>
                </a:lnTo>
                <a:lnTo>
                  <a:pt x="164592" y="451730"/>
                </a:lnTo>
                <a:lnTo>
                  <a:pt x="166878" y="453390"/>
                </a:lnTo>
                <a:lnTo>
                  <a:pt x="169926" y="451187"/>
                </a:lnTo>
                <a:close/>
              </a:path>
              <a:path w="334645" h="453389">
                <a:moveTo>
                  <a:pt x="319278" y="343246"/>
                </a:moveTo>
                <a:lnTo>
                  <a:pt x="319278" y="342138"/>
                </a:lnTo>
                <a:lnTo>
                  <a:pt x="304465" y="342138"/>
                </a:lnTo>
                <a:lnTo>
                  <a:pt x="167259" y="442299"/>
                </a:lnTo>
                <a:lnTo>
                  <a:pt x="169926" y="444246"/>
                </a:lnTo>
                <a:lnTo>
                  <a:pt x="169926" y="451187"/>
                </a:lnTo>
                <a:lnTo>
                  <a:pt x="319278" y="343246"/>
                </a:lnTo>
                <a:close/>
              </a:path>
              <a:path w="334645" h="453389">
                <a:moveTo>
                  <a:pt x="243078" y="9906"/>
                </a:moveTo>
                <a:lnTo>
                  <a:pt x="238506" y="4572"/>
                </a:lnTo>
                <a:lnTo>
                  <a:pt x="238506" y="9906"/>
                </a:lnTo>
                <a:lnTo>
                  <a:pt x="243078" y="9906"/>
                </a:lnTo>
                <a:close/>
              </a:path>
              <a:path w="334645" h="453389">
                <a:moveTo>
                  <a:pt x="248411" y="342138"/>
                </a:moveTo>
                <a:lnTo>
                  <a:pt x="248411" y="336804"/>
                </a:lnTo>
                <a:lnTo>
                  <a:pt x="243078" y="332232"/>
                </a:lnTo>
                <a:lnTo>
                  <a:pt x="243078" y="9906"/>
                </a:lnTo>
                <a:lnTo>
                  <a:pt x="238506" y="9906"/>
                </a:lnTo>
                <a:lnTo>
                  <a:pt x="238506" y="342138"/>
                </a:lnTo>
                <a:lnTo>
                  <a:pt x="248411" y="342138"/>
                </a:lnTo>
                <a:close/>
              </a:path>
              <a:path w="334645" h="453389">
                <a:moveTo>
                  <a:pt x="334518" y="332232"/>
                </a:moveTo>
                <a:lnTo>
                  <a:pt x="243078" y="332232"/>
                </a:lnTo>
                <a:lnTo>
                  <a:pt x="248411" y="336804"/>
                </a:lnTo>
                <a:lnTo>
                  <a:pt x="248411" y="342138"/>
                </a:lnTo>
                <a:lnTo>
                  <a:pt x="304465" y="342138"/>
                </a:lnTo>
                <a:lnTo>
                  <a:pt x="316992" y="332994"/>
                </a:lnTo>
                <a:lnTo>
                  <a:pt x="319278" y="342138"/>
                </a:lnTo>
                <a:lnTo>
                  <a:pt x="319278" y="343246"/>
                </a:lnTo>
                <a:lnTo>
                  <a:pt x="334518" y="332232"/>
                </a:lnTo>
                <a:close/>
              </a:path>
              <a:path w="334645" h="453389">
                <a:moveTo>
                  <a:pt x="319278" y="342138"/>
                </a:moveTo>
                <a:lnTo>
                  <a:pt x="316992" y="332994"/>
                </a:lnTo>
                <a:lnTo>
                  <a:pt x="304465" y="342138"/>
                </a:lnTo>
                <a:lnTo>
                  <a:pt x="319278" y="3421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25091" y="1559186"/>
            <a:ext cx="277091" cy="391085"/>
          </a:xfrm>
          <a:custGeom>
            <a:avLst/>
            <a:gdLst/>
            <a:ahLst/>
            <a:cxnLst/>
            <a:rect l="l" t="t" r="r" b="b"/>
            <a:pathLst>
              <a:path w="304800" h="443230">
                <a:moveTo>
                  <a:pt x="304800" y="332232"/>
                </a:moveTo>
                <a:lnTo>
                  <a:pt x="228600" y="332232"/>
                </a:lnTo>
                <a:lnTo>
                  <a:pt x="228600" y="0"/>
                </a:lnTo>
                <a:lnTo>
                  <a:pt x="76199" y="0"/>
                </a:lnTo>
                <a:lnTo>
                  <a:pt x="76200" y="332232"/>
                </a:lnTo>
                <a:lnTo>
                  <a:pt x="0" y="332232"/>
                </a:lnTo>
                <a:lnTo>
                  <a:pt x="152400" y="442722"/>
                </a:lnTo>
                <a:lnTo>
                  <a:pt x="304800" y="3322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311929" y="1555151"/>
            <a:ext cx="304223" cy="400050"/>
          </a:xfrm>
          <a:custGeom>
            <a:avLst/>
            <a:gdLst/>
            <a:ahLst/>
            <a:cxnLst/>
            <a:rect l="l" t="t" r="r" b="b"/>
            <a:pathLst>
              <a:path w="334645" h="453389">
                <a:moveTo>
                  <a:pt x="90678" y="332232"/>
                </a:moveTo>
                <a:lnTo>
                  <a:pt x="0" y="332232"/>
                </a:lnTo>
                <a:lnTo>
                  <a:pt x="14477" y="342743"/>
                </a:lnTo>
                <a:lnTo>
                  <a:pt x="14478" y="341376"/>
                </a:lnTo>
                <a:lnTo>
                  <a:pt x="17526" y="332994"/>
                </a:lnTo>
                <a:lnTo>
                  <a:pt x="29087" y="341376"/>
                </a:lnTo>
                <a:lnTo>
                  <a:pt x="86105" y="341376"/>
                </a:lnTo>
                <a:lnTo>
                  <a:pt x="86105" y="336804"/>
                </a:lnTo>
                <a:lnTo>
                  <a:pt x="90678" y="332232"/>
                </a:lnTo>
                <a:close/>
              </a:path>
              <a:path w="334645" h="453389">
                <a:moveTo>
                  <a:pt x="29087" y="341376"/>
                </a:moveTo>
                <a:lnTo>
                  <a:pt x="17526" y="332994"/>
                </a:lnTo>
                <a:lnTo>
                  <a:pt x="14478" y="341376"/>
                </a:lnTo>
                <a:lnTo>
                  <a:pt x="29087" y="341376"/>
                </a:lnTo>
                <a:close/>
              </a:path>
              <a:path w="334645" h="453389">
                <a:moveTo>
                  <a:pt x="167259" y="441550"/>
                </a:moveTo>
                <a:lnTo>
                  <a:pt x="29087" y="341376"/>
                </a:lnTo>
                <a:lnTo>
                  <a:pt x="14478" y="341376"/>
                </a:lnTo>
                <a:lnTo>
                  <a:pt x="14477" y="342743"/>
                </a:lnTo>
                <a:lnTo>
                  <a:pt x="164592" y="451730"/>
                </a:lnTo>
                <a:lnTo>
                  <a:pt x="164592" y="443484"/>
                </a:lnTo>
                <a:lnTo>
                  <a:pt x="167259" y="441550"/>
                </a:lnTo>
                <a:close/>
              </a:path>
              <a:path w="334645" h="453389">
                <a:moveTo>
                  <a:pt x="248411" y="332232"/>
                </a:moveTo>
                <a:lnTo>
                  <a:pt x="248411" y="0"/>
                </a:lnTo>
                <a:lnTo>
                  <a:pt x="86105" y="0"/>
                </a:lnTo>
                <a:lnTo>
                  <a:pt x="86105" y="332232"/>
                </a:lnTo>
                <a:lnTo>
                  <a:pt x="90678" y="332232"/>
                </a:lnTo>
                <a:lnTo>
                  <a:pt x="90677" y="9144"/>
                </a:lnTo>
                <a:lnTo>
                  <a:pt x="96011" y="4572"/>
                </a:lnTo>
                <a:lnTo>
                  <a:pt x="96011" y="9144"/>
                </a:lnTo>
                <a:lnTo>
                  <a:pt x="238506" y="9144"/>
                </a:lnTo>
                <a:lnTo>
                  <a:pt x="238506" y="4572"/>
                </a:lnTo>
                <a:lnTo>
                  <a:pt x="243078" y="9144"/>
                </a:lnTo>
                <a:lnTo>
                  <a:pt x="243078" y="332232"/>
                </a:lnTo>
                <a:lnTo>
                  <a:pt x="248411" y="332232"/>
                </a:lnTo>
                <a:close/>
              </a:path>
              <a:path w="334645" h="453389">
                <a:moveTo>
                  <a:pt x="96011" y="341376"/>
                </a:moveTo>
                <a:lnTo>
                  <a:pt x="96011" y="9144"/>
                </a:lnTo>
                <a:lnTo>
                  <a:pt x="90677" y="9144"/>
                </a:lnTo>
                <a:lnTo>
                  <a:pt x="90678" y="332232"/>
                </a:lnTo>
                <a:lnTo>
                  <a:pt x="86105" y="336804"/>
                </a:lnTo>
                <a:lnTo>
                  <a:pt x="86105" y="341376"/>
                </a:lnTo>
                <a:lnTo>
                  <a:pt x="96011" y="341376"/>
                </a:lnTo>
                <a:close/>
              </a:path>
              <a:path w="334645" h="453389">
                <a:moveTo>
                  <a:pt x="96011" y="9144"/>
                </a:moveTo>
                <a:lnTo>
                  <a:pt x="96011" y="4572"/>
                </a:lnTo>
                <a:lnTo>
                  <a:pt x="90677" y="9144"/>
                </a:lnTo>
                <a:lnTo>
                  <a:pt x="96011" y="9144"/>
                </a:lnTo>
                <a:close/>
              </a:path>
              <a:path w="334645" h="453389">
                <a:moveTo>
                  <a:pt x="169926" y="443484"/>
                </a:moveTo>
                <a:lnTo>
                  <a:pt x="167259" y="441550"/>
                </a:lnTo>
                <a:lnTo>
                  <a:pt x="164592" y="443484"/>
                </a:lnTo>
                <a:lnTo>
                  <a:pt x="169926" y="443484"/>
                </a:lnTo>
                <a:close/>
              </a:path>
              <a:path w="334645" h="453389">
                <a:moveTo>
                  <a:pt x="169926" y="451187"/>
                </a:moveTo>
                <a:lnTo>
                  <a:pt x="169926" y="443484"/>
                </a:lnTo>
                <a:lnTo>
                  <a:pt x="164592" y="443484"/>
                </a:lnTo>
                <a:lnTo>
                  <a:pt x="164592" y="451730"/>
                </a:lnTo>
                <a:lnTo>
                  <a:pt x="166878" y="453390"/>
                </a:lnTo>
                <a:lnTo>
                  <a:pt x="169926" y="451187"/>
                </a:lnTo>
                <a:close/>
              </a:path>
              <a:path w="334645" h="453389">
                <a:moveTo>
                  <a:pt x="319278" y="343246"/>
                </a:moveTo>
                <a:lnTo>
                  <a:pt x="319278" y="341376"/>
                </a:lnTo>
                <a:lnTo>
                  <a:pt x="305430" y="341376"/>
                </a:lnTo>
                <a:lnTo>
                  <a:pt x="167259" y="441550"/>
                </a:lnTo>
                <a:lnTo>
                  <a:pt x="169926" y="443484"/>
                </a:lnTo>
                <a:lnTo>
                  <a:pt x="169926" y="451187"/>
                </a:lnTo>
                <a:lnTo>
                  <a:pt x="319278" y="343246"/>
                </a:lnTo>
                <a:close/>
              </a:path>
              <a:path w="334645" h="453389">
                <a:moveTo>
                  <a:pt x="243078" y="9144"/>
                </a:moveTo>
                <a:lnTo>
                  <a:pt x="238506" y="4572"/>
                </a:lnTo>
                <a:lnTo>
                  <a:pt x="238506" y="9144"/>
                </a:lnTo>
                <a:lnTo>
                  <a:pt x="243078" y="9144"/>
                </a:lnTo>
                <a:close/>
              </a:path>
              <a:path w="334645" h="453389">
                <a:moveTo>
                  <a:pt x="248411" y="341376"/>
                </a:moveTo>
                <a:lnTo>
                  <a:pt x="248411" y="336804"/>
                </a:lnTo>
                <a:lnTo>
                  <a:pt x="243078" y="332232"/>
                </a:lnTo>
                <a:lnTo>
                  <a:pt x="243078" y="9144"/>
                </a:lnTo>
                <a:lnTo>
                  <a:pt x="238506" y="9144"/>
                </a:lnTo>
                <a:lnTo>
                  <a:pt x="238506" y="341376"/>
                </a:lnTo>
                <a:lnTo>
                  <a:pt x="248411" y="341376"/>
                </a:lnTo>
                <a:close/>
              </a:path>
              <a:path w="334645" h="453389">
                <a:moveTo>
                  <a:pt x="334518" y="332232"/>
                </a:moveTo>
                <a:lnTo>
                  <a:pt x="243078" y="332232"/>
                </a:lnTo>
                <a:lnTo>
                  <a:pt x="248411" y="336804"/>
                </a:lnTo>
                <a:lnTo>
                  <a:pt x="248411" y="341376"/>
                </a:lnTo>
                <a:lnTo>
                  <a:pt x="305430" y="341376"/>
                </a:lnTo>
                <a:lnTo>
                  <a:pt x="316992" y="332994"/>
                </a:lnTo>
                <a:lnTo>
                  <a:pt x="319278" y="341376"/>
                </a:lnTo>
                <a:lnTo>
                  <a:pt x="319278" y="343246"/>
                </a:lnTo>
                <a:lnTo>
                  <a:pt x="334518" y="332232"/>
                </a:lnTo>
                <a:close/>
              </a:path>
              <a:path w="334645" h="453389">
                <a:moveTo>
                  <a:pt x="319278" y="341376"/>
                </a:moveTo>
                <a:lnTo>
                  <a:pt x="316992" y="332994"/>
                </a:lnTo>
                <a:lnTo>
                  <a:pt x="305430" y="341376"/>
                </a:lnTo>
                <a:lnTo>
                  <a:pt x="319278" y="341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31306" y="5677573"/>
            <a:ext cx="7180118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  <a:tabLst>
                <a:tab pos="3448156" algn="l"/>
                <a:tab pos="6503117" algn="l"/>
              </a:tabLst>
            </a:pPr>
            <a:r>
              <a:rPr sz="2500" b="1" spc="-9" dirty="0">
                <a:latin typeface="Courier New"/>
                <a:cs typeface="Courier New"/>
              </a:rPr>
              <a:t>ix&lt;=</a:t>
            </a:r>
            <a:r>
              <a:rPr sz="2500" b="1" dirty="0">
                <a:latin typeface="Courier New"/>
                <a:cs typeface="Courier New"/>
              </a:rPr>
              <a:t>4</a:t>
            </a:r>
            <a:r>
              <a:rPr sz="2500" b="1" spc="-13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an</a:t>
            </a:r>
            <a:r>
              <a:rPr sz="2500" b="1" dirty="0">
                <a:latin typeface="Courier New"/>
                <a:cs typeface="Courier New"/>
              </a:rPr>
              <a:t>d</a:t>
            </a:r>
            <a:r>
              <a:rPr sz="2500" b="1" spc="-13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iy&lt;=5</a:t>
            </a:r>
            <a:r>
              <a:rPr sz="2500" b="1" dirty="0">
                <a:latin typeface="Courier New"/>
                <a:cs typeface="Courier New"/>
              </a:rPr>
              <a:t>:	</a:t>
            </a:r>
            <a:r>
              <a:rPr sz="2500" b="1" spc="-9" dirty="0">
                <a:latin typeface="Courier New"/>
                <a:cs typeface="Courier New"/>
              </a:rPr>
              <a:t>x(ix</a:t>
            </a:r>
            <a:r>
              <a:rPr sz="2500" b="1" dirty="0">
                <a:latin typeface="Courier New"/>
                <a:cs typeface="Courier New"/>
              </a:rPr>
              <a:t>)</a:t>
            </a:r>
            <a:r>
              <a:rPr sz="2500" b="1" spc="-13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&lt;</a:t>
            </a:r>
            <a:r>
              <a:rPr sz="2500" b="1" dirty="0">
                <a:latin typeface="Courier New"/>
                <a:cs typeface="Courier New"/>
              </a:rPr>
              <a:t>=</a:t>
            </a:r>
            <a:r>
              <a:rPr sz="2500" b="1" spc="-13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y(iy</a:t>
            </a:r>
            <a:r>
              <a:rPr sz="2500" b="1" dirty="0">
                <a:latin typeface="Courier New"/>
                <a:cs typeface="Courier New"/>
              </a:rPr>
              <a:t>)	</a:t>
            </a:r>
            <a:r>
              <a:rPr sz="2500" b="1" spc="-9" dirty="0">
                <a:latin typeface="Courier New"/>
                <a:cs typeface="Courier New"/>
              </a:rPr>
              <a:t>???</a:t>
            </a:r>
            <a:endParaRPr sz="25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120878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6182" y="2017059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799" y="55778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8864" y="2000251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899" y="595883"/>
                </a:moveTo>
                <a:lnTo>
                  <a:pt x="723899" y="0"/>
                </a:lnTo>
                <a:lnTo>
                  <a:pt x="0" y="0"/>
                </a:lnTo>
                <a:lnTo>
                  <a:pt x="0" y="595883"/>
                </a:lnTo>
                <a:lnTo>
                  <a:pt x="19050" y="595883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799" y="38100"/>
                </a:lnTo>
                <a:lnTo>
                  <a:pt x="685799" y="19050"/>
                </a:lnTo>
                <a:lnTo>
                  <a:pt x="704849" y="38100"/>
                </a:lnTo>
                <a:lnTo>
                  <a:pt x="704849" y="595883"/>
                </a:lnTo>
                <a:lnTo>
                  <a:pt x="723899" y="595883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3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3"/>
                </a:lnTo>
                <a:lnTo>
                  <a:pt x="38100" y="557783"/>
                </a:lnTo>
                <a:close/>
              </a:path>
              <a:path w="723900" h="596264">
                <a:moveTo>
                  <a:pt x="704849" y="557783"/>
                </a:moveTo>
                <a:lnTo>
                  <a:pt x="19050" y="557783"/>
                </a:lnTo>
                <a:lnTo>
                  <a:pt x="38100" y="576833"/>
                </a:lnTo>
                <a:lnTo>
                  <a:pt x="38100" y="595883"/>
                </a:lnTo>
                <a:lnTo>
                  <a:pt x="685799" y="595883"/>
                </a:lnTo>
                <a:lnTo>
                  <a:pt x="685799" y="576833"/>
                </a:lnTo>
                <a:lnTo>
                  <a:pt x="704849" y="557783"/>
                </a:lnTo>
                <a:close/>
              </a:path>
              <a:path w="723900" h="596264">
                <a:moveTo>
                  <a:pt x="38100" y="595883"/>
                </a:moveTo>
                <a:lnTo>
                  <a:pt x="38100" y="576833"/>
                </a:lnTo>
                <a:lnTo>
                  <a:pt x="19050" y="557783"/>
                </a:lnTo>
                <a:lnTo>
                  <a:pt x="19050" y="595883"/>
                </a:lnTo>
                <a:lnTo>
                  <a:pt x="38100" y="595883"/>
                </a:lnTo>
                <a:close/>
              </a:path>
              <a:path w="723900" h="596264">
                <a:moveTo>
                  <a:pt x="704849" y="38100"/>
                </a:moveTo>
                <a:lnTo>
                  <a:pt x="685799" y="19050"/>
                </a:lnTo>
                <a:lnTo>
                  <a:pt x="685799" y="38100"/>
                </a:lnTo>
                <a:lnTo>
                  <a:pt x="704849" y="38100"/>
                </a:lnTo>
                <a:close/>
              </a:path>
              <a:path w="723900" h="596264">
                <a:moveTo>
                  <a:pt x="704849" y="557783"/>
                </a:moveTo>
                <a:lnTo>
                  <a:pt x="704849" y="38100"/>
                </a:lnTo>
                <a:lnTo>
                  <a:pt x="685799" y="38100"/>
                </a:lnTo>
                <a:lnTo>
                  <a:pt x="685799" y="557783"/>
                </a:lnTo>
                <a:lnTo>
                  <a:pt x="704849" y="557783"/>
                </a:lnTo>
                <a:close/>
              </a:path>
              <a:path w="723900" h="596264">
                <a:moveTo>
                  <a:pt x="704849" y="595883"/>
                </a:moveTo>
                <a:lnTo>
                  <a:pt x="704849" y="557783"/>
                </a:lnTo>
                <a:lnTo>
                  <a:pt x="685799" y="576833"/>
                </a:lnTo>
                <a:lnTo>
                  <a:pt x="685799" y="595883"/>
                </a:lnTo>
                <a:lnTo>
                  <a:pt x="704849" y="595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39636" y="2017059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22318" y="2000251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3"/>
                </a:moveTo>
                <a:lnTo>
                  <a:pt x="723900" y="0"/>
                </a:lnTo>
                <a:lnTo>
                  <a:pt x="0" y="0"/>
                </a:lnTo>
                <a:lnTo>
                  <a:pt x="0" y="595883"/>
                </a:lnTo>
                <a:lnTo>
                  <a:pt x="19050" y="595883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3"/>
                </a:lnTo>
                <a:lnTo>
                  <a:pt x="723900" y="595883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3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3"/>
                </a:lnTo>
                <a:lnTo>
                  <a:pt x="38100" y="557783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19050" y="557783"/>
                </a:lnTo>
                <a:lnTo>
                  <a:pt x="38100" y="576833"/>
                </a:lnTo>
                <a:lnTo>
                  <a:pt x="38100" y="595883"/>
                </a:lnTo>
                <a:lnTo>
                  <a:pt x="685800" y="595883"/>
                </a:lnTo>
                <a:lnTo>
                  <a:pt x="685800" y="57683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38100" y="595883"/>
                </a:moveTo>
                <a:lnTo>
                  <a:pt x="38100" y="576833"/>
                </a:lnTo>
                <a:lnTo>
                  <a:pt x="19050" y="557783"/>
                </a:lnTo>
                <a:lnTo>
                  <a:pt x="19050" y="595883"/>
                </a:lnTo>
                <a:lnTo>
                  <a:pt x="38100" y="595883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704850" y="595883"/>
                </a:moveTo>
                <a:lnTo>
                  <a:pt x="704850" y="557783"/>
                </a:lnTo>
                <a:lnTo>
                  <a:pt x="685800" y="576833"/>
                </a:lnTo>
                <a:lnTo>
                  <a:pt x="685800" y="595883"/>
                </a:lnTo>
                <a:lnTo>
                  <a:pt x="704850" y="595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86545" y="2017059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3"/>
                </a:lnTo>
                <a:lnTo>
                  <a:pt x="685800" y="55778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69227" y="2000251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3"/>
                </a:moveTo>
                <a:lnTo>
                  <a:pt x="723900" y="0"/>
                </a:lnTo>
                <a:lnTo>
                  <a:pt x="0" y="0"/>
                </a:lnTo>
                <a:lnTo>
                  <a:pt x="0" y="595883"/>
                </a:lnTo>
                <a:lnTo>
                  <a:pt x="19050" y="595883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685800" y="38099"/>
                </a:lnTo>
                <a:lnTo>
                  <a:pt x="685800" y="19049"/>
                </a:lnTo>
                <a:lnTo>
                  <a:pt x="704850" y="38099"/>
                </a:lnTo>
                <a:lnTo>
                  <a:pt x="704850" y="595883"/>
                </a:lnTo>
                <a:lnTo>
                  <a:pt x="723900" y="595883"/>
                </a:lnTo>
                <a:close/>
              </a:path>
              <a:path w="723900" h="596264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723900" h="596264">
                <a:moveTo>
                  <a:pt x="38100" y="557783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557783"/>
                </a:lnTo>
                <a:lnTo>
                  <a:pt x="38100" y="557783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19050" y="557783"/>
                </a:lnTo>
                <a:lnTo>
                  <a:pt x="38100" y="576833"/>
                </a:lnTo>
                <a:lnTo>
                  <a:pt x="38100" y="595883"/>
                </a:lnTo>
                <a:lnTo>
                  <a:pt x="685800" y="595883"/>
                </a:lnTo>
                <a:lnTo>
                  <a:pt x="685800" y="57683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38100" y="595883"/>
                </a:moveTo>
                <a:lnTo>
                  <a:pt x="38100" y="576833"/>
                </a:lnTo>
                <a:lnTo>
                  <a:pt x="19050" y="557783"/>
                </a:lnTo>
                <a:lnTo>
                  <a:pt x="19050" y="595883"/>
                </a:lnTo>
                <a:lnTo>
                  <a:pt x="38100" y="595883"/>
                </a:lnTo>
                <a:close/>
              </a:path>
              <a:path w="723900" h="596264">
                <a:moveTo>
                  <a:pt x="704850" y="38099"/>
                </a:moveTo>
                <a:lnTo>
                  <a:pt x="685800" y="19049"/>
                </a:lnTo>
                <a:lnTo>
                  <a:pt x="685800" y="38099"/>
                </a:lnTo>
                <a:lnTo>
                  <a:pt x="704850" y="38099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704850" y="38099"/>
                </a:lnTo>
                <a:lnTo>
                  <a:pt x="685800" y="38099"/>
                </a:lnTo>
                <a:lnTo>
                  <a:pt x="685800" y="55778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704850" y="595883"/>
                </a:moveTo>
                <a:lnTo>
                  <a:pt x="704850" y="557783"/>
                </a:lnTo>
                <a:lnTo>
                  <a:pt x="685800" y="576833"/>
                </a:lnTo>
                <a:lnTo>
                  <a:pt x="685800" y="595883"/>
                </a:lnTo>
                <a:lnTo>
                  <a:pt x="704850" y="595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63091" y="2017059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45773" y="2000251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3"/>
                </a:moveTo>
                <a:lnTo>
                  <a:pt x="723900" y="0"/>
                </a:lnTo>
                <a:lnTo>
                  <a:pt x="0" y="0"/>
                </a:lnTo>
                <a:lnTo>
                  <a:pt x="0" y="595883"/>
                </a:lnTo>
                <a:lnTo>
                  <a:pt x="19050" y="595883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099"/>
                </a:lnTo>
                <a:lnTo>
                  <a:pt x="685800" y="19049"/>
                </a:lnTo>
                <a:lnTo>
                  <a:pt x="704850" y="38099"/>
                </a:lnTo>
                <a:lnTo>
                  <a:pt x="704850" y="595883"/>
                </a:lnTo>
                <a:lnTo>
                  <a:pt x="723900" y="595883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3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3"/>
                </a:lnTo>
                <a:lnTo>
                  <a:pt x="38100" y="557783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19050" y="557783"/>
                </a:lnTo>
                <a:lnTo>
                  <a:pt x="38100" y="576833"/>
                </a:lnTo>
                <a:lnTo>
                  <a:pt x="38100" y="595883"/>
                </a:lnTo>
                <a:lnTo>
                  <a:pt x="685800" y="595883"/>
                </a:lnTo>
                <a:lnTo>
                  <a:pt x="685800" y="57683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38100" y="595883"/>
                </a:moveTo>
                <a:lnTo>
                  <a:pt x="38100" y="576833"/>
                </a:lnTo>
                <a:lnTo>
                  <a:pt x="19050" y="557783"/>
                </a:lnTo>
                <a:lnTo>
                  <a:pt x="19050" y="595883"/>
                </a:lnTo>
                <a:lnTo>
                  <a:pt x="38100" y="595883"/>
                </a:lnTo>
                <a:close/>
              </a:path>
              <a:path w="723900" h="596264">
                <a:moveTo>
                  <a:pt x="704850" y="38099"/>
                </a:moveTo>
                <a:lnTo>
                  <a:pt x="685800" y="19049"/>
                </a:lnTo>
                <a:lnTo>
                  <a:pt x="685800" y="38099"/>
                </a:lnTo>
                <a:lnTo>
                  <a:pt x="704850" y="38099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704850" y="38099"/>
                </a:lnTo>
                <a:lnTo>
                  <a:pt x="685800" y="38099"/>
                </a:lnTo>
                <a:lnTo>
                  <a:pt x="685800" y="55778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704850" y="595883"/>
                </a:moveTo>
                <a:lnTo>
                  <a:pt x="704850" y="557783"/>
                </a:lnTo>
                <a:lnTo>
                  <a:pt x="685800" y="576833"/>
                </a:lnTo>
                <a:lnTo>
                  <a:pt x="685800" y="595883"/>
                </a:lnTo>
                <a:lnTo>
                  <a:pt x="704850" y="595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16182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98864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39636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22318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86545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69227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63091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799" y="557022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45773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899" y="595122"/>
                </a:moveTo>
                <a:lnTo>
                  <a:pt x="723899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799" y="38100"/>
                </a:lnTo>
                <a:lnTo>
                  <a:pt x="685799" y="19050"/>
                </a:lnTo>
                <a:lnTo>
                  <a:pt x="704849" y="38100"/>
                </a:lnTo>
                <a:lnTo>
                  <a:pt x="704849" y="595122"/>
                </a:lnTo>
                <a:lnTo>
                  <a:pt x="723899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49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799" y="595122"/>
                </a:lnTo>
                <a:lnTo>
                  <a:pt x="685799" y="576072"/>
                </a:lnTo>
                <a:lnTo>
                  <a:pt x="704849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49" y="38100"/>
                </a:moveTo>
                <a:lnTo>
                  <a:pt x="685799" y="19050"/>
                </a:lnTo>
                <a:lnTo>
                  <a:pt x="685799" y="38100"/>
                </a:lnTo>
                <a:lnTo>
                  <a:pt x="704849" y="38100"/>
                </a:lnTo>
                <a:close/>
              </a:path>
              <a:path w="723900" h="595629">
                <a:moveTo>
                  <a:pt x="704849" y="557022"/>
                </a:moveTo>
                <a:lnTo>
                  <a:pt x="704849" y="38100"/>
                </a:lnTo>
                <a:lnTo>
                  <a:pt x="685799" y="38100"/>
                </a:lnTo>
                <a:lnTo>
                  <a:pt x="685799" y="557022"/>
                </a:lnTo>
                <a:lnTo>
                  <a:pt x="704849" y="557022"/>
                </a:lnTo>
                <a:close/>
              </a:path>
              <a:path w="723900" h="595629">
                <a:moveTo>
                  <a:pt x="704849" y="595122"/>
                </a:moveTo>
                <a:lnTo>
                  <a:pt x="704849" y="557022"/>
                </a:lnTo>
                <a:lnTo>
                  <a:pt x="685799" y="576072"/>
                </a:lnTo>
                <a:lnTo>
                  <a:pt x="685799" y="595122"/>
                </a:lnTo>
                <a:lnTo>
                  <a:pt x="704849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10000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92682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316182" y="3265843"/>
            <a:ext cx="3117273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6819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15 42 55 65</a:t>
            </a:r>
            <a:r>
              <a:rPr sz="2500" b="1" spc="1229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75</a:t>
            </a:r>
            <a:endParaRPr sz="2500" dirty="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16182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98864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39636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22318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86545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69227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63091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45773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899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799" y="38100"/>
                </a:lnTo>
                <a:lnTo>
                  <a:pt x="685799" y="19050"/>
                </a:lnTo>
                <a:lnTo>
                  <a:pt x="704849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49" y="38100"/>
                </a:moveTo>
                <a:lnTo>
                  <a:pt x="685799" y="19050"/>
                </a:lnTo>
                <a:lnTo>
                  <a:pt x="685799" y="38100"/>
                </a:lnTo>
                <a:lnTo>
                  <a:pt x="704849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49" y="38100"/>
                </a:lnTo>
                <a:lnTo>
                  <a:pt x="685799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10000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92682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33454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16136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316182" y="4765862"/>
            <a:ext cx="5611091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6819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12 15 33 </a:t>
            </a:r>
            <a:r>
              <a:rPr lang="en-US" sz="2500" b="1" spc="-4" dirty="0">
                <a:latin typeface="Courier New"/>
                <a:cs typeface="Courier New"/>
              </a:rPr>
              <a:t> </a:t>
            </a:r>
            <a:r>
              <a:rPr sz="2500" b="1" spc="-4" dirty="0">
                <a:latin typeface="Courier New"/>
                <a:cs typeface="Courier New"/>
              </a:rPr>
              <a:t>35 42</a:t>
            </a:r>
            <a:r>
              <a:rPr sz="2500" b="1" spc="99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45</a:t>
            </a:r>
            <a:endParaRPr sz="2500" dirty="0">
              <a:latin typeface="Courier New"/>
              <a:cs typeface="Courier New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056909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39591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03818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286500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80363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63045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33581" y="2009215"/>
            <a:ext cx="2976418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x: 12 33 35</a:t>
            </a:r>
            <a:r>
              <a:rPr sz="2500" b="1" spc="974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45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33581" y="3286679"/>
            <a:ext cx="409864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9" dirty="0">
                <a:latin typeface="Courier New"/>
                <a:cs typeface="Courier New"/>
              </a:rPr>
              <a:t>y: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33581" y="4833104"/>
            <a:ext cx="409864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9" dirty="0">
                <a:latin typeface="Courier New"/>
                <a:cs typeface="Courier New"/>
              </a:rPr>
              <a:t>z: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897091" y="2063450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30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79773" y="2046641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30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3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30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30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30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30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30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30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897091" y="2055606"/>
            <a:ext cx="62345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algn="ctr">
              <a:spcBef>
                <a:spcPts val="90"/>
              </a:spcBef>
            </a:pPr>
            <a:r>
              <a:rPr sz="2500" b="1" dirty="0">
                <a:latin typeface="Courier New"/>
                <a:cs typeface="Courier New"/>
              </a:rPr>
              <a:t>4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897091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879773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7897091" y="3265843"/>
            <a:ext cx="62345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algn="ctr">
              <a:spcBef>
                <a:spcPts val="90"/>
              </a:spcBef>
            </a:pPr>
            <a:r>
              <a:rPr sz="2500" b="1" dirty="0">
                <a:latin typeface="Courier New"/>
                <a:cs typeface="Courier New"/>
              </a:rPr>
              <a:t>3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897091" y="4752863"/>
            <a:ext cx="623455" cy="462803"/>
          </a:xfrm>
          <a:custGeom>
            <a:avLst/>
            <a:gdLst/>
            <a:ahLst/>
            <a:cxnLst/>
            <a:rect l="l" t="t" r="r" b="b"/>
            <a:pathLst>
              <a:path w="685800" h="524510">
                <a:moveTo>
                  <a:pt x="0" y="0"/>
                </a:moveTo>
                <a:lnTo>
                  <a:pt x="0" y="524255"/>
                </a:lnTo>
                <a:lnTo>
                  <a:pt x="685800" y="5242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879773" y="4736054"/>
            <a:ext cx="658091" cy="496421"/>
          </a:xfrm>
          <a:custGeom>
            <a:avLst/>
            <a:gdLst/>
            <a:ahLst/>
            <a:cxnLst/>
            <a:rect l="l" t="t" r="r" b="b"/>
            <a:pathLst>
              <a:path w="723900" h="562610">
                <a:moveTo>
                  <a:pt x="723900" y="562356"/>
                </a:moveTo>
                <a:lnTo>
                  <a:pt x="723900" y="0"/>
                </a:lnTo>
                <a:lnTo>
                  <a:pt x="0" y="0"/>
                </a:lnTo>
                <a:lnTo>
                  <a:pt x="0" y="562356"/>
                </a:lnTo>
                <a:lnTo>
                  <a:pt x="19050" y="562356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62356"/>
                </a:lnTo>
                <a:lnTo>
                  <a:pt x="723900" y="562356"/>
                </a:lnTo>
                <a:close/>
              </a:path>
              <a:path w="723900" h="5626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62610">
                <a:moveTo>
                  <a:pt x="38100" y="524256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24256"/>
                </a:lnTo>
                <a:lnTo>
                  <a:pt x="38100" y="524256"/>
                </a:lnTo>
                <a:close/>
              </a:path>
              <a:path w="723900" h="562610">
                <a:moveTo>
                  <a:pt x="704850" y="524256"/>
                </a:moveTo>
                <a:lnTo>
                  <a:pt x="19050" y="524256"/>
                </a:lnTo>
                <a:lnTo>
                  <a:pt x="38100" y="543306"/>
                </a:lnTo>
                <a:lnTo>
                  <a:pt x="38100" y="562356"/>
                </a:lnTo>
                <a:lnTo>
                  <a:pt x="685800" y="562356"/>
                </a:lnTo>
                <a:lnTo>
                  <a:pt x="685800" y="543306"/>
                </a:lnTo>
                <a:lnTo>
                  <a:pt x="704850" y="524256"/>
                </a:lnTo>
                <a:close/>
              </a:path>
              <a:path w="723900" h="562610">
                <a:moveTo>
                  <a:pt x="38100" y="562356"/>
                </a:moveTo>
                <a:lnTo>
                  <a:pt x="38100" y="543306"/>
                </a:lnTo>
                <a:lnTo>
                  <a:pt x="19050" y="524256"/>
                </a:lnTo>
                <a:lnTo>
                  <a:pt x="19050" y="562356"/>
                </a:lnTo>
                <a:lnTo>
                  <a:pt x="38100" y="562356"/>
                </a:lnTo>
                <a:close/>
              </a:path>
              <a:path w="723900" h="562610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62610">
                <a:moveTo>
                  <a:pt x="704850" y="524256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24256"/>
                </a:lnTo>
                <a:lnTo>
                  <a:pt x="704850" y="524256"/>
                </a:lnTo>
                <a:close/>
              </a:path>
              <a:path w="723900" h="562610">
                <a:moveTo>
                  <a:pt x="704850" y="562356"/>
                </a:moveTo>
                <a:lnTo>
                  <a:pt x="704850" y="524256"/>
                </a:lnTo>
                <a:lnTo>
                  <a:pt x="685800" y="543306"/>
                </a:lnTo>
                <a:lnTo>
                  <a:pt x="685800" y="562356"/>
                </a:lnTo>
                <a:lnTo>
                  <a:pt x="704850" y="5623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897091" y="4745019"/>
            <a:ext cx="62345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algn="ctr">
              <a:spcBef>
                <a:spcPts val="90"/>
              </a:spcBef>
            </a:pPr>
            <a:r>
              <a:rPr sz="2500" b="1" dirty="0">
                <a:latin typeface="Courier New"/>
                <a:cs typeface="Courier New"/>
              </a:rPr>
              <a:t>6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290497" y="2076459"/>
            <a:ext cx="60440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ix: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290497" y="3219472"/>
            <a:ext cx="60440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iy: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290497" y="4765899"/>
            <a:ext cx="60440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iz: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3718791" y="872480"/>
            <a:ext cx="968664" cy="457209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2900" b="0" spc="-81" dirty="0">
                <a:solidFill>
                  <a:srgbClr val="33339A"/>
                </a:solidFill>
                <a:latin typeface="Trebuchet MS"/>
                <a:cs typeface="Trebuchet MS"/>
              </a:rPr>
              <a:t>Merge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572000" y="4303059"/>
            <a:ext cx="277091" cy="391646"/>
          </a:xfrm>
          <a:custGeom>
            <a:avLst/>
            <a:gdLst/>
            <a:ahLst/>
            <a:cxnLst/>
            <a:rect l="l" t="t" r="r" b="b"/>
            <a:pathLst>
              <a:path w="304800" h="443864">
                <a:moveTo>
                  <a:pt x="304800" y="332232"/>
                </a:moveTo>
                <a:lnTo>
                  <a:pt x="228600" y="332232"/>
                </a:lnTo>
                <a:lnTo>
                  <a:pt x="228600" y="0"/>
                </a:lnTo>
                <a:lnTo>
                  <a:pt x="76199" y="0"/>
                </a:lnTo>
                <a:lnTo>
                  <a:pt x="76200" y="332232"/>
                </a:lnTo>
                <a:lnTo>
                  <a:pt x="0" y="332232"/>
                </a:lnTo>
                <a:lnTo>
                  <a:pt x="152400" y="443484"/>
                </a:lnTo>
                <a:lnTo>
                  <a:pt x="304800" y="3322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558838" y="4299025"/>
            <a:ext cx="304223" cy="400050"/>
          </a:xfrm>
          <a:custGeom>
            <a:avLst/>
            <a:gdLst/>
            <a:ahLst/>
            <a:cxnLst/>
            <a:rect l="l" t="t" r="r" b="b"/>
            <a:pathLst>
              <a:path w="334645" h="453389">
                <a:moveTo>
                  <a:pt x="90678" y="332232"/>
                </a:moveTo>
                <a:lnTo>
                  <a:pt x="0" y="332232"/>
                </a:lnTo>
                <a:lnTo>
                  <a:pt x="14477" y="342743"/>
                </a:lnTo>
                <a:lnTo>
                  <a:pt x="14478" y="342138"/>
                </a:lnTo>
                <a:lnTo>
                  <a:pt x="17526" y="332994"/>
                </a:lnTo>
                <a:lnTo>
                  <a:pt x="30052" y="342138"/>
                </a:lnTo>
                <a:lnTo>
                  <a:pt x="86105" y="342138"/>
                </a:lnTo>
                <a:lnTo>
                  <a:pt x="86105" y="336804"/>
                </a:lnTo>
                <a:lnTo>
                  <a:pt x="90678" y="332232"/>
                </a:lnTo>
                <a:close/>
              </a:path>
              <a:path w="334645" h="453389">
                <a:moveTo>
                  <a:pt x="30052" y="342138"/>
                </a:moveTo>
                <a:lnTo>
                  <a:pt x="17526" y="332994"/>
                </a:lnTo>
                <a:lnTo>
                  <a:pt x="14478" y="342138"/>
                </a:lnTo>
                <a:lnTo>
                  <a:pt x="30052" y="342138"/>
                </a:lnTo>
                <a:close/>
              </a:path>
              <a:path w="334645" h="453389">
                <a:moveTo>
                  <a:pt x="167259" y="442299"/>
                </a:moveTo>
                <a:lnTo>
                  <a:pt x="30052" y="342138"/>
                </a:lnTo>
                <a:lnTo>
                  <a:pt x="14478" y="342138"/>
                </a:lnTo>
                <a:lnTo>
                  <a:pt x="14477" y="342743"/>
                </a:lnTo>
                <a:lnTo>
                  <a:pt x="164592" y="451730"/>
                </a:lnTo>
                <a:lnTo>
                  <a:pt x="164592" y="444246"/>
                </a:lnTo>
                <a:lnTo>
                  <a:pt x="167259" y="442299"/>
                </a:lnTo>
                <a:close/>
              </a:path>
              <a:path w="334645" h="453389">
                <a:moveTo>
                  <a:pt x="248411" y="332232"/>
                </a:moveTo>
                <a:lnTo>
                  <a:pt x="248411" y="0"/>
                </a:lnTo>
                <a:lnTo>
                  <a:pt x="86105" y="0"/>
                </a:lnTo>
                <a:lnTo>
                  <a:pt x="86105" y="332232"/>
                </a:lnTo>
                <a:lnTo>
                  <a:pt x="90678" y="332232"/>
                </a:lnTo>
                <a:lnTo>
                  <a:pt x="90677" y="9906"/>
                </a:lnTo>
                <a:lnTo>
                  <a:pt x="96011" y="4572"/>
                </a:lnTo>
                <a:lnTo>
                  <a:pt x="96011" y="9906"/>
                </a:lnTo>
                <a:lnTo>
                  <a:pt x="238506" y="9906"/>
                </a:lnTo>
                <a:lnTo>
                  <a:pt x="238506" y="4572"/>
                </a:lnTo>
                <a:lnTo>
                  <a:pt x="243078" y="9906"/>
                </a:lnTo>
                <a:lnTo>
                  <a:pt x="243078" y="332232"/>
                </a:lnTo>
                <a:lnTo>
                  <a:pt x="248411" y="332232"/>
                </a:lnTo>
                <a:close/>
              </a:path>
              <a:path w="334645" h="453389">
                <a:moveTo>
                  <a:pt x="96012" y="342138"/>
                </a:moveTo>
                <a:lnTo>
                  <a:pt x="96011" y="9906"/>
                </a:lnTo>
                <a:lnTo>
                  <a:pt x="90677" y="9906"/>
                </a:lnTo>
                <a:lnTo>
                  <a:pt x="90678" y="332232"/>
                </a:lnTo>
                <a:lnTo>
                  <a:pt x="86105" y="336804"/>
                </a:lnTo>
                <a:lnTo>
                  <a:pt x="86105" y="342138"/>
                </a:lnTo>
                <a:lnTo>
                  <a:pt x="96012" y="342138"/>
                </a:lnTo>
                <a:close/>
              </a:path>
              <a:path w="334645" h="453389">
                <a:moveTo>
                  <a:pt x="96011" y="9906"/>
                </a:moveTo>
                <a:lnTo>
                  <a:pt x="96011" y="4572"/>
                </a:lnTo>
                <a:lnTo>
                  <a:pt x="90677" y="9906"/>
                </a:lnTo>
                <a:lnTo>
                  <a:pt x="96011" y="9906"/>
                </a:lnTo>
                <a:close/>
              </a:path>
              <a:path w="334645" h="453389">
                <a:moveTo>
                  <a:pt x="169926" y="444246"/>
                </a:moveTo>
                <a:lnTo>
                  <a:pt x="167259" y="442299"/>
                </a:lnTo>
                <a:lnTo>
                  <a:pt x="164592" y="444246"/>
                </a:lnTo>
                <a:lnTo>
                  <a:pt x="169926" y="444246"/>
                </a:lnTo>
                <a:close/>
              </a:path>
              <a:path w="334645" h="453389">
                <a:moveTo>
                  <a:pt x="169926" y="451187"/>
                </a:moveTo>
                <a:lnTo>
                  <a:pt x="169926" y="444246"/>
                </a:lnTo>
                <a:lnTo>
                  <a:pt x="164592" y="444246"/>
                </a:lnTo>
                <a:lnTo>
                  <a:pt x="164592" y="451730"/>
                </a:lnTo>
                <a:lnTo>
                  <a:pt x="166878" y="453390"/>
                </a:lnTo>
                <a:lnTo>
                  <a:pt x="169926" y="451187"/>
                </a:lnTo>
                <a:close/>
              </a:path>
              <a:path w="334645" h="453389">
                <a:moveTo>
                  <a:pt x="319278" y="343246"/>
                </a:moveTo>
                <a:lnTo>
                  <a:pt x="319278" y="342138"/>
                </a:lnTo>
                <a:lnTo>
                  <a:pt x="304465" y="342138"/>
                </a:lnTo>
                <a:lnTo>
                  <a:pt x="167259" y="442299"/>
                </a:lnTo>
                <a:lnTo>
                  <a:pt x="169926" y="444246"/>
                </a:lnTo>
                <a:lnTo>
                  <a:pt x="169926" y="451187"/>
                </a:lnTo>
                <a:lnTo>
                  <a:pt x="319278" y="343246"/>
                </a:lnTo>
                <a:close/>
              </a:path>
              <a:path w="334645" h="453389">
                <a:moveTo>
                  <a:pt x="243078" y="9906"/>
                </a:moveTo>
                <a:lnTo>
                  <a:pt x="238506" y="4572"/>
                </a:lnTo>
                <a:lnTo>
                  <a:pt x="238506" y="9906"/>
                </a:lnTo>
                <a:lnTo>
                  <a:pt x="243078" y="9906"/>
                </a:lnTo>
                <a:close/>
              </a:path>
              <a:path w="334645" h="453389">
                <a:moveTo>
                  <a:pt x="248411" y="342138"/>
                </a:moveTo>
                <a:lnTo>
                  <a:pt x="248411" y="336804"/>
                </a:lnTo>
                <a:lnTo>
                  <a:pt x="243078" y="332232"/>
                </a:lnTo>
                <a:lnTo>
                  <a:pt x="243078" y="9906"/>
                </a:lnTo>
                <a:lnTo>
                  <a:pt x="238506" y="9906"/>
                </a:lnTo>
                <a:lnTo>
                  <a:pt x="238506" y="342138"/>
                </a:lnTo>
                <a:lnTo>
                  <a:pt x="248411" y="342138"/>
                </a:lnTo>
                <a:close/>
              </a:path>
              <a:path w="334645" h="453389">
                <a:moveTo>
                  <a:pt x="334518" y="332232"/>
                </a:moveTo>
                <a:lnTo>
                  <a:pt x="243078" y="332232"/>
                </a:lnTo>
                <a:lnTo>
                  <a:pt x="248411" y="336804"/>
                </a:lnTo>
                <a:lnTo>
                  <a:pt x="248411" y="342138"/>
                </a:lnTo>
                <a:lnTo>
                  <a:pt x="304465" y="342138"/>
                </a:lnTo>
                <a:lnTo>
                  <a:pt x="316992" y="332994"/>
                </a:lnTo>
                <a:lnTo>
                  <a:pt x="319278" y="342138"/>
                </a:lnTo>
                <a:lnTo>
                  <a:pt x="319278" y="343246"/>
                </a:lnTo>
                <a:lnTo>
                  <a:pt x="334518" y="332232"/>
                </a:lnTo>
                <a:close/>
              </a:path>
              <a:path w="334645" h="453389">
                <a:moveTo>
                  <a:pt x="319278" y="342138"/>
                </a:moveTo>
                <a:lnTo>
                  <a:pt x="316992" y="332994"/>
                </a:lnTo>
                <a:lnTo>
                  <a:pt x="304465" y="342138"/>
                </a:lnTo>
                <a:lnTo>
                  <a:pt x="319278" y="3421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701636" y="2756647"/>
            <a:ext cx="277091" cy="391646"/>
          </a:xfrm>
          <a:custGeom>
            <a:avLst/>
            <a:gdLst/>
            <a:ahLst/>
            <a:cxnLst/>
            <a:rect l="l" t="t" r="r" b="b"/>
            <a:pathLst>
              <a:path w="304800" h="443864">
                <a:moveTo>
                  <a:pt x="304800" y="332232"/>
                </a:moveTo>
                <a:lnTo>
                  <a:pt x="228600" y="332232"/>
                </a:lnTo>
                <a:lnTo>
                  <a:pt x="228600" y="0"/>
                </a:lnTo>
                <a:lnTo>
                  <a:pt x="76199" y="0"/>
                </a:lnTo>
                <a:lnTo>
                  <a:pt x="76200" y="332232"/>
                </a:lnTo>
                <a:lnTo>
                  <a:pt x="0" y="332232"/>
                </a:lnTo>
                <a:lnTo>
                  <a:pt x="152400" y="443484"/>
                </a:lnTo>
                <a:lnTo>
                  <a:pt x="304800" y="3322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688475" y="2752612"/>
            <a:ext cx="304223" cy="400050"/>
          </a:xfrm>
          <a:custGeom>
            <a:avLst/>
            <a:gdLst/>
            <a:ahLst/>
            <a:cxnLst/>
            <a:rect l="l" t="t" r="r" b="b"/>
            <a:pathLst>
              <a:path w="334645" h="453389">
                <a:moveTo>
                  <a:pt x="90678" y="332232"/>
                </a:moveTo>
                <a:lnTo>
                  <a:pt x="0" y="332232"/>
                </a:lnTo>
                <a:lnTo>
                  <a:pt x="14477" y="342743"/>
                </a:lnTo>
                <a:lnTo>
                  <a:pt x="14478" y="342138"/>
                </a:lnTo>
                <a:lnTo>
                  <a:pt x="17526" y="332994"/>
                </a:lnTo>
                <a:lnTo>
                  <a:pt x="30052" y="342138"/>
                </a:lnTo>
                <a:lnTo>
                  <a:pt x="86105" y="342138"/>
                </a:lnTo>
                <a:lnTo>
                  <a:pt x="86105" y="336804"/>
                </a:lnTo>
                <a:lnTo>
                  <a:pt x="90678" y="332232"/>
                </a:lnTo>
                <a:close/>
              </a:path>
              <a:path w="334645" h="453389">
                <a:moveTo>
                  <a:pt x="30052" y="342138"/>
                </a:moveTo>
                <a:lnTo>
                  <a:pt x="17526" y="332994"/>
                </a:lnTo>
                <a:lnTo>
                  <a:pt x="14478" y="342138"/>
                </a:lnTo>
                <a:lnTo>
                  <a:pt x="30052" y="342138"/>
                </a:lnTo>
                <a:close/>
              </a:path>
              <a:path w="334645" h="453389">
                <a:moveTo>
                  <a:pt x="167259" y="442299"/>
                </a:moveTo>
                <a:lnTo>
                  <a:pt x="30052" y="342138"/>
                </a:lnTo>
                <a:lnTo>
                  <a:pt x="14478" y="342138"/>
                </a:lnTo>
                <a:lnTo>
                  <a:pt x="14477" y="342743"/>
                </a:lnTo>
                <a:lnTo>
                  <a:pt x="164592" y="451730"/>
                </a:lnTo>
                <a:lnTo>
                  <a:pt x="164592" y="444246"/>
                </a:lnTo>
                <a:lnTo>
                  <a:pt x="167259" y="442299"/>
                </a:lnTo>
                <a:close/>
              </a:path>
              <a:path w="334645" h="453389">
                <a:moveTo>
                  <a:pt x="248411" y="332232"/>
                </a:moveTo>
                <a:lnTo>
                  <a:pt x="248411" y="0"/>
                </a:lnTo>
                <a:lnTo>
                  <a:pt x="86105" y="0"/>
                </a:lnTo>
                <a:lnTo>
                  <a:pt x="86105" y="332232"/>
                </a:lnTo>
                <a:lnTo>
                  <a:pt x="90678" y="332232"/>
                </a:lnTo>
                <a:lnTo>
                  <a:pt x="90677" y="9906"/>
                </a:lnTo>
                <a:lnTo>
                  <a:pt x="96011" y="4572"/>
                </a:lnTo>
                <a:lnTo>
                  <a:pt x="96011" y="9906"/>
                </a:lnTo>
                <a:lnTo>
                  <a:pt x="238506" y="9906"/>
                </a:lnTo>
                <a:lnTo>
                  <a:pt x="238506" y="4572"/>
                </a:lnTo>
                <a:lnTo>
                  <a:pt x="243078" y="9906"/>
                </a:lnTo>
                <a:lnTo>
                  <a:pt x="243078" y="332232"/>
                </a:lnTo>
                <a:lnTo>
                  <a:pt x="248411" y="332232"/>
                </a:lnTo>
                <a:close/>
              </a:path>
              <a:path w="334645" h="453389">
                <a:moveTo>
                  <a:pt x="96012" y="342138"/>
                </a:moveTo>
                <a:lnTo>
                  <a:pt x="96011" y="9906"/>
                </a:lnTo>
                <a:lnTo>
                  <a:pt x="90677" y="9906"/>
                </a:lnTo>
                <a:lnTo>
                  <a:pt x="90678" y="332232"/>
                </a:lnTo>
                <a:lnTo>
                  <a:pt x="86105" y="336804"/>
                </a:lnTo>
                <a:lnTo>
                  <a:pt x="86105" y="342138"/>
                </a:lnTo>
                <a:lnTo>
                  <a:pt x="96012" y="342138"/>
                </a:lnTo>
                <a:close/>
              </a:path>
              <a:path w="334645" h="453389">
                <a:moveTo>
                  <a:pt x="96011" y="9906"/>
                </a:moveTo>
                <a:lnTo>
                  <a:pt x="96011" y="4572"/>
                </a:lnTo>
                <a:lnTo>
                  <a:pt x="90677" y="9906"/>
                </a:lnTo>
                <a:lnTo>
                  <a:pt x="96011" y="9906"/>
                </a:lnTo>
                <a:close/>
              </a:path>
              <a:path w="334645" h="453389">
                <a:moveTo>
                  <a:pt x="169926" y="444246"/>
                </a:moveTo>
                <a:lnTo>
                  <a:pt x="167259" y="442299"/>
                </a:lnTo>
                <a:lnTo>
                  <a:pt x="164592" y="444246"/>
                </a:lnTo>
                <a:lnTo>
                  <a:pt x="169926" y="444246"/>
                </a:lnTo>
                <a:close/>
              </a:path>
              <a:path w="334645" h="453389">
                <a:moveTo>
                  <a:pt x="169926" y="451187"/>
                </a:moveTo>
                <a:lnTo>
                  <a:pt x="169926" y="444246"/>
                </a:lnTo>
                <a:lnTo>
                  <a:pt x="164592" y="444246"/>
                </a:lnTo>
                <a:lnTo>
                  <a:pt x="164592" y="451730"/>
                </a:lnTo>
                <a:lnTo>
                  <a:pt x="166878" y="453390"/>
                </a:lnTo>
                <a:lnTo>
                  <a:pt x="169926" y="451187"/>
                </a:lnTo>
                <a:close/>
              </a:path>
              <a:path w="334645" h="453389">
                <a:moveTo>
                  <a:pt x="319278" y="343246"/>
                </a:moveTo>
                <a:lnTo>
                  <a:pt x="319278" y="342138"/>
                </a:lnTo>
                <a:lnTo>
                  <a:pt x="304465" y="342138"/>
                </a:lnTo>
                <a:lnTo>
                  <a:pt x="167259" y="442299"/>
                </a:lnTo>
                <a:lnTo>
                  <a:pt x="169926" y="444246"/>
                </a:lnTo>
                <a:lnTo>
                  <a:pt x="169926" y="451187"/>
                </a:lnTo>
                <a:lnTo>
                  <a:pt x="319278" y="343246"/>
                </a:lnTo>
                <a:close/>
              </a:path>
              <a:path w="334645" h="453389">
                <a:moveTo>
                  <a:pt x="243078" y="9906"/>
                </a:moveTo>
                <a:lnTo>
                  <a:pt x="238506" y="4572"/>
                </a:lnTo>
                <a:lnTo>
                  <a:pt x="238506" y="9906"/>
                </a:lnTo>
                <a:lnTo>
                  <a:pt x="243078" y="9906"/>
                </a:lnTo>
                <a:close/>
              </a:path>
              <a:path w="334645" h="453389">
                <a:moveTo>
                  <a:pt x="248411" y="342138"/>
                </a:moveTo>
                <a:lnTo>
                  <a:pt x="248411" y="336804"/>
                </a:lnTo>
                <a:lnTo>
                  <a:pt x="243078" y="332232"/>
                </a:lnTo>
                <a:lnTo>
                  <a:pt x="243078" y="9906"/>
                </a:lnTo>
                <a:lnTo>
                  <a:pt x="238506" y="9906"/>
                </a:lnTo>
                <a:lnTo>
                  <a:pt x="238506" y="342138"/>
                </a:lnTo>
                <a:lnTo>
                  <a:pt x="248411" y="342138"/>
                </a:lnTo>
                <a:close/>
              </a:path>
              <a:path w="334645" h="453389">
                <a:moveTo>
                  <a:pt x="334518" y="332232"/>
                </a:moveTo>
                <a:lnTo>
                  <a:pt x="243078" y="332232"/>
                </a:lnTo>
                <a:lnTo>
                  <a:pt x="248411" y="336804"/>
                </a:lnTo>
                <a:lnTo>
                  <a:pt x="248411" y="342138"/>
                </a:lnTo>
                <a:lnTo>
                  <a:pt x="304465" y="342138"/>
                </a:lnTo>
                <a:lnTo>
                  <a:pt x="316992" y="332994"/>
                </a:lnTo>
                <a:lnTo>
                  <a:pt x="319278" y="342138"/>
                </a:lnTo>
                <a:lnTo>
                  <a:pt x="319278" y="343246"/>
                </a:lnTo>
                <a:lnTo>
                  <a:pt x="334518" y="332232"/>
                </a:lnTo>
                <a:close/>
              </a:path>
              <a:path w="334645" h="453389">
                <a:moveTo>
                  <a:pt x="319278" y="342138"/>
                </a:moveTo>
                <a:lnTo>
                  <a:pt x="316992" y="332994"/>
                </a:lnTo>
                <a:lnTo>
                  <a:pt x="304465" y="342138"/>
                </a:lnTo>
                <a:lnTo>
                  <a:pt x="319278" y="3421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25091" y="1559186"/>
            <a:ext cx="277091" cy="391085"/>
          </a:xfrm>
          <a:custGeom>
            <a:avLst/>
            <a:gdLst/>
            <a:ahLst/>
            <a:cxnLst/>
            <a:rect l="l" t="t" r="r" b="b"/>
            <a:pathLst>
              <a:path w="304800" h="443230">
                <a:moveTo>
                  <a:pt x="304800" y="332232"/>
                </a:moveTo>
                <a:lnTo>
                  <a:pt x="228600" y="332232"/>
                </a:lnTo>
                <a:lnTo>
                  <a:pt x="228600" y="0"/>
                </a:lnTo>
                <a:lnTo>
                  <a:pt x="76199" y="0"/>
                </a:lnTo>
                <a:lnTo>
                  <a:pt x="76200" y="332232"/>
                </a:lnTo>
                <a:lnTo>
                  <a:pt x="0" y="332232"/>
                </a:lnTo>
                <a:lnTo>
                  <a:pt x="152400" y="442722"/>
                </a:lnTo>
                <a:lnTo>
                  <a:pt x="304800" y="3322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311929" y="1555151"/>
            <a:ext cx="304223" cy="400050"/>
          </a:xfrm>
          <a:custGeom>
            <a:avLst/>
            <a:gdLst/>
            <a:ahLst/>
            <a:cxnLst/>
            <a:rect l="l" t="t" r="r" b="b"/>
            <a:pathLst>
              <a:path w="334645" h="453389">
                <a:moveTo>
                  <a:pt x="90678" y="332232"/>
                </a:moveTo>
                <a:lnTo>
                  <a:pt x="0" y="332232"/>
                </a:lnTo>
                <a:lnTo>
                  <a:pt x="14477" y="342743"/>
                </a:lnTo>
                <a:lnTo>
                  <a:pt x="14478" y="341376"/>
                </a:lnTo>
                <a:lnTo>
                  <a:pt x="17526" y="332994"/>
                </a:lnTo>
                <a:lnTo>
                  <a:pt x="29087" y="341376"/>
                </a:lnTo>
                <a:lnTo>
                  <a:pt x="86105" y="341376"/>
                </a:lnTo>
                <a:lnTo>
                  <a:pt x="86105" y="336804"/>
                </a:lnTo>
                <a:lnTo>
                  <a:pt x="90678" y="332232"/>
                </a:lnTo>
                <a:close/>
              </a:path>
              <a:path w="334645" h="453389">
                <a:moveTo>
                  <a:pt x="29087" y="341376"/>
                </a:moveTo>
                <a:lnTo>
                  <a:pt x="17526" y="332994"/>
                </a:lnTo>
                <a:lnTo>
                  <a:pt x="14478" y="341376"/>
                </a:lnTo>
                <a:lnTo>
                  <a:pt x="29087" y="341376"/>
                </a:lnTo>
                <a:close/>
              </a:path>
              <a:path w="334645" h="453389">
                <a:moveTo>
                  <a:pt x="167259" y="441550"/>
                </a:moveTo>
                <a:lnTo>
                  <a:pt x="29087" y="341376"/>
                </a:lnTo>
                <a:lnTo>
                  <a:pt x="14478" y="341376"/>
                </a:lnTo>
                <a:lnTo>
                  <a:pt x="14477" y="342743"/>
                </a:lnTo>
                <a:lnTo>
                  <a:pt x="164592" y="451730"/>
                </a:lnTo>
                <a:lnTo>
                  <a:pt x="164592" y="443484"/>
                </a:lnTo>
                <a:lnTo>
                  <a:pt x="167259" y="441550"/>
                </a:lnTo>
                <a:close/>
              </a:path>
              <a:path w="334645" h="453389">
                <a:moveTo>
                  <a:pt x="248411" y="332232"/>
                </a:moveTo>
                <a:lnTo>
                  <a:pt x="248411" y="0"/>
                </a:lnTo>
                <a:lnTo>
                  <a:pt x="86105" y="0"/>
                </a:lnTo>
                <a:lnTo>
                  <a:pt x="86105" y="332232"/>
                </a:lnTo>
                <a:lnTo>
                  <a:pt x="90678" y="332232"/>
                </a:lnTo>
                <a:lnTo>
                  <a:pt x="90677" y="9144"/>
                </a:lnTo>
                <a:lnTo>
                  <a:pt x="96011" y="4572"/>
                </a:lnTo>
                <a:lnTo>
                  <a:pt x="96011" y="9144"/>
                </a:lnTo>
                <a:lnTo>
                  <a:pt x="238506" y="9144"/>
                </a:lnTo>
                <a:lnTo>
                  <a:pt x="238506" y="4572"/>
                </a:lnTo>
                <a:lnTo>
                  <a:pt x="243078" y="9144"/>
                </a:lnTo>
                <a:lnTo>
                  <a:pt x="243078" y="332232"/>
                </a:lnTo>
                <a:lnTo>
                  <a:pt x="248411" y="332232"/>
                </a:lnTo>
                <a:close/>
              </a:path>
              <a:path w="334645" h="453389">
                <a:moveTo>
                  <a:pt x="96011" y="341376"/>
                </a:moveTo>
                <a:lnTo>
                  <a:pt x="96011" y="9144"/>
                </a:lnTo>
                <a:lnTo>
                  <a:pt x="90677" y="9144"/>
                </a:lnTo>
                <a:lnTo>
                  <a:pt x="90678" y="332232"/>
                </a:lnTo>
                <a:lnTo>
                  <a:pt x="86105" y="336804"/>
                </a:lnTo>
                <a:lnTo>
                  <a:pt x="86105" y="341376"/>
                </a:lnTo>
                <a:lnTo>
                  <a:pt x="96011" y="341376"/>
                </a:lnTo>
                <a:close/>
              </a:path>
              <a:path w="334645" h="453389">
                <a:moveTo>
                  <a:pt x="96011" y="9144"/>
                </a:moveTo>
                <a:lnTo>
                  <a:pt x="96011" y="4572"/>
                </a:lnTo>
                <a:lnTo>
                  <a:pt x="90677" y="9144"/>
                </a:lnTo>
                <a:lnTo>
                  <a:pt x="96011" y="9144"/>
                </a:lnTo>
                <a:close/>
              </a:path>
              <a:path w="334645" h="453389">
                <a:moveTo>
                  <a:pt x="169926" y="443484"/>
                </a:moveTo>
                <a:lnTo>
                  <a:pt x="167259" y="441550"/>
                </a:lnTo>
                <a:lnTo>
                  <a:pt x="164592" y="443484"/>
                </a:lnTo>
                <a:lnTo>
                  <a:pt x="169926" y="443484"/>
                </a:lnTo>
                <a:close/>
              </a:path>
              <a:path w="334645" h="453389">
                <a:moveTo>
                  <a:pt x="169926" y="451187"/>
                </a:moveTo>
                <a:lnTo>
                  <a:pt x="169926" y="443484"/>
                </a:lnTo>
                <a:lnTo>
                  <a:pt x="164592" y="443484"/>
                </a:lnTo>
                <a:lnTo>
                  <a:pt x="164592" y="451730"/>
                </a:lnTo>
                <a:lnTo>
                  <a:pt x="166878" y="453390"/>
                </a:lnTo>
                <a:lnTo>
                  <a:pt x="169926" y="451187"/>
                </a:lnTo>
                <a:close/>
              </a:path>
              <a:path w="334645" h="453389">
                <a:moveTo>
                  <a:pt x="319278" y="343246"/>
                </a:moveTo>
                <a:lnTo>
                  <a:pt x="319278" y="341376"/>
                </a:lnTo>
                <a:lnTo>
                  <a:pt x="305430" y="341376"/>
                </a:lnTo>
                <a:lnTo>
                  <a:pt x="167259" y="441550"/>
                </a:lnTo>
                <a:lnTo>
                  <a:pt x="169926" y="443484"/>
                </a:lnTo>
                <a:lnTo>
                  <a:pt x="169926" y="451187"/>
                </a:lnTo>
                <a:lnTo>
                  <a:pt x="319278" y="343246"/>
                </a:lnTo>
                <a:close/>
              </a:path>
              <a:path w="334645" h="453389">
                <a:moveTo>
                  <a:pt x="243078" y="9144"/>
                </a:moveTo>
                <a:lnTo>
                  <a:pt x="238506" y="4572"/>
                </a:lnTo>
                <a:lnTo>
                  <a:pt x="238506" y="9144"/>
                </a:lnTo>
                <a:lnTo>
                  <a:pt x="243078" y="9144"/>
                </a:lnTo>
                <a:close/>
              </a:path>
              <a:path w="334645" h="453389">
                <a:moveTo>
                  <a:pt x="248411" y="341376"/>
                </a:moveTo>
                <a:lnTo>
                  <a:pt x="248411" y="336804"/>
                </a:lnTo>
                <a:lnTo>
                  <a:pt x="243078" y="332232"/>
                </a:lnTo>
                <a:lnTo>
                  <a:pt x="243078" y="9144"/>
                </a:lnTo>
                <a:lnTo>
                  <a:pt x="238506" y="9144"/>
                </a:lnTo>
                <a:lnTo>
                  <a:pt x="238506" y="341376"/>
                </a:lnTo>
                <a:lnTo>
                  <a:pt x="248411" y="341376"/>
                </a:lnTo>
                <a:close/>
              </a:path>
              <a:path w="334645" h="453389">
                <a:moveTo>
                  <a:pt x="334518" y="332232"/>
                </a:moveTo>
                <a:lnTo>
                  <a:pt x="243078" y="332232"/>
                </a:lnTo>
                <a:lnTo>
                  <a:pt x="248411" y="336804"/>
                </a:lnTo>
                <a:lnTo>
                  <a:pt x="248411" y="341376"/>
                </a:lnTo>
                <a:lnTo>
                  <a:pt x="305430" y="341376"/>
                </a:lnTo>
                <a:lnTo>
                  <a:pt x="316992" y="332994"/>
                </a:lnTo>
                <a:lnTo>
                  <a:pt x="319278" y="341376"/>
                </a:lnTo>
                <a:lnTo>
                  <a:pt x="319278" y="343246"/>
                </a:lnTo>
                <a:lnTo>
                  <a:pt x="334518" y="332232"/>
                </a:lnTo>
                <a:close/>
              </a:path>
              <a:path w="334645" h="453389">
                <a:moveTo>
                  <a:pt x="319278" y="341376"/>
                </a:moveTo>
                <a:lnTo>
                  <a:pt x="316992" y="332994"/>
                </a:lnTo>
                <a:lnTo>
                  <a:pt x="305430" y="341376"/>
                </a:lnTo>
                <a:lnTo>
                  <a:pt x="319278" y="341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31306" y="5677573"/>
            <a:ext cx="718300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  <a:tabLst>
                <a:tab pos="3448156" algn="l"/>
                <a:tab pos="6505395" algn="l"/>
              </a:tabLst>
            </a:pPr>
            <a:r>
              <a:rPr sz="2500" b="1" spc="-9" dirty="0">
                <a:latin typeface="Courier New"/>
                <a:cs typeface="Courier New"/>
              </a:rPr>
              <a:t>ix&lt;=</a:t>
            </a:r>
            <a:r>
              <a:rPr sz="2500" b="1" dirty="0">
                <a:latin typeface="Courier New"/>
                <a:cs typeface="Courier New"/>
              </a:rPr>
              <a:t>4</a:t>
            </a:r>
            <a:r>
              <a:rPr sz="2500" b="1" spc="-13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an</a:t>
            </a:r>
            <a:r>
              <a:rPr sz="2500" b="1" dirty="0">
                <a:latin typeface="Courier New"/>
                <a:cs typeface="Courier New"/>
              </a:rPr>
              <a:t>d</a:t>
            </a:r>
            <a:r>
              <a:rPr sz="2500" b="1" spc="-13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iy&lt;=5</a:t>
            </a:r>
            <a:r>
              <a:rPr sz="2500" b="1" dirty="0">
                <a:latin typeface="Courier New"/>
                <a:cs typeface="Courier New"/>
              </a:rPr>
              <a:t>:	</a:t>
            </a:r>
            <a:r>
              <a:rPr sz="2500" b="1" spc="-9" dirty="0">
                <a:latin typeface="Courier New"/>
                <a:cs typeface="Courier New"/>
              </a:rPr>
              <a:t>x(ix</a:t>
            </a:r>
            <a:r>
              <a:rPr sz="2500" b="1" dirty="0">
                <a:latin typeface="Courier New"/>
                <a:cs typeface="Courier New"/>
              </a:rPr>
              <a:t>)</a:t>
            </a:r>
            <a:r>
              <a:rPr sz="2500" b="1" spc="-13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&lt;</a:t>
            </a:r>
            <a:r>
              <a:rPr sz="2500" b="1" dirty="0">
                <a:latin typeface="Courier New"/>
                <a:cs typeface="Courier New"/>
              </a:rPr>
              <a:t>=</a:t>
            </a:r>
            <a:r>
              <a:rPr sz="2500" b="1" spc="-13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y(iy</a:t>
            </a:r>
            <a:r>
              <a:rPr sz="2500" b="1" dirty="0">
                <a:latin typeface="Courier New"/>
                <a:cs typeface="Courier New"/>
              </a:rPr>
              <a:t>)	</a:t>
            </a:r>
            <a:r>
              <a:rPr sz="2500" b="1" spc="-4" dirty="0">
                <a:solidFill>
                  <a:srgbClr val="FF0000"/>
                </a:solidFill>
                <a:latin typeface="Courier New"/>
                <a:cs typeface="Courier New"/>
              </a:rPr>
              <a:t>YES</a:t>
            </a:r>
            <a:endParaRPr sz="25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66171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6182" y="2017059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799" y="55778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8864" y="2000251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899" y="595883"/>
                </a:moveTo>
                <a:lnTo>
                  <a:pt x="723899" y="0"/>
                </a:lnTo>
                <a:lnTo>
                  <a:pt x="0" y="0"/>
                </a:lnTo>
                <a:lnTo>
                  <a:pt x="0" y="595883"/>
                </a:lnTo>
                <a:lnTo>
                  <a:pt x="19050" y="595883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799" y="38100"/>
                </a:lnTo>
                <a:lnTo>
                  <a:pt x="685799" y="19050"/>
                </a:lnTo>
                <a:lnTo>
                  <a:pt x="704849" y="38100"/>
                </a:lnTo>
                <a:lnTo>
                  <a:pt x="704849" y="595883"/>
                </a:lnTo>
                <a:lnTo>
                  <a:pt x="723899" y="595883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3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3"/>
                </a:lnTo>
                <a:lnTo>
                  <a:pt x="38100" y="557783"/>
                </a:lnTo>
                <a:close/>
              </a:path>
              <a:path w="723900" h="596264">
                <a:moveTo>
                  <a:pt x="704849" y="557783"/>
                </a:moveTo>
                <a:lnTo>
                  <a:pt x="19050" y="557783"/>
                </a:lnTo>
                <a:lnTo>
                  <a:pt x="38100" y="576833"/>
                </a:lnTo>
                <a:lnTo>
                  <a:pt x="38100" y="595883"/>
                </a:lnTo>
                <a:lnTo>
                  <a:pt x="685799" y="595883"/>
                </a:lnTo>
                <a:lnTo>
                  <a:pt x="685799" y="576833"/>
                </a:lnTo>
                <a:lnTo>
                  <a:pt x="704849" y="557783"/>
                </a:lnTo>
                <a:close/>
              </a:path>
              <a:path w="723900" h="596264">
                <a:moveTo>
                  <a:pt x="38100" y="595883"/>
                </a:moveTo>
                <a:lnTo>
                  <a:pt x="38100" y="576833"/>
                </a:lnTo>
                <a:lnTo>
                  <a:pt x="19050" y="557783"/>
                </a:lnTo>
                <a:lnTo>
                  <a:pt x="19050" y="595883"/>
                </a:lnTo>
                <a:lnTo>
                  <a:pt x="38100" y="595883"/>
                </a:lnTo>
                <a:close/>
              </a:path>
              <a:path w="723900" h="596264">
                <a:moveTo>
                  <a:pt x="704849" y="38100"/>
                </a:moveTo>
                <a:lnTo>
                  <a:pt x="685799" y="19050"/>
                </a:lnTo>
                <a:lnTo>
                  <a:pt x="685799" y="38100"/>
                </a:lnTo>
                <a:lnTo>
                  <a:pt x="704849" y="38100"/>
                </a:lnTo>
                <a:close/>
              </a:path>
              <a:path w="723900" h="596264">
                <a:moveTo>
                  <a:pt x="704849" y="557783"/>
                </a:moveTo>
                <a:lnTo>
                  <a:pt x="704849" y="38100"/>
                </a:lnTo>
                <a:lnTo>
                  <a:pt x="685799" y="38100"/>
                </a:lnTo>
                <a:lnTo>
                  <a:pt x="685799" y="557783"/>
                </a:lnTo>
                <a:lnTo>
                  <a:pt x="704849" y="557783"/>
                </a:lnTo>
                <a:close/>
              </a:path>
              <a:path w="723900" h="596264">
                <a:moveTo>
                  <a:pt x="704849" y="595883"/>
                </a:moveTo>
                <a:lnTo>
                  <a:pt x="704849" y="557783"/>
                </a:lnTo>
                <a:lnTo>
                  <a:pt x="685799" y="576833"/>
                </a:lnTo>
                <a:lnTo>
                  <a:pt x="685799" y="595883"/>
                </a:lnTo>
                <a:lnTo>
                  <a:pt x="704849" y="595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39636" y="2017059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22318" y="2000251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3"/>
                </a:moveTo>
                <a:lnTo>
                  <a:pt x="723900" y="0"/>
                </a:lnTo>
                <a:lnTo>
                  <a:pt x="0" y="0"/>
                </a:lnTo>
                <a:lnTo>
                  <a:pt x="0" y="595883"/>
                </a:lnTo>
                <a:lnTo>
                  <a:pt x="19050" y="595883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3"/>
                </a:lnTo>
                <a:lnTo>
                  <a:pt x="723900" y="595883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3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3"/>
                </a:lnTo>
                <a:lnTo>
                  <a:pt x="38100" y="557783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19050" y="557783"/>
                </a:lnTo>
                <a:lnTo>
                  <a:pt x="38100" y="576833"/>
                </a:lnTo>
                <a:lnTo>
                  <a:pt x="38100" y="595883"/>
                </a:lnTo>
                <a:lnTo>
                  <a:pt x="685800" y="595883"/>
                </a:lnTo>
                <a:lnTo>
                  <a:pt x="685800" y="57683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38100" y="595883"/>
                </a:moveTo>
                <a:lnTo>
                  <a:pt x="38100" y="576833"/>
                </a:lnTo>
                <a:lnTo>
                  <a:pt x="19050" y="557783"/>
                </a:lnTo>
                <a:lnTo>
                  <a:pt x="19050" y="595883"/>
                </a:lnTo>
                <a:lnTo>
                  <a:pt x="38100" y="595883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704850" y="595883"/>
                </a:moveTo>
                <a:lnTo>
                  <a:pt x="704850" y="557783"/>
                </a:lnTo>
                <a:lnTo>
                  <a:pt x="685800" y="576833"/>
                </a:lnTo>
                <a:lnTo>
                  <a:pt x="685800" y="595883"/>
                </a:lnTo>
                <a:lnTo>
                  <a:pt x="704850" y="595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86545" y="2017059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3"/>
                </a:lnTo>
                <a:lnTo>
                  <a:pt x="685800" y="55778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69227" y="2000251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3"/>
                </a:moveTo>
                <a:lnTo>
                  <a:pt x="723900" y="0"/>
                </a:lnTo>
                <a:lnTo>
                  <a:pt x="0" y="0"/>
                </a:lnTo>
                <a:lnTo>
                  <a:pt x="0" y="595883"/>
                </a:lnTo>
                <a:lnTo>
                  <a:pt x="19050" y="595883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685800" y="38099"/>
                </a:lnTo>
                <a:lnTo>
                  <a:pt x="685800" y="19049"/>
                </a:lnTo>
                <a:lnTo>
                  <a:pt x="704850" y="38099"/>
                </a:lnTo>
                <a:lnTo>
                  <a:pt x="704850" y="595883"/>
                </a:lnTo>
                <a:lnTo>
                  <a:pt x="723900" y="595883"/>
                </a:lnTo>
                <a:close/>
              </a:path>
              <a:path w="723900" h="596264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723900" h="596264">
                <a:moveTo>
                  <a:pt x="38100" y="557783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557783"/>
                </a:lnTo>
                <a:lnTo>
                  <a:pt x="38100" y="557783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19050" y="557783"/>
                </a:lnTo>
                <a:lnTo>
                  <a:pt x="38100" y="576833"/>
                </a:lnTo>
                <a:lnTo>
                  <a:pt x="38100" y="595883"/>
                </a:lnTo>
                <a:lnTo>
                  <a:pt x="685800" y="595883"/>
                </a:lnTo>
                <a:lnTo>
                  <a:pt x="685800" y="57683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38100" y="595883"/>
                </a:moveTo>
                <a:lnTo>
                  <a:pt x="38100" y="576833"/>
                </a:lnTo>
                <a:lnTo>
                  <a:pt x="19050" y="557783"/>
                </a:lnTo>
                <a:lnTo>
                  <a:pt x="19050" y="595883"/>
                </a:lnTo>
                <a:lnTo>
                  <a:pt x="38100" y="595883"/>
                </a:lnTo>
                <a:close/>
              </a:path>
              <a:path w="723900" h="596264">
                <a:moveTo>
                  <a:pt x="704850" y="38099"/>
                </a:moveTo>
                <a:lnTo>
                  <a:pt x="685800" y="19049"/>
                </a:lnTo>
                <a:lnTo>
                  <a:pt x="685800" y="38099"/>
                </a:lnTo>
                <a:lnTo>
                  <a:pt x="704850" y="38099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704850" y="38099"/>
                </a:lnTo>
                <a:lnTo>
                  <a:pt x="685800" y="38099"/>
                </a:lnTo>
                <a:lnTo>
                  <a:pt x="685800" y="55778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704850" y="595883"/>
                </a:moveTo>
                <a:lnTo>
                  <a:pt x="704850" y="557783"/>
                </a:lnTo>
                <a:lnTo>
                  <a:pt x="685800" y="576833"/>
                </a:lnTo>
                <a:lnTo>
                  <a:pt x="685800" y="595883"/>
                </a:lnTo>
                <a:lnTo>
                  <a:pt x="704850" y="595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63091" y="2017059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45773" y="2000251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3"/>
                </a:moveTo>
                <a:lnTo>
                  <a:pt x="723900" y="0"/>
                </a:lnTo>
                <a:lnTo>
                  <a:pt x="0" y="0"/>
                </a:lnTo>
                <a:lnTo>
                  <a:pt x="0" y="595883"/>
                </a:lnTo>
                <a:lnTo>
                  <a:pt x="19050" y="595883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099"/>
                </a:lnTo>
                <a:lnTo>
                  <a:pt x="685800" y="19049"/>
                </a:lnTo>
                <a:lnTo>
                  <a:pt x="704850" y="38099"/>
                </a:lnTo>
                <a:lnTo>
                  <a:pt x="704850" y="595883"/>
                </a:lnTo>
                <a:lnTo>
                  <a:pt x="723900" y="595883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3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3"/>
                </a:lnTo>
                <a:lnTo>
                  <a:pt x="38100" y="557783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19050" y="557783"/>
                </a:lnTo>
                <a:lnTo>
                  <a:pt x="38100" y="576833"/>
                </a:lnTo>
                <a:lnTo>
                  <a:pt x="38100" y="595883"/>
                </a:lnTo>
                <a:lnTo>
                  <a:pt x="685800" y="595883"/>
                </a:lnTo>
                <a:lnTo>
                  <a:pt x="685800" y="57683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38100" y="595883"/>
                </a:moveTo>
                <a:lnTo>
                  <a:pt x="38100" y="576833"/>
                </a:lnTo>
                <a:lnTo>
                  <a:pt x="19050" y="557783"/>
                </a:lnTo>
                <a:lnTo>
                  <a:pt x="19050" y="595883"/>
                </a:lnTo>
                <a:lnTo>
                  <a:pt x="38100" y="595883"/>
                </a:lnTo>
                <a:close/>
              </a:path>
              <a:path w="723900" h="596264">
                <a:moveTo>
                  <a:pt x="704850" y="38099"/>
                </a:moveTo>
                <a:lnTo>
                  <a:pt x="685800" y="19049"/>
                </a:lnTo>
                <a:lnTo>
                  <a:pt x="685800" y="38099"/>
                </a:lnTo>
                <a:lnTo>
                  <a:pt x="704850" y="38099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704850" y="38099"/>
                </a:lnTo>
                <a:lnTo>
                  <a:pt x="685800" y="38099"/>
                </a:lnTo>
                <a:lnTo>
                  <a:pt x="685800" y="55778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704850" y="595883"/>
                </a:moveTo>
                <a:lnTo>
                  <a:pt x="704850" y="557783"/>
                </a:lnTo>
                <a:lnTo>
                  <a:pt x="685800" y="576833"/>
                </a:lnTo>
                <a:lnTo>
                  <a:pt x="685800" y="595883"/>
                </a:lnTo>
                <a:lnTo>
                  <a:pt x="704850" y="595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16182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98864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39636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22318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86545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69227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63091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799" y="557022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45773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899" y="595122"/>
                </a:moveTo>
                <a:lnTo>
                  <a:pt x="723899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799" y="38100"/>
                </a:lnTo>
                <a:lnTo>
                  <a:pt x="685799" y="19050"/>
                </a:lnTo>
                <a:lnTo>
                  <a:pt x="704849" y="38100"/>
                </a:lnTo>
                <a:lnTo>
                  <a:pt x="704849" y="595122"/>
                </a:lnTo>
                <a:lnTo>
                  <a:pt x="723899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49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799" y="595122"/>
                </a:lnTo>
                <a:lnTo>
                  <a:pt x="685799" y="576072"/>
                </a:lnTo>
                <a:lnTo>
                  <a:pt x="704849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49" y="38100"/>
                </a:moveTo>
                <a:lnTo>
                  <a:pt x="685799" y="19050"/>
                </a:lnTo>
                <a:lnTo>
                  <a:pt x="685799" y="38100"/>
                </a:lnTo>
                <a:lnTo>
                  <a:pt x="704849" y="38100"/>
                </a:lnTo>
                <a:close/>
              </a:path>
              <a:path w="723900" h="595629">
                <a:moveTo>
                  <a:pt x="704849" y="557022"/>
                </a:moveTo>
                <a:lnTo>
                  <a:pt x="704849" y="38100"/>
                </a:lnTo>
                <a:lnTo>
                  <a:pt x="685799" y="38100"/>
                </a:lnTo>
                <a:lnTo>
                  <a:pt x="685799" y="557022"/>
                </a:lnTo>
                <a:lnTo>
                  <a:pt x="704849" y="557022"/>
                </a:lnTo>
                <a:close/>
              </a:path>
              <a:path w="723900" h="595629">
                <a:moveTo>
                  <a:pt x="704849" y="595122"/>
                </a:moveTo>
                <a:lnTo>
                  <a:pt x="704849" y="557022"/>
                </a:lnTo>
                <a:lnTo>
                  <a:pt x="685799" y="576072"/>
                </a:lnTo>
                <a:lnTo>
                  <a:pt x="685799" y="595122"/>
                </a:lnTo>
                <a:lnTo>
                  <a:pt x="704849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10000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92682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316182" y="3265843"/>
            <a:ext cx="3117273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6819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15 42 55 65</a:t>
            </a:r>
            <a:r>
              <a:rPr sz="2500" b="1" spc="1229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75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16182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98864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39636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22318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86545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69227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63091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45773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899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799" y="38100"/>
                </a:lnTo>
                <a:lnTo>
                  <a:pt x="685799" y="19050"/>
                </a:lnTo>
                <a:lnTo>
                  <a:pt x="704849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49" y="38100"/>
                </a:moveTo>
                <a:lnTo>
                  <a:pt x="685799" y="19050"/>
                </a:lnTo>
                <a:lnTo>
                  <a:pt x="685799" y="38100"/>
                </a:lnTo>
                <a:lnTo>
                  <a:pt x="704849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49" y="38100"/>
                </a:lnTo>
                <a:lnTo>
                  <a:pt x="685799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10000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92682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33454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16136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316182" y="4765862"/>
            <a:ext cx="5611091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6819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12 15 33 </a:t>
            </a:r>
            <a:r>
              <a:rPr lang="en-US" sz="2500" b="1" spc="-4" dirty="0">
                <a:latin typeface="Courier New"/>
                <a:cs typeface="Courier New"/>
              </a:rPr>
              <a:t> </a:t>
            </a:r>
            <a:r>
              <a:rPr sz="2500" b="1" spc="-4" dirty="0">
                <a:latin typeface="Courier New"/>
                <a:cs typeface="Courier New"/>
              </a:rPr>
              <a:t>35 42</a:t>
            </a:r>
            <a:r>
              <a:rPr sz="2500" b="1" spc="99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45</a:t>
            </a:r>
            <a:endParaRPr sz="2500" dirty="0">
              <a:latin typeface="Courier New"/>
              <a:cs typeface="Courier New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056909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39591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03818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286500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80363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63045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33581" y="2009215"/>
            <a:ext cx="2976418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x: 12 33 35</a:t>
            </a:r>
            <a:r>
              <a:rPr sz="2500" b="1" spc="974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45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33581" y="3286679"/>
            <a:ext cx="409864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9" dirty="0">
                <a:latin typeface="Courier New"/>
                <a:cs typeface="Courier New"/>
              </a:rPr>
              <a:t>y: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33581" y="4833104"/>
            <a:ext cx="409864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9" dirty="0">
                <a:latin typeface="Courier New"/>
                <a:cs typeface="Courier New"/>
              </a:rPr>
              <a:t>z: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897091" y="2063450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30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79773" y="2046641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30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3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30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30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30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30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30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30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897091" y="2055606"/>
            <a:ext cx="62345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algn="ctr">
              <a:spcBef>
                <a:spcPts val="90"/>
              </a:spcBef>
            </a:pPr>
            <a:r>
              <a:rPr sz="2500" b="1" dirty="0">
                <a:latin typeface="Courier New"/>
                <a:cs typeface="Courier New"/>
              </a:rPr>
              <a:t>5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897091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879773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7897091" y="3265843"/>
            <a:ext cx="62345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algn="ctr">
              <a:spcBef>
                <a:spcPts val="90"/>
              </a:spcBef>
            </a:pPr>
            <a:r>
              <a:rPr sz="2500" b="1" dirty="0">
                <a:latin typeface="Courier New"/>
                <a:cs typeface="Courier New"/>
              </a:rPr>
              <a:t>3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897091" y="4752863"/>
            <a:ext cx="623455" cy="462803"/>
          </a:xfrm>
          <a:custGeom>
            <a:avLst/>
            <a:gdLst/>
            <a:ahLst/>
            <a:cxnLst/>
            <a:rect l="l" t="t" r="r" b="b"/>
            <a:pathLst>
              <a:path w="685800" h="524510">
                <a:moveTo>
                  <a:pt x="0" y="0"/>
                </a:moveTo>
                <a:lnTo>
                  <a:pt x="0" y="524255"/>
                </a:lnTo>
                <a:lnTo>
                  <a:pt x="685800" y="5242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879773" y="4736054"/>
            <a:ext cx="658091" cy="496421"/>
          </a:xfrm>
          <a:custGeom>
            <a:avLst/>
            <a:gdLst/>
            <a:ahLst/>
            <a:cxnLst/>
            <a:rect l="l" t="t" r="r" b="b"/>
            <a:pathLst>
              <a:path w="723900" h="562610">
                <a:moveTo>
                  <a:pt x="723900" y="562356"/>
                </a:moveTo>
                <a:lnTo>
                  <a:pt x="723900" y="0"/>
                </a:lnTo>
                <a:lnTo>
                  <a:pt x="0" y="0"/>
                </a:lnTo>
                <a:lnTo>
                  <a:pt x="0" y="562356"/>
                </a:lnTo>
                <a:lnTo>
                  <a:pt x="19050" y="562356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62356"/>
                </a:lnTo>
                <a:lnTo>
                  <a:pt x="723900" y="562356"/>
                </a:lnTo>
                <a:close/>
              </a:path>
              <a:path w="723900" h="5626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62610">
                <a:moveTo>
                  <a:pt x="38100" y="524256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24256"/>
                </a:lnTo>
                <a:lnTo>
                  <a:pt x="38100" y="524256"/>
                </a:lnTo>
                <a:close/>
              </a:path>
              <a:path w="723900" h="562610">
                <a:moveTo>
                  <a:pt x="704850" y="524256"/>
                </a:moveTo>
                <a:lnTo>
                  <a:pt x="19050" y="524256"/>
                </a:lnTo>
                <a:lnTo>
                  <a:pt x="38100" y="543306"/>
                </a:lnTo>
                <a:lnTo>
                  <a:pt x="38100" y="562356"/>
                </a:lnTo>
                <a:lnTo>
                  <a:pt x="685800" y="562356"/>
                </a:lnTo>
                <a:lnTo>
                  <a:pt x="685800" y="543306"/>
                </a:lnTo>
                <a:lnTo>
                  <a:pt x="704850" y="524256"/>
                </a:lnTo>
                <a:close/>
              </a:path>
              <a:path w="723900" h="562610">
                <a:moveTo>
                  <a:pt x="38100" y="562356"/>
                </a:moveTo>
                <a:lnTo>
                  <a:pt x="38100" y="543306"/>
                </a:lnTo>
                <a:lnTo>
                  <a:pt x="19050" y="524256"/>
                </a:lnTo>
                <a:lnTo>
                  <a:pt x="19050" y="562356"/>
                </a:lnTo>
                <a:lnTo>
                  <a:pt x="38100" y="562356"/>
                </a:lnTo>
                <a:close/>
              </a:path>
              <a:path w="723900" h="562610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62610">
                <a:moveTo>
                  <a:pt x="704850" y="524256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24256"/>
                </a:lnTo>
                <a:lnTo>
                  <a:pt x="704850" y="524256"/>
                </a:lnTo>
                <a:close/>
              </a:path>
              <a:path w="723900" h="562610">
                <a:moveTo>
                  <a:pt x="704850" y="562356"/>
                </a:moveTo>
                <a:lnTo>
                  <a:pt x="704850" y="524256"/>
                </a:lnTo>
                <a:lnTo>
                  <a:pt x="685800" y="543306"/>
                </a:lnTo>
                <a:lnTo>
                  <a:pt x="685800" y="562356"/>
                </a:lnTo>
                <a:lnTo>
                  <a:pt x="704850" y="5623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897091" y="4745019"/>
            <a:ext cx="62345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algn="ctr">
              <a:spcBef>
                <a:spcPts val="90"/>
              </a:spcBef>
            </a:pPr>
            <a:r>
              <a:rPr sz="2500" b="1" dirty="0">
                <a:latin typeface="Courier New"/>
                <a:cs typeface="Courier New"/>
              </a:rPr>
              <a:t>7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290497" y="2076459"/>
            <a:ext cx="60440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ix: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290497" y="3219472"/>
            <a:ext cx="60440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iy: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290497" y="4765899"/>
            <a:ext cx="60440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iz: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3718791" y="872480"/>
            <a:ext cx="968664" cy="457209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2900" b="0" spc="-81" dirty="0">
                <a:solidFill>
                  <a:srgbClr val="33339A"/>
                </a:solidFill>
                <a:latin typeface="Trebuchet MS"/>
                <a:cs typeface="Trebuchet MS"/>
              </a:rPr>
              <a:t>Merge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264727" y="4303059"/>
            <a:ext cx="277091" cy="391646"/>
          </a:xfrm>
          <a:custGeom>
            <a:avLst/>
            <a:gdLst/>
            <a:ahLst/>
            <a:cxnLst/>
            <a:rect l="l" t="t" r="r" b="b"/>
            <a:pathLst>
              <a:path w="304800" h="443864">
                <a:moveTo>
                  <a:pt x="304800" y="332232"/>
                </a:moveTo>
                <a:lnTo>
                  <a:pt x="228600" y="332232"/>
                </a:lnTo>
                <a:lnTo>
                  <a:pt x="228600" y="0"/>
                </a:lnTo>
                <a:lnTo>
                  <a:pt x="76199" y="0"/>
                </a:lnTo>
                <a:lnTo>
                  <a:pt x="76200" y="332232"/>
                </a:lnTo>
                <a:lnTo>
                  <a:pt x="0" y="332232"/>
                </a:lnTo>
                <a:lnTo>
                  <a:pt x="152400" y="443484"/>
                </a:lnTo>
                <a:lnTo>
                  <a:pt x="304800" y="3322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251565" y="4299025"/>
            <a:ext cx="304223" cy="400050"/>
          </a:xfrm>
          <a:custGeom>
            <a:avLst/>
            <a:gdLst/>
            <a:ahLst/>
            <a:cxnLst/>
            <a:rect l="l" t="t" r="r" b="b"/>
            <a:pathLst>
              <a:path w="334645" h="453389">
                <a:moveTo>
                  <a:pt x="90678" y="332232"/>
                </a:moveTo>
                <a:lnTo>
                  <a:pt x="0" y="332232"/>
                </a:lnTo>
                <a:lnTo>
                  <a:pt x="14477" y="342743"/>
                </a:lnTo>
                <a:lnTo>
                  <a:pt x="14478" y="342138"/>
                </a:lnTo>
                <a:lnTo>
                  <a:pt x="17526" y="332994"/>
                </a:lnTo>
                <a:lnTo>
                  <a:pt x="30052" y="342138"/>
                </a:lnTo>
                <a:lnTo>
                  <a:pt x="86105" y="342138"/>
                </a:lnTo>
                <a:lnTo>
                  <a:pt x="86105" y="336804"/>
                </a:lnTo>
                <a:lnTo>
                  <a:pt x="90678" y="332232"/>
                </a:lnTo>
                <a:close/>
              </a:path>
              <a:path w="334645" h="453389">
                <a:moveTo>
                  <a:pt x="30052" y="342138"/>
                </a:moveTo>
                <a:lnTo>
                  <a:pt x="17526" y="332994"/>
                </a:lnTo>
                <a:lnTo>
                  <a:pt x="14478" y="342138"/>
                </a:lnTo>
                <a:lnTo>
                  <a:pt x="30052" y="342138"/>
                </a:lnTo>
                <a:close/>
              </a:path>
              <a:path w="334645" h="453389">
                <a:moveTo>
                  <a:pt x="167259" y="442299"/>
                </a:moveTo>
                <a:lnTo>
                  <a:pt x="30052" y="342138"/>
                </a:lnTo>
                <a:lnTo>
                  <a:pt x="14478" y="342138"/>
                </a:lnTo>
                <a:lnTo>
                  <a:pt x="14477" y="342743"/>
                </a:lnTo>
                <a:lnTo>
                  <a:pt x="164592" y="451730"/>
                </a:lnTo>
                <a:lnTo>
                  <a:pt x="164592" y="444246"/>
                </a:lnTo>
                <a:lnTo>
                  <a:pt x="167259" y="442299"/>
                </a:lnTo>
                <a:close/>
              </a:path>
              <a:path w="334645" h="453389">
                <a:moveTo>
                  <a:pt x="248411" y="332232"/>
                </a:moveTo>
                <a:lnTo>
                  <a:pt x="248411" y="0"/>
                </a:lnTo>
                <a:lnTo>
                  <a:pt x="86105" y="0"/>
                </a:lnTo>
                <a:lnTo>
                  <a:pt x="86105" y="332232"/>
                </a:lnTo>
                <a:lnTo>
                  <a:pt x="90678" y="332232"/>
                </a:lnTo>
                <a:lnTo>
                  <a:pt x="90677" y="9906"/>
                </a:lnTo>
                <a:lnTo>
                  <a:pt x="96011" y="4572"/>
                </a:lnTo>
                <a:lnTo>
                  <a:pt x="96011" y="9906"/>
                </a:lnTo>
                <a:lnTo>
                  <a:pt x="238506" y="9906"/>
                </a:lnTo>
                <a:lnTo>
                  <a:pt x="238506" y="4572"/>
                </a:lnTo>
                <a:lnTo>
                  <a:pt x="243078" y="9906"/>
                </a:lnTo>
                <a:lnTo>
                  <a:pt x="243078" y="332232"/>
                </a:lnTo>
                <a:lnTo>
                  <a:pt x="248411" y="332232"/>
                </a:lnTo>
                <a:close/>
              </a:path>
              <a:path w="334645" h="453389">
                <a:moveTo>
                  <a:pt x="96012" y="342138"/>
                </a:moveTo>
                <a:lnTo>
                  <a:pt x="96011" y="9906"/>
                </a:lnTo>
                <a:lnTo>
                  <a:pt x="90677" y="9906"/>
                </a:lnTo>
                <a:lnTo>
                  <a:pt x="90678" y="332232"/>
                </a:lnTo>
                <a:lnTo>
                  <a:pt x="86105" y="336804"/>
                </a:lnTo>
                <a:lnTo>
                  <a:pt x="86105" y="342138"/>
                </a:lnTo>
                <a:lnTo>
                  <a:pt x="96012" y="342138"/>
                </a:lnTo>
                <a:close/>
              </a:path>
              <a:path w="334645" h="453389">
                <a:moveTo>
                  <a:pt x="96011" y="9906"/>
                </a:moveTo>
                <a:lnTo>
                  <a:pt x="96011" y="4572"/>
                </a:lnTo>
                <a:lnTo>
                  <a:pt x="90677" y="9906"/>
                </a:lnTo>
                <a:lnTo>
                  <a:pt x="96011" y="9906"/>
                </a:lnTo>
                <a:close/>
              </a:path>
              <a:path w="334645" h="453389">
                <a:moveTo>
                  <a:pt x="169926" y="444246"/>
                </a:moveTo>
                <a:lnTo>
                  <a:pt x="167259" y="442299"/>
                </a:lnTo>
                <a:lnTo>
                  <a:pt x="164592" y="444246"/>
                </a:lnTo>
                <a:lnTo>
                  <a:pt x="169926" y="444246"/>
                </a:lnTo>
                <a:close/>
              </a:path>
              <a:path w="334645" h="453389">
                <a:moveTo>
                  <a:pt x="169926" y="451187"/>
                </a:moveTo>
                <a:lnTo>
                  <a:pt x="169926" y="444246"/>
                </a:lnTo>
                <a:lnTo>
                  <a:pt x="164592" y="444246"/>
                </a:lnTo>
                <a:lnTo>
                  <a:pt x="164592" y="451730"/>
                </a:lnTo>
                <a:lnTo>
                  <a:pt x="166878" y="453390"/>
                </a:lnTo>
                <a:lnTo>
                  <a:pt x="169926" y="451187"/>
                </a:lnTo>
                <a:close/>
              </a:path>
              <a:path w="334645" h="453389">
                <a:moveTo>
                  <a:pt x="319278" y="343246"/>
                </a:moveTo>
                <a:lnTo>
                  <a:pt x="319278" y="342138"/>
                </a:lnTo>
                <a:lnTo>
                  <a:pt x="304465" y="342138"/>
                </a:lnTo>
                <a:lnTo>
                  <a:pt x="167259" y="442299"/>
                </a:lnTo>
                <a:lnTo>
                  <a:pt x="169926" y="444246"/>
                </a:lnTo>
                <a:lnTo>
                  <a:pt x="169926" y="451187"/>
                </a:lnTo>
                <a:lnTo>
                  <a:pt x="319278" y="343246"/>
                </a:lnTo>
                <a:close/>
              </a:path>
              <a:path w="334645" h="453389">
                <a:moveTo>
                  <a:pt x="243078" y="9906"/>
                </a:moveTo>
                <a:lnTo>
                  <a:pt x="238506" y="4572"/>
                </a:lnTo>
                <a:lnTo>
                  <a:pt x="238506" y="9906"/>
                </a:lnTo>
                <a:lnTo>
                  <a:pt x="243078" y="9906"/>
                </a:lnTo>
                <a:close/>
              </a:path>
              <a:path w="334645" h="453389">
                <a:moveTo>
                  <a:pt x="248411" y="342138"/>
                </a:moveTo>
                <a:lnTo>
                  <a:pt x="248411" y="336804"/>
                </a:lnTo>
                <a:lnTo>
                  <a:pt x="243078" y="332232"/>
                </a:lnTo>
                <a:lnTo>
                  <a:pt x="243078" y="9906"/>
                </a:lnTo>
                <a:lnTo>
                  <a:pt x="238506" y="9906"/>
                </a:lnTo>
                <a:lnTo>
                  <a:pt x="238506" y="342138"/>
                </a:lnTo>
                <a:lnTo>
                  <a:pt x="248411" y="342138"/>
                </a:lnTo>
                <a:close/>
              </a:path>
              <a:path w="334645" h="453389">
                <a:moveTo>
                  <a:pt x="334518" y="332232"/>
                </a:moveTo>
                <a:lnTo>
                  <a:pt x="243078" y="332232"/>
                </a:lnTo>
                <a:lnTo>
                  <a:pt x="248411" y="336804"/>
                </a:lnTo>
                <a:lnTo>
                  <a:pt x="248411" y="342138"/>
                </a:lnTo>
                <a:lnTo>
                  <a:pt x="304465" y="342138"/>
                </a:lnTo>
                <a:lnTo>
                  <a:pt x="316992" y="332994"/>
                </a:lnTo>
                <a:lnTo>
                  <a:pt x="319278" y="342138"/>
                </a:lnTo>
                <a:lnTo>
                  <a:pt x="319278" y="343246"/>
                </a:lnTo>
                <a:lnTo>
                  <a:pt x="334518" y="332232"/>
                </a:lnTo>
                <a:close/>
              </a:path>
              <a:path w="334645" h="453389">
                <a:moveTo>
                  <a:pt x="319278" y="342138"/>
                </a:moveTo>
                <a:lnTo>
                  <a:pt x="316992" y="332994"/>
                </a:lnTo>
                <a:lnTo>
                  <a:pt x="304465" y="342138"/>
                </a:lnTo>
                <a:lnTo>
                  <a:pt x="319278" y="3421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701636" y="2756647"/>
            <a:ext cx="277091" cy="391646"/>
          </a:xfrm>
          <a:custGeom>
            <a:avLst/>
            <a:gdLst/>
            <a:ahLst/>
            <a:cxnLst/>
            <a:rect l="l" t="t" r="r" b="b"/>
            <a:pathLst>
              <a:path w="304800" h="443864">
                <a:moveTo>
                  <a:pt x="304800" y="332232"/>
                </a:moveTo>
                <a:lnTo>
                  <a:pt x="228600" y="332232"/>
                </a:lnTo>
                <a:lnTo>
                  <a:pt x="228600" y="0"/>
                </a:lnTo>
                <a:lnTo>
                  <a:pt x="76199" y="0"/>
                </a:lnTo>
                <a:lnTo>
                  <a:pt x="76200" y="332232"/>
                </a:lnTo>
                <a:lnTo>
                  <a:pt x="0" y="332232"/>
                </a:lnTo>
                <a:lnTo>
                  <a:pt x="152400" y="443484"/>
                </a:lnTo>
                <a:lnTo>
                  <a:pt x="304800" y="3322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688475" y="2752612"/>
            <a:ext cx="304223" cy="400050"/>
          </a:xfrm>
          <a:custGeom>
            <a:avLst/>
            <a:gdLst/>
            <a:ahLst/>
            <a:cxnLst/>
            <a:rect l="l" t="t" r="r" b="b"/>
            <a:pathLst>
              <a:path w="334645" h="453389">
                <a:moveTo>
                  <a:pt x="90678" y="332232"/>
                </a:moveTo>
                <a:lnTo>
                  <a:pt x="0" y="332232"/>
                </a:lnTo>
                <a:lnTo>
                  <a:pt x="14477" y="342743"/>
                </a:lnTo>
                <a:lnTo>
                  <a:pt x="14478" y="342138"/>
                </a:lnTo>
                <a:lnTo>
                  <a:pt x="17526" y="332994"/>
                </a:lnTo>
                <a:lnTo>
                  <a:pt x="30052" y="342138"/>
                </a:lnTo>
                <a:lnTo>
                  <a:pt x="86105" y="342138"/>
                </a:lnTo>
                <a:lnTo>
                  <a:pt x="86105" y="336804"/>
                </a:lnTo>
                <a:lnTo>
                  <a:pt x="90678" y="332232"/>
                </a:lnTo>
                <a:close/>
              </a:path>
              <a:path w="334645" h="453389">
                <a:moveTo>
                  <a:pt x="30052" y="342138"/>
                </a:moveTo>
                <a:lnTo>
                  <a:pt x="17526" y="332994"/>
                </a:lnTo>
                <a:lnTo>
                  <a:pt x="14478" y="342138"/>
                </a:lnTo>
                <a:lnTo>
                  <a:pt x="30052" y="342138"/>
                </a:lnTo>
                <a:close/>
              </a:path>
              <a:path w="334645" h="453389">
                <a:moveTo>
                  <a:pt x="167259" y="442299"/>
                </a:moveTo>
                <a:lnTo>
                  <a:pt x="30052" y="342138"/>
                </a:lnTo>
                <a:lnTo>
                  <a:pt x="14478" y="342138"/>
                </a:lnTo>
                <a:lnTo>
                  <a:pt x="14477" y="342743"/>
                </a:lnTo>
                <a:lnTo>
                  <a:pt x="164592" y="451730"/>
                </a:lnTo>
                <a:lnTo>
                  <a:pt x="164592" y="444246"/>
                </a:lnTo>
                <a:lnTo>
                  <a:pt x="167259" y="442299"/>
                </a:lnTo>
                <a:close/>
              </a:path>
              <a:path w="334645" h="453389">
                <a:moveTo>
                  <a:pt x="248411" y="332232"/>
                </a:moveTo>
                <a:lnTo>
                  <a:pt x="248411" y="0"/>
                </a:lnTo>
                <a:lnTo>
                  <a:pt x="86105" y="0"/>
                </a:lnTo>
                <a:lnTo>
                  <a:pt x="86105" y="332232"/>
                </a:lnTo>
                <a:lnTo>
                  <a:pt x="90678" y="332232"/>
                </a:lnTo>
                <a:lnTo>
                  <a:pt x="90677" y="9906"/>
                </a:lnTo>
                <a:lnTo>
                  <a:pt x="96011" y="4572"/>
                </a:lnTo>
                <a:lnTo>
                  <a:pt x="96011" y="9906"/>
                </a:lnTo>
                <a:lnTo>
                  <a:pt x="238506" y="9906"/>
                </a:lnTo>
                <a:lnTo>
                  <a:pt x="238506" y="4572"/>
                </a:lnTo>
                <a:lnTo>
                  <a:pt x="243078" y="9906"/>
                </a:lnTo>
                <a:lnTo>
                  <a:pt x="243078" y="332232"/>
                </a:lnTo>
                <a:lnTo>
                  <a:pt x="248411" y="332232"/>
                </a:lnTo>
                <a:close/>
              </a:path>
              <a:path w="334645" h="453389">
                <a:moveTo>
                  <a:pt x="96012" y="342138"/>
                </a:moveTo>
                <a:lnTo>
                  <a:pt x="96011" y="9906"/>
                </a:lnTo>
                <a:lnTo>
                  <a:pt x="90677" y="9906"/>
                </a:lnTo>
                <a:lnTo>
                  <a:pt x="90678" y="332232"/>
                </a:lnTo>
                <a:lnTo>
                  <a:pt x="86105" y="336804"/>
                </a:lnTo>
                <a:lnTo>
                  <a:pt x="86105" y="342138"/>
                </a:lnTo>
                <a:lnTo>
                  <a:pt x="96012" y="342138"/>
                </a:lnTo>
                <a:close/>
              </a:path>
              <a:path w="334645" h="453389">
                <a:moveTo>
                  <a:pt x="96011" y="9906"/>
                </a:moveTo>
                <a:lnTo>
                  <a:pt x="96011" y="4572"/>
                </a:lnTo>
                <a:lnTo>
                  <a:pt x="90677" y="9906"/>
                </a:lnTo>
                <a:lnTo>
                  <a:pt x="96011" y="9906"/>
                </a:lnTo>
                <a:close/>
              </a:path>
              <a:path w="334645" h="453389">
                <a:moveTo>
                  <a:pt x="169926" y="444246"/>
                </a:moveTo>
                <a:lnTo>
                  <a:pt x="167259" y="442299"/>
                </a:lnTo>
                <a:lnTo>
                  <a:pt x="164592" y="444246"/>
                </a:lnTo>
                <a:lnTo>
                  <a:pt x="169926" y="444246"/>
                </a:lnTo>
                <a:close/>
              </a:path>
              <a:path w="334645" h="453389">
                <a:moveTo>
                  <a:pt x="169926" y="451187"/>
                </a:moveTo>
                <a:lnTo>
                  <a:pt x="169926" y="444246"/>
                </a:lnTo>
                <a:lnTo>
                  <a:pt x="164592" y="444246"/>
                </a:lnTo>
                <a:lnTo>
                  <a:pt x="164592" y="451730"/>
                </a:lnTo>
                <a:lnTo>
                  <a:pt x="166878" y="453390"/>
                </a:lnTo>
                <a:lnTo>
                  <a:pt x="169926" y="451187"/>
                </a:lnTo>
                <a:close/>
              </a:path>
              <a:path w="334645" h="453389">
                <a:moveTo>
                  <a:pt x="319278" y="343246"/>
                </a:moveTo>
                <a:lnTo>
                  <a:pt x="319278" y="342138"/>
                </a:lnTo>
                <a:lnTo>
                  <a:pt x="304465" y="342138"/>
                </a:lnTo>
                <a:lnTo>
                  <a:pt x="167259" y="442299"/>
                </a:lnTo>
                <a:lnTo>
                  <a:pt x="169926" y="444246"/>
                </a:lnTo>
                <a:lnTo>
                  <a:pt x="169926" y="451187"/>
                </a:lnTo>
                <a:lnTo>
                  <a:pt x="319278" y="343246"/>
                </a:lnTo>
                <a:close/>
              </a:path>
              <a:path w="334645" h="453389">
                <a:moveTo>
                  <a:pt x="243078" y="9906"/>
                </a:moveTo>
                <a:lnTo>
                  <a:pt x="238506" y="4572"/>
                </a:lnTo>
                <a:lnTo>
                  <a:pt x="238506" y="9906"/>
                </a:lnTo>
                <a:lnTo>
                  <a:pt x="243078" y="9906"/>
                </a:lnTo>
                <a:close/>
              </a:path>
              <a:path w="334645" h="453389">
                <a:moveTo>
                  <a:pt x="248411" y="342138"/>
                </a:moveTo>
                <a:lnTo>
                  <a:pt x="248411" y="336804"/>
                </a:lnTo>
                <a:lnTo>
                  <a:pt x="243078" y="332232"/>
                </a:lnTo>
                <a:lnTo>
                  <a:pt x="243078" y="9906"/>
                </a:lnTo>
                <a:lnTo>
                  <a:pt x="238506" y="9906"/>
                </a:lnTo>
                <a:lnTo>
                  <a:pt x="238506" y="342138"/>
                </a:lnTo>
                <a:lnTo>
                  <a:pt x="248411" y="342138"/>
                </a:lnTo>
                <a:close/>
              </a:path>
              <a:path w="334645" h="453389">
                <a:moveTo>
                  <a:pt x="334518" y="332232"/>
                </a:moveTo>
                <a:lnTo>
                  <a:pt x="243078" y="332232"/>
                </a:lnTo>
                <a:lnTo>
                  <a:pt x="248411" y="336804"/>
                </a:lnTo>
                <a:lnTo>
                  <a:pt x="248411" y="342138"/>
                </a:lnTo>
                <a:lnTo>
                  <a:pt x="304465" y="342138"/>
                </a:lnTo>
                <a:lnTo>
                  <a:pt x="316992" y="332994"/>
                </a:lnTo>
                <a:lnTo>
                  <a:pt x="319278" y="342138"/>
                </a:lnTo>
                <a:lnTo>
                  <a:pt x="319278" y="343246"/>
                </a:lnTo>
                <a:lnTo>
                  <a:pt x="334518" y="332232"/>
                </a:lnTo>
                <a:close/>
              </a:path>
              <a:path w="334645" h="453389">
                <a:moveTo>
                  <a:pt x="319278" y="342138"/>
                </a:moveTo>
                <a:lnTo>
                  <a:pt x="316992" y="332994"/>
                </a:lnTo>
                <a:lnTo>
                  <a:pt x="304465" y="342138"/>
                </a:lnTo>
                <a:lnTo>
                  <a:pt x="319278" y="3421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17818" y="1559186"/>
            <a:ext cx="277091" cy="391085"/>
          </a:xfrm>
          <a:custGeom>
            <a:avLst/>
            <a:gdLst/>
            <a:ahLst/>
            <a:cxnLst/>
            <a:rect l="l" t="t" r="r" b="b"/>
            <a:pathLst>
              <a:path w="304800" h="443230">
                <a:moveTo>
                  <a:pt x="304800" y="332232"/>
                </a:moveTo>
                <a:lnTo>
                  <a:pt x="228600" y="332232"/>
                </a:lnTo>
                <a:lnTo>
                  <a:pt x="228600" y="0"/>
                </a:lnTo>
                <a:lnTo>
                  <a:pt x="76199" y="0"/>
                </a:lnTo>
                <a:lnTo>
                  <a:pt x="76200" y="332232"/>
                </a:lnTo>
                <a:lnTo>
                  <a:pt x="0" y="332232"/>
                </a:lnTo>
                <a:lnTo>
                  <a:pt x="152400" y="442722"/>
                </a:lnTo>
                <a:lnTo>
                  <a:pt x="304800" y="3322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004656" y="1555151"/>
            <a:ext cx="304223" cy="400050"/>
          </a:xfrm>
          <a:custGeom>
            <a:avLst/>
            <a:gdLst/>
            <a:ahLst/>
            <a:cxnLst/>
            <a:rect l="l" t="t" r="r" b="b"/>
            <a:pathLst>
              <a:path w="334645" h="453389">
                <a:moveTo>
                  <a:pt x="90678" y="332232"/>
                </a:moveTo>
                <a:lnTo>
                  <a:pt x="0" y="332232"/>
                </a:lnTo>
                <a:lnTo>
                  <a:pt x="14477" y="342743"/>
                </a:lnTo>
                <a:lnTo>
                  <a:pt x="14478" y="341376"/>
                </a:lnTo>
                <a:lnTo>
                  <a:pt x="17526" y="332994"/>
                </a:lnTo>
                <a:lnTo>
                  <a:pt x="29087" y="341376"/>
                </a:lnTo>
                <a:lnTo>
                  <a:pt x="86105" y="341376"/>
                </a:lnTo>
                <a:lnTo>
                  <a:pt x="86105" y="336804"/>
                </a:lnTo>
                <a:lnTo>
                  <a:pt x="90678" y="332232"/>
                </a:lnTo>
                <a:close/>
              </a:path>
              <a:path w="334645" h="453389">
                <a:moveTo>
                  <a:pt x="29087" y="341376"/>
                </a:moveTo>
                <a:lnTo>
                  <a:pt x="17526" y="332994"/>
                </a:lnTo>
                <a:lnTo>
                  <a:pt x="14478" y="341376"/>
                </a:lnTo>
                <a:lnTo>
                  <a:pt x="29087" y="341376"/>
                </a:lnTo>
                <a:close/>
              </a:path>
              <a:path w="334645" h="453389">
                <a:moveTo>
                  <a:pt x="167259" y="441550"/>
                </a:moveTo>
                <a:lnTo>
                  <a:pt x="29087" y="341376"/>
                </a:lnTo>
                <a:lnTo>
                  <a:pt x="14478" y="341376"/>
                </a:lnTo>
                <a:lnTo>
                  <a:pt x="14477" y="342743"/>
                </a:lnTo>
                <a:lnTo>
                  <a:pt x="164592" y="451730"/>
                </a:lnTo>
                <a:lnTo>
                  <a:pt x="164592" y="443484"/>
                </a:lnTo>
                <a:lnTo>
                  <a:pt x="167259" y="441550"/>
                </a:lnTo>
                <a:close/>
              </a:path>
              <a:path w="334645" h="453389">
                <a:moveTo>
                  <a:pt x="248411" y="332232"/>
                </a:moveTo>
                <a:lnTo>
                  <a:pt x="248411" y="0"/>
                </a:lnTo>
                <a:lnTo>
                  <a:pt x="86105" y="0"/>
                </a:lnTo>
                <a:lnTo>
                  <a:pt x="86105" y="332232"/>
                </a:lnTo>
                <a:lnTo>
                  <a:pt x="90678" y="332232"/>
                </a:lnTo>
                <a:lnTo>
                  <a:pt x="90677" y="9144"/>
                </a:lnTo>
                <a:lnTo>
                  <a:pt x="96011" y="4572"/>
                </a:lnTo>
                <a:lnTo>
                  <a:pt x="96011" y="9144"/>
                </a:lnTo>
                <a:lnTo>
                  <a:pt x="238506" y="9144"/>
                </a:lnTo>
                <a:lnTo>
                  <a:pt x="238506" y="4572"/>
                </a:lnTo>
                <a:lnTo>
                  <a:pt x="243078" y="9144"/>
                </a:lnTo>
                <a:lnTo>
                  <a:pt x="243078" y="332232"/>
                </a:lnTo>
                <a:lnTo>
                  <a:pt x="248411" y="332232"/>
                </a:lnTo>
                <a:close/>
              </a:path>
              <a:path w="334645" h="453389">
                <a:moveTo>
                  <a:pt x="96011" y="341376"/>
                </a:moveTo>
                <a:lnTo>
                  <a:pt x="96011" y="9144"/>
                </a:lnTo>
                <a:lnTo>
                  <a:pt x="90677" y="9144"/>
                </a:lnTo>
                <a:lnTo>
                  <a:pt x="90678" y="332232"/>
                </a:lnTo>
                <a:lnTo>
                  <a:pt x="86105" y="336804"/>
                </a:lnTo>
                <a:lnTo>
                  <a:pt x="86105" y="341376"/>
                </a:lnTo>
                <a:lnTo>
                  <a:pt x="96011" y="341376"/>
                </a:lnTo>
                <a:close/>
              </a:path>
              <a:path w="334645" h="453389">
                <a:moveTo>
                  <a:pt x="96011" y="9144"/>
                </a:moveTo>
                <a:lnTo>
                  <a:pt x="96011" y="4572"/>
                </a:lnTo>
                <a:lnTo>
                  <a:pt x="90677" y="9144"/>
                </a:lnTo>
                <a:lnTo>
                  <a:pt x="96011" y="9144"/>
                </a:lnTo>
                <a:close/>
              </a:path>
              <a:path w="334645" h="453389">
                <a:moveTo>
                  <a:pt x="169926" y="443484"/>
                </a:moveTo>
                <a:lnTo>
                  <a:pt x="167259" y="441550"/>
                </a:lnTo>
                <a:lnTo>
                  <a:pt x="164592" y="443484"/>
                </a:lnTo>
                <a:lnTo>
                  <a:pt x="169926" y="443484"/>
                </a:lnTo>
                <a:close/>
              </a:path>
              <a:path w="334645" h="453389">
                <a:moveTo>
                  <a:pt x="169926" y="451187"/>
                </a:moveTo>
                <a:lnTo>
                  <a:pt x="169926" y="443484"/>
                </a:lnTo>
                <a:lnTo>
                  <a:pt x="164592" y="443484"/>
                </a:lnTo>
                <a:lnTo>
                  <a:pt x="164592" y="451730"/>
                </a:lnTo>
                <a:lnTo>
                  <a:pt x="166878" y="453390"/>
                </a:lnTo>
                <a:lnTo>
                  <a:pt x="169926" y="451187"/>
                </a:lnTo>
                <a:close/>
              </a:path>
              <a:path w="334645" h="453389">
                <a:moveTo>
                  <a:pt x="319278" y="343246"/>
                </a:moveTo>
                <a:lnTo>
                  <a:pt x="319278" y="341376"/>
                </a:lnTo>
                <a:lnTo>
                  <a:pt x="305430" y="341376"/>
                </a:lnTo>
                <a:lnTo>
                  <a:pt x="167259" y="441550"/>
                </a:lnTo>
                <a:lnTo>
                  <a:pt x="169926" y="443484"/>
                </a:lnTo>
                <a:lnTo>
                  <a:pt x="169926" y="451187"/>
                </a:lnTo>
                <a:lnTo>
                  <a:pt x="319278" y="343246"/>
                </a:lnTo>
                <a:close/>
              </a:path>
              <a:path w="334645" h="453389">
                <a:moveTo>
                  <a:pt x="243078" y="9144"/>
                </a:moveTo>
                <a:lnTo>
                  <a:pt x="238506" y="4572"/>
                </a:lnTo>
                <a:lnTo>
                  <a:pt x="238506" y="9144"/>
                </a:lnTo>
                <a:lnTo>
                  <a:pt x="243078" y="9144"/>
                </a:lnTo>
                <a:close/>
              </a:path>
              <a:path w="334645" h="453389">
                <a:moveTo>
                  <a:pt x="248411" y="341376"/>
                </a:moveTo>
                <a:lnTo>
                  <a:pt x="248411" y="336804"/>
                </a:lnTo>
                <a:lnTo>
                  <a:pt x="243078" y="332232"/>
                </a:lnTo>
                <a:lnTo>
                  <a:pt x="243078" y="9144"/>
                </a:lnTo>
                <a:lnTo>
                  <a:pt x="238506" y="9144"/>
                </a:lnTo>
                <a:lnTo>
                  <a:pt x="238506" y="341376"/>
                </a:lnTo>
                <a:lnTo>
                  <a:pt x="248411" y="341376"/>
                </a:lnTo>
                <a:close/>
              </a:path>
              <a:path w="334645" h="453389">
                <a:moveTo>
                  <a:pt x="334518" y="332232"/>
                </a:moveTo>
                <a:lnTo>
                  <a:pt x="243078" y="332232"/>
                </a:lnTo>
                <a:lnTo>
                  <a:pt x="248411" y="336804"/>
                </a:lnTo>
                <a:lnTo>
                  <a:pt x="248411" y="341376"/>
                </a:lnTo>
                <a:lnTo>
                  <a:pt x="305430" y="341376"/>
                </a:lnTo>
                <a:lnTo>
                  <a:pt x="316992" y="332994"/>
                </a:lnTo>
                <a:lnTo>
                  <a:pt x="319278" y="341376"/>
                </a:lnTo>
                <a:lnTo>
                  <a:pt x="319278" y="343246"/>
                </a:lnTo>
                <a:lnTo>
                  <a:pt x="334518" y="332232"/>
                </a:lnTo>
                <a:close/>
              </a:path>
              <a:path w="334645" h="453389">
                <a:moveTo>
                  <a:pt x="319278" y="341376"/>
                </a:moveTo>
                <a:lnTo>
                  <a:pt x="316992" y="332994"/>
                </a:lnTo>
                <a:lnTo>
                  <a:pt x="305430" y="341376"/>
                </a:lnTo>
                <a:lnTo>
                  <a:pt x="319278" y="341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219035" y="5634542"/>
            <a:ext cx="1356591" cy="457209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2900" b="1" dirty="0">
                <a:latin typeface="Courier New"/>
                <a:cs typeface="Courier New"/>
              </a:rPr>
              <a:t>ix </a:t>
            </a:r>
            <a:r>
              <a:rPr sz="2900" b="1" spc="-4" dirty="0">
                <a:latin typeface="Courier New"/>
                <a:cs typeface="Courier New"/>
              </a:rPr>
              <a:t>&gt;</a:t>
            </a:r>
            <a:r>
              <a:rPr sz="2900" b="1" spc="-63" dirty="0">
                <a:latin typeface="Courier New"/>
                <a:cs typeface="Courier New"/>
              </a:rPr>
              <a:t> </a:t>
            </a:r>
            <a:r>
              <a:rPr sz="2900" b="1" spc="-4" dirty="0">
                <a:latin typeface="Courier New"/>
                <a:cs typeface="Courier New"/>
              </a:rPr>
              <a:t>4</a:t>
            </a:r>
            <a:endParaRPr sz="29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881249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6182" y="2017059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799" y="55778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8864" y="2000251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899" y="595883"/>
                </a:moveTo>
                <a:lnTo>
                  <a:pt x="723899" y="0"/>
                </a:lnTo>
                <a:lnTo>
                  <a:pt x="0" y="0"/>
                </a:lnTo>
                <a:lnTo>
                  <a:pt x="0" y="595883"/>
                </a:lnTo>
                <a:lnTo>
                  <a:pt x="19050" y="595883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799" y="38100"/>
                </a:lnTo>
                <a:lnTo>
                  <a:pt x="685799" y="19050"/>
                </a:lnTo>
                <a:lnTo>
                  <a:pt x="704849" y="38100"/>
                </a:lnTo>
                <a:lnTo>
                  <a:pt x="704849" y="595883"/>
                </a:lnTo>
                <a:lnTo>
                  <a:pt x="723899" y="595883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3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3"/>
                </a:lnTo>
                <a:lnTo>
                  <a:pt x="38100" y="557783"/>
                </a:lnTo>
                <a:close/>
              </a:path>
              <a:path w="723900" h="596264">
                <a:moveTo>
                  <a:pt x="704849" y="557783"/>
                </a:moveTo>
                <a:lnTo>
                  <a:pt x="19050" y="557783"/>
                </a:lnTo>
                <a:lnTo>
                  <a:pt x="38100" y="576833"/>
                </a:lnTo>
                <a:lnTo>
                  <a:pt x="38100" y="595883"/>
                </a:lnTo>
                <a:lnTo>
                  <a:pt x="685799" y="595883"/>
                </a:lnTo>
                <a:lnTo>
                  <a:pt x="685799" y="576833"/>
                </a:lnTo>
                <a:lnTo>
                  <a:pt x="704849" y="557783"/>
                </a:lnTo>
                <a:close/>
              </a:path>
              <a:path w="723900" h="596264">
                <a:moveTo>
                  <a:pt x="38100" y="595883"/>
                </a:moveTo>
                <a:lnTo>
                  <a:pt x="38100" y="576833"/>
                </a:lnTo>
                <a:lnTo>
                  <a:pt x="19050" y="557783"/>
                </a:lnTo>
                <a:lnTo>
                  <a:pt x="19050" y="595883"/>
                </a:lnTo>
                <a:lnTo>
                  <a:pt x="38100" y="595883"/>
                </a:lnTo>
                <a:close/>
              </a:path>
              <a:path w="723900" h="596264">
                <a:moveTo>
                  <a:pt x="704849" y="38100"/>
                </a:moveTo>
                <a:lnTo>
                  <a:pt x="685799" y="19050"/>
                </a:lnTo>
                <a:lnTo>
                  <a:pt x="685799" y="38100"/>
                </a:lnTo>
                <a:lnTo>
                  <a:pt x="704849" y="38100"/>
                </a:lnTo>
                <a:close/>
              </a:path>
              <a:path w="723900" h="596264">
                <a:moveTo>
                  <a:pt x="704849" y="557783"/>
                </a:moveTo>
                <a:lnTo>
                  <a:pt x="704849" y="38100"/>
                </a:lnTo>
                <a:lnTo>
                  <a:pt x="685799" y="38100"/>
                </a:lnTo>
                <a:lnTo>
                  <a:pt x="685799" y="557783"/>
                </a:lnTo>
                <a:lnTo>
                  <a:pt x="704849" y="557783"/>
                </a:lnTo>
                <a:close/>
              </a:path>
              <a:path w="723900" h="596264">
                <a:moveTo>
                  <a:pt x="704849" y="595883"/>
                </a:moveTo>
                <a:lnTo>
                  <a:pt x="704849" y="557783"/>
                </a:lnTo>
                <a:lnTo>
                  <a:pt x="685799" y="576833"/>
                </a:lnTo>
                <a:lnTo>
                  <a:pt x="685799" y="595883"/>
                </a:lnTo>
                <a:lnTo>
                  <a:pt x="704849" y="595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39636" y="2017059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22318" y="2000251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3"/>
                </a:moveTo>
                <a:lnTo>
                  <a:pt x="723900" y="0"/>
                </a:lnTo>
                <a:lnTo>
                  <a:pt x="0" y="0"/>
                </a:lnTo>
                <a:lnTo>
                  <a:pt x="0" y="595883"/>
                </a:lnTo>
                <a:lnTo>
                  <a:pt x="19050" y="595883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3"/>
                </a:lnTo>
                <a:lnTo>
                  <a:pt x="723900" y="595883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3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3"/>
                </a:lnTo>
                <a:lnTo>
                  <a:pt x="38100" y="557783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19050" y="557783"/>
                </a:lnTo>
                <a:lnTo>
                  <a:pt x="38100" y="576833"/>
                </a:lnTo>
                <a:lnTo>
                  <a:pt x="38100" y="595883"/>
                </a:lnTo>
                <a:lnTo>
                  <a:pt x="685800" y="595883"/>
                </a:lnTo>
                <a:lnTo>
                  <a:pt x="685800" y="57683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38100" y="595883"/>
                </a:moveTo>
                <a:lnTo>
                  <a:pt x="38100" y="576833"/>
                </a:lnTo>
                <a:lnTo>
                  <a:pt x="19050" y="557783"/>
                </a:lnTo>
                <a:lnTo>
                  <a:pt x="19050" y="595883"/>
                </a:lnTo>
                <a:lnTo>
                  <a:pt x="38100" y="595883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704850" y="595883"/>
                </a:moveTo>
                <a:lnTo>
                  <a:pt x="704850" y="557783"/>
                </a:lnTo>
                <a:lnTo>
                  <a:pt x="685800" y="576833"/>
                </a:lnTo>
                <a:lnTo>
                  <a:pt x="685800" y="595883"/>
                </a:lnTo>
                <a:lnTo>
                  <a:pt x="704850" y="595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86545" y="2017059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3"/>
                </a:lnTo>
                <a:lnTo>
                  <a:pt x="685800" y="55778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69227" y="2000251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3"/>
                </a:moveTo>
                <a:lnTo>
                  <a:pt x="723900" y="0"/>
                </a:lnTo>
                <a:lnTo>
                  <a:pt x="0" y="0"/>
                </a:lnTo>
                <a:lnTo>
                  <a:pt x="0" y="595883"/>
                </a:lnTo>
                <a:lnTo>
                  <a:pt x="19050" y="595883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685800" y="38099"/>
                </a:lnTo>
                <a:lnTo>
                  <a:pt x="685800" y="19049"/>
                </a:lnTo>
                <a:lnTo>
                  <a:pt x="704850" y="38099"/>
                </a:lnTo>
                <a:lnTo>
                  <a:pt x="704850" y="595883"/>
                </a:lnTo>
                <a:lnTo>
                  <a:pt x="723900" y="595883"/>
                </a:lnTo>
                <a:close/>
              </a:path>
              <a:path w="723900" h="596264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723900" h="596264">
                <a:moveTo>
                  <a:pt x="38100" y="557783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557783"/>
                </a:lnTo>
                <a:lnTo>
                  <a:pt x="38100" y="557783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19050" y="557783"/>
                </a:lnTo>
                <a:lnTo>
                  <a:pt x="38100" y="576833"/>
                </a:lnTo>
                <a:lnTo>
                  <a:pt x="38100" y="595883"/>
                </a:lnTo>
                <a:lnTo>
                  <a:pt x="685800" y="595883"/>
                </a:lnTo>
                <a:lnTo>
                  <a:pt x="685800" y="57683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38100" y="595883"/>
                </a:moveTo>
                <a:lnTo>
                  <a:pt x="38100" y="576833"/>
                </a:lnTo>
                <a:lnTo>
                  <a:pt x="19050" y="557783"/>
                </a:lnTo>
                <a:lnTo>
                  <a:pt x="19050" y="595883"/>
                </a:lnTo>
                <a:lnTo>
                  <a:pt x="38100" y="595883"/>
                </a:lnTo>
                <a:close/>
              </a:path>
              <a:path w="723900" h="596264">
                <a:moveTo>
                  <a:pt x="704850" y="38099"/>
                </a:moveTo>
                <a:lnTo>
                  <a:pt x="685800" y="19049"/>
                </a:lnTo>
                <a:lnTo>
                  <a:pt x="685800" y="38099"/>
                </a:lnTo>
                <a:lnTo>
                  <a:pt x="704850" y="38099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704850" y="38099"/>
                </a:lnTo>
                <a:lnTo>
                  <a:pt x="685800" y="38099"/>
                </a:lnTo>
                <a:lnTo>
                  <a:pt x="685800" y="55778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704850" y="595883"/>
                </a:moveTo>
                <a:lnTo>
                  <a:pt x="704850" y="557783"/>
                </a:lnTo>
                <a:lnTo>
                  <a:pt x="685800" y="576833"/>
                </a:lnTo>
                <a:lnTo>
                  <a:pt x="685800" y="595883"/>
                </a:lnTo>
                <a:lnTo>
                  <a:pt x="704850" y="595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63091" y="2017059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45773" y="2000251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3"/>
                </a:moveTo>
                <a:lnTo>
                  <a:pt x="723900" y="0"/>
                </a:lnTo>
                <a:lnTo>
                  <a:pt x="0" y="0"/>
                </a:lnTo>
                <a:lnTo>
                  <a:pt x="0" y="595883"/>
                </a:lnTo>
                <a:lnTo>
                  <a:pt x="19050" y="595883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099"/>
                </a:lnTo>
                <a:lnTo>
                  <a:pt x="685800" y="19049"/>
                </a:lnTo>
                <a:lnTo>
                  <a:pt x="704850" y="38099"/>
                </a:lnTo>
                <a:lnTo>
                  <a:pt x="704850" y="595883"/>
                </a:lnTo>
                <a:lnTo>
                  <a:pt x="723900" y="595883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3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3"/>
                </a:lnTo>
                <a:lnTo>
                  <a:pt x="38100" y="557783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19050" y="557783"/>
                </a:lnTo>
                <a:lnTo>
                  <a:pt x="38100" y="576833"/>
                </a:lnTo>
                <a:lnTo>
                  <a:pt x="38100" y="595883"/>
                </a:lnTo>
                <a:lnTo>
                  <a:pt x="685800" y="595883"/>
                </a:lnTo>
                <a:lnTo>
                  <a:pt x="685800" y="57683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38100" y="595883"/>
                </a:moveTo>
                <a:lnTo>
                  <a:pt x="38100" y="576833"/>
                </a:lnTo>
                <a:lnTo>
                  <a:pt x="19050" y="557783"/>
                </a:lnTo>
                <a:lnTo>
                  <a:pt x="19050" y="595883"/>
                </a:lnTo>
                <a:lnTo>
                  <a:pt x="38100" y="595883"/>
                </a:lnTo>
                <a:close/>
              </a:path>
              <a:path w="723900" h="596264">
                <a:moveTo>
                  <a:pt x="704850" y="38099"/>
                </a:moveTo>
                <a:lnTo>
                  <a:pt x="685800" y="19049"/>
                </a:lnTo>
                <a:lnTo>
                  <a:pt x="685800" y="38099"/>
                </a:lnTo>
                <a:lnTo>
                  <a:pt x="704850" y="38099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704850" y="38099"/>
                </a:lnTo>
                <a:lnTo>
                  <a:pt x="685800" y="38099"/>
                </a:lnTo>
                <a:lnTo>
                  <a:pt x="685800" y="55778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704850" y="595883"/>
                </a:moveTo>
                <a:lnTo>
                  <a:pt x="704850" y="557783"/>
                </a:lnTo>
                <a:lnTo>
                  <a:pt x="685800" y="576833"/>
                </a:lnTo>
                <a:lnTo>
                  <a:pt x="685800" y="595883"/>
                </a:lnTo>
                <a:lnTo>
                  <a:pt x="704850" y="595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16182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98864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39636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22318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86545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69227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63091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799" y="557022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45773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899" y="595122"/>
                </a:moveTo>
                <a:lnTo>
                  <a:pt x="723899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799" y="38100"/>
                </a:lnTo>
                <a:lnTo>
                  <a:pt x="685799" y="19050"/>
                </a:lnTo>
                <a:lnTo>
                  <a:pt x="704849" y="38100"/>
                </a:lnTo>
                <a:lnTo>
                  <a:pt x="704849" y="595122"/>
                </a:lnTo>
                <a:lnTo>
                  <a:pt x="723899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49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799" y="595122"/>
                </a:lnTo>
                <a:lnTo>
                  <a:pt x="685799" y="576072"/>
                </a:lnTo>
                <a:lnTo>
                  <a:pt x="704849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49" y="38100"/>
                </a:moveTo>
                <a:lnTo>
                  <a:pt x="685799" y="19050"/>
                </a:lnTo>
                <a:lnTo>
                  <a:pt x="685799" y="38100"/>
                </a:lnTo>
                <a:lnTo>
                  <a:pt x="704849" y="38100"/>
                </a:lnTo>
                <a:close/>
              </a:path>
              <a:path w="723900" h="595629">
                <a:moveTo>
                  <a:pt x="704849" y="557022"/>
                </a:moveTo>
                <a:lnTo>
                  <a:pt x="704849" y="38100"/>
                </a:lnTo>
                <a:lnTo>
                  <a:pt x="685799" y="38100"/>
                </a:lnTo>
                <a:lnTo>
                  <a:pt x="685799" y="557022"/>
                </a:lnTo>
                <a:lnTo>
                  <a:pt x="704849" y="557022"/>
                </a:lnTo>
                <a:close/>
              </a:path>
              <a:path w="723900" h="595629">
                <a:moveTo>
                  <a:pt x="704849" y="595122"/>
                </a:moveTo>
                <a:lnTo>
                  <a:pt x="704849" y="557022"/>
                </a:lnTo>
                <a:lnTo>
                  <a:pt x="685799" y="576072"/>
                </a:lnTo>
                <a:lnTo>
                  <a:pt x="685799" y="595122"/>
                </a:lnTo>
                <a:lnTo>
                  <a:pt x="704849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10000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92682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316182" y="3265843"/>
            <a:ext cx="3117273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6819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15 42 55 65</a:t>
            </a:r>
            <a:r>
              <a:rPr sz="2500" b="1" spc="1229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75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16182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98864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39636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22318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86545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69227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63091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45773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899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799" y="38100"/>
                </a:lnTo>
                <a:lnTo>
                  <a:pt x="685799" y="19050"/>
                </a:lnTo>
                <a:lnTo>
                  <a:pt x="704849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49" y="38100"/>
                </a:moveTo>
                <a:lnTo>
                  <a:pt x="685799" y="19050"/>
                </a:lnTo>
                <a:lnTo>
                  <a:pt x="685799" y="38100"/>
                </a:lnTo>
                <a:lnTo>
                  <a:pt x="704849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49" y="38100"/>
                </a:lnTo>
                <a:lnTo>
                  <a:pt x="685799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10000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92682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33454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16136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56909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39591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303818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286500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80363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63045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33581" y="2009215"/>
            <a:ext cx="2976418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x: 12 33 35</a:t>
            </a:r>
            <a:r>
              <a:rPr sz="2500" b="1" spc="974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45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33581" y="3286679"/>
            <a:ext cx="409864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9" dirty="0">
                <a:latin typeface="Courier New"/>
                <a:cs typeface="Courier New"/>
              </a:rPr>
              <a:t>y: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33581" y="4833104"/>
            <a:ext cx="409864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9" dirty="0">
                <a:latin typeface="Courier New"/>
                <a:cs typeface="Courier New"/>
              </a:rPr>
              <a:t>z: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897091" y="2063450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30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879773" y="2046641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30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3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30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30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30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30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30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30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897091" y="2055606"/>
            <a:ext cx="62345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algn="ctr">
              <a:spcBef>
                <a:spcPts val="90"/>
              </a:spcBef>
            </a:pPr>
            <a:r>
              <a:rPr sz="2500" b="1" dirty="0">
                <a:latin typeface="Courier New"/>
                <a:cs typeface="Courier New"/>
              </a:rPr>
              <a:t>5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897091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879773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7897091" y="3265843"/>
            <a:ext cx="62345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algn="ctr">
              <a:spcBef>
                <a:spcPts val="90"/>
              </a:spcBef>
            </a:pPr>
            <a:r>
              <a:rPr sz="2500" b="1" dirty="0">
                <a:latin typeface="Courier New"/>
                <a:cs typeface="Courier New"/>
              </a:rPr>
              <a:t>3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897091" y="4752863"/>
            <a:ext cx="623455" cy="462803"/>
          </a:xfrm>
          <a:custGeom>
            <a:avLst/>
            <a:gdLst/>
            <a:ahLst/>
            <a:cxnLst/>
            <a:rect l="l" t="t" r="r" b="b"/>
            <a:pathLst>
              <a:path w="685800" h="524510">
                <a:moveTo>
                  <a:pt x="0" y="0"/>
                </a:moveTo>
                <a:lnTo>
                  <a:pt x="0" y="524255"/>
                </a:lnTo>
                <a:lnTo>
                  <a:pt x="685800" y="5242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879773" y="4736054"/>
            <a:ext cx="658091" cy="496421"/>
          </a:xfrm>
          <a:custGeom>
            <a:avLst/>
            <a:gdLst/>
            <a:ahLst/>
            <a:cxnLst/>
            <a:rect l="l" t="t" r="r" b="b"/>
            <a:pathLst>
              <a:path w="723900" h="562610">
                <a:moveTo>
                  <a:pt x="723900" y="562356"/>
                </a:moveTo>
                <a:lnTo>
                  <a:pt x="723900" y="0"/>
                </a:lnTo>
                <a:lnTo>
                  <a:pt x="0" y="0"/>
                </a:lnTo>
                <a:lnTo>
                  <a:pt x="0" y="562356"/>
                </a:lnTo>
                <a:lnTo>
                  <a:pt x="19050" y="562356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62356"/>
                </a:lnTo>
                <a:lnTo>
                  <a:pt x="723900" y="562356"/>
                </a:lnTo>
                <a:close/>
              </a:path>
              <a:path w="723900" h="5626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62610">
                <a:moveTo>
                  <a:pt x="38100" y="524256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24256"/>
                </a:lnTo>
                <a:lnTo>
                  <a:pt x="38100" y="524256"/>
                </a:lnTo>
                <a:close/>
              </a:path>
              <a:path w="723900" h="562610">
                <a:moveTo>
                  <a:pt x="704850" y="524256"/>
                </a:moveTo>
                <a:lnTo>
                  <a:pt x="19050" y="524256"/>
                </a:lnTo>
                <a:lnTo>
                  <a:pt x="38100" y="543306"/>
                </a:lnTo>
                <a:lnTo>
                  <a:pt x="38100" y="562356"/>
                </a:lnTo>
                <a:lnTo>
                  <a:pt x="685800" y="562356"/>
                </a:lnTo>
                <a:lnTo>
                  <a:pt x="685800" y="543306"/>
                </a:lnTo>
                <a:lnTo>
                  <a:pt x="704850" y="524256"/>
                </a:lnTo>
                <a:close/>
              </a:path>
              <a:path w="723900" h="562610">
                <a:moveTo>
                  <a:pt x="38100" y="562356"/>
                </a:moveTo>
                <a:lnTo>
                  <a:pt x="38100" y="543306"/>
                </a:lnTo>
                <a:lnTo>
                  <a:pt x="19050" y="524256"/>
                </a:lnTo>
                <a:lnTo>
                  <a:pt x="19050" y="562356"/>
                </a:lnTo>
                <a:lnTo>
                  <a:pt x="38100" y="562356"/>
                </a:lnTo>
                <a:close/>
              </a:path>
              <a:path w="723900" h="562610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62610">
                <a:moveTo>
                  <a:pt x="704850" y="524256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24256"/>
                </a:lnTo>
                <a:lnTo>
                  <a:pt x="704850" y="524256"/>
                </a:lnTo>
                <a:close/>
              </a:path>
              <a:path w="723900" h="562610">
                <a:moveTo>
                  <a:pt x="704850" y="562356"/>
                </a:moveTo>
                <a:lnTo>
                  <a:pt x="704850" y="524256"/>
                </a:lnTo>
                <a:lnTo>
                  <a:pt x="685800" y="543306"/>
                </a:lnTo>
                <a:lnTo>
                  <a:pt x="685800" y="562356"/>
                </a:lnTo>
                <a:lnTo>
                  <a:pt x="704850" y="5623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7897091" y="4745019"/>
            <a:ext cx="62345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algn="ctr">
              <a:spcBef>
                <a:spcPts val="90"/>
              </a:spcBef>
            </a:pPr>
            <a:r>
              <a:rPr sz="2500" b="1" dirty="0">
                <a:latin typeface="Courier New"/>
                <a:cs typeface="Courier New"/>
              </a:rPr>
              <a:t>7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290497" y="2076459"/>
            <a:ext cx="60440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ix: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290497" y="3219472"/>
            <a:ext cx="60440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iy: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290497" y="4765899"/>
            <a:ext cx="60440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iz: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title"/>
          </p:nvPr>
        </p:nvSpPr>
        <p:spPr>
          <a:xfrm>
            <a:off x="3718791" y="872480"/>
            <a:ext cx="968664" cy="457209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2900" b="0" spc="-81" dirty="0">
                <a:solidFill>
                  <a:srgbClr val="33339A"/>
                </a:solidFill>
                <a:latin typeface="Trebuchet MS"/>
                <a:cs typeface="Trebuchet MS"/>
              </a:rPr>
              <a:t>Merge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264727" y="4303059"/>
            <a:ext cx="277091" cy="391646"/>
          </a:xfrm>
          <a:custGeom>
            <a:avLst/>
            <a:gdLst/>
            <a:ahLst/>
            <a:cxnLst/>
            <a:rect l="l" t="t" r="r" b="b"/>
            <a:pathLst>
              <a:path w="304800" h="443864">
                <a:moveTo>
                  <a:pt x="304800" y="332232"/>
                </a:moveTo>
                <a:lnTo>
                  <a:pt x="228600" y="332232"/>
                </a:lnTo>
                <a:lnTo>
                  <a:pt x="228600" y="0"/>
                </a:lnTo>
                <a:lnTo>
                  <a:pt x="76199" y="0"/>
                </a:lnTo>
                <a:lnTo>
                  <a:pt x="76200" y="332232"/>
                </a:lnTo>
                <a:lnTo>
                  <a:pt x="0" y="332232"/>
                </a:lnTo>
                <a:lnTo>
                  <a:pt x="152400" y="443484"/>
                </a:lnTo>
                <a:lnTo>
                  <a:pt x="304800" y="3322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251565" y="4299025"/>
            <a:ext cx="304223" cy="400050"/>
          </a:xfrm>
          <a:custGeom>
            <a:avLst/>
            <a:gdLst/>
            <a:ahLst/>
            <a:cxnLst/>
            <a:rect l="l" t="t" r="r" b="b"/>
            <a:pathLst>
              <a:path w="334645" h="453389">
                <a:moveTo>
                  <a:pt x="90678" y="332232"/>
                </a:moveTo>
                <a:lnTo>
                  <a:pt x="0" y="332232"/>
                </a:lnTo>
                <a:lnTo>
                  <a:pt x="14477" y="342743"/>
                </a:lnTo>
                <a:lnTo>
                  <a:pt x="14478" y="342138"/>
                </a:lnTo>
                <a:lnTo>
                  <a:pt x="17526" y="332994"/>
                </a:lnTo>
                <a:lnTo>
                  <a:pt x="30052" y="342138"/>
                </a:lnTo>
                <a:lnTo>
                  <a:pt x="86105" y="342138"/>
                </a:lnTo>
                <a:lnTo>
                  <a:pt x="86105" y="336804"/>
                </a:lnTo>
                <a:lnTo>
                  <a:pt x="90678" y="332232"/>
                </a:lnTo>
                <a:close/>
              </a:path>
              <a:path w="334645" h="453389">
                <a:moveTo>
                  <a:pt x="30052" y="342138"/>
                </a:moveTo>
                <a:lnTo>
                  <a:pt x="17526" y="332994"/>
                </a:lnTo>
                <a:lnTo>
                  <a:pt x="14478" y="342138"/>
                </a:lnTo>
                <a:lnTo>
                  <a:pt x="30052" y="342138"/>
                </a:lnTo>
                <a:close/>
              </a:path>
              <a:path w="334645" h="453389">
                <a:moveTo>
                  <a:pt x="167259" y="442299"/>
                </a:moveTo>
                <a:lnTo>
                  <a:pt x="30052" y="342138"/>
                </a:lnTo>
                <a:lnTo>
                  <a:pt x="14478" y="342138"/>
                </a:lnTo>
                <a:lnTo>
                  <a:pt x="14477" y="342743"/>
                </a:lnTo>
                <a:lnTo>
                  <a:pt x="164592" y="451730"/>
                </a:lnTo>
                <a:lnTo>
                  <a:pt x="164592" y="444246"/>
                </a:lnTo>
                <a:lnTo>
                  <a:pt x="167259" y="442299"/>
                </a:lnTo>
                <a:close/>
              </a:path>
              <a:path w="334645" h="453389">
                <a:moveTo>
                  <a:pt x="248411" y="332232"/>
                </a:moveTo>
                <a:lnTo>
                  <a:pt x="248411" y="0"/>
                </a:lnTo>
                <a:lnTo>
                  <a:pt x="86105" y="0"/>
                </a:lnTo>
                <a:lnTo>
                  <a:pt x="86105" y="332232"/>
                </a:lnTo>
                <a:lnTo>
                  <a:pt x="90678" y="332232"/>
                </a:lnTo>
                <a:lnTo>
                  <a:pt x="90677" y="9906"/>
                </a:lnTo>
                <a:lnTo>
                  <a:pt x="96011" y="4572"/>
                </a:lnTo>
                <a:lnTo>
                  <a:pt x="96011" y="9906"/>
                </a:lnTo>
                <a:lnTo>
                  <a:pt x="238506" y="9906"/>
                </a:lnTo>
                <a:lnTo>
                  <a:pt x="238506" y="4572"/>
                </a:lnTo>
                <a:lnTo>
                  <a:pt x="243078" y="9906"/>
                </a:lnTo>
                <a:lnTo>
                  <a:pt x="243078" y="332232"/>
                </a:lnTo>
                <a:lnTo>
                  <a:pt x="248411" y="332232"/>
                </a:lnTo>
                <a:close/>
              </a:path>
              <a:path w="334645" h="453389">
                <a:moveTo>
                  <a:pt x="96012" y="342138"/>
                </a:moveTo>
                <a:lnTo>
                  <a:pt x="96011" y="9906"/>
                </a:lnTo>
                <a:lnTo>
                  <a:pt x="90677" y="9906"/>
                </a:lnTo>
                <a:lnTo>
                  <a:pt x="90678" y="332232"/>
                </a:lnTo>
                <a:lnTo>
                  <a:pt x="86105" y="336804"/>
                </a:lnTo>
                <a:lnTo>
                  <a:pt x="86105" y="342138"/>
                </a:lnTo>
                <a:lnTo>
                  <a:pt x="96012" y="342138"/>
                </a:lnTo>
                <a:close/>
              </a:path>
              <a:path w="334645" h="453389">
                <a:moveTo>
                  <a:pt x="96011" y="9906"/>
                </a:moveTo>
                <a:lnTo>
                  <a:pt x="96011" y="4572"/>
                </a:lnTo>
                <a:lnTo>
                  <a:pt x="90677" y="9906"/>
                </a:lnTo>
                <a:lnTo>
                  <a:pt x="96011" y="9906"/>
                </a:lnTo>
                <a:close/>
              </a:path>
              <a:path w="334645" h="453389">
                <a:moveTo>
                  <a:pt x="169926" y="444246"/>
                </a:moveTo>
                <a:lnTo>
                  <a:pt x="167259" y="442299"/>
                </a:lnTo>
                <a:lnTo>
                  <a:pt x="164592" y="444246"/>
                </a:lnTo>
                <a:lnTo>
                  <a:pt x="169926" y="444246"/>
                </a:lnTo>
                <a:close/>
              </a:path>
              <a:path w="334645" h="453389">
                <a:moveTo>
                  <a:pt x="169926" y="451187"/>
                </a:moveTo>
                <a:lnTo>
                  <a:pt x="169926" y="444246"/>
                </a:lnTo>
                <a:lnTo>
                  <a:pt x="164592" y="444246"/>
                </a:lnTo>
                <a:lnTo>
                  <a:pt x="164592" y="451730"/>
                </a:lnTo>
                <a:lnTo>
                  <a:pt x="166878" y="453390"/>
                </a:lnTo>
                <a:lnTo>
                  <a:pt x="169926" y="451187"/>
                </a:lnTo>
                <a:close/>
              </a:path>
              <a:path w="334645" h="453389">
                <a:moveTo>
                  <a:pt x="319278" y="343246"/>
                </a:moveTo>
                <a:lnTo>
                  <a:pt x="319278" y="342138"/>
                </a:lnTo>
                <a:lnTo>
                  <a:pt x="304465" y="342138"/>
                </a:lnTo>
                <a:lnTo>
                  <a:pt x="167259" y="442299"/>
                </a:lnTo>
                <a:lnTo>
                  <a:pt x="169926" y="444246"/>
                </a:lnTo>
                <a:lnTo>
                  <a:pt x="169926" y="451187"/>
                </a:lnTo>
                <a:lnTo>
                  <a:pt x="319278" y="343246"/>
                </a:lnTo>
                <a:close/>
              </a:path>
              <a:path w="334645" h="453389">
                <a:moveTo>
                  <a:pt x="243078" y="9906"/>
                </a:moveTo>
                <a:lnTo>
                  <a:pt x="238506" y="4572"/>
                </a:lnTo>
                <a:lnTo>
                  <a:pt x="238506" y="9906"/>
                </a:lnTo>
                <a:lnTo>
                  <a:pt x="243078" y="9906"/>
                </a:lnTo>
                <a:close/>
              </a:path>
              <a:path w="334645" h="453389">
                <a:moveTo>
                  <a:pt x="248411" y="342138"/>
                </a:moveTo>
                <a:lnTo>
                  <a:pt x="248411" y="336804"/>
                </a:lnTo>
                <a:lnTo>
                  <a:pt x="243078" y="332232"/>
                </a:lnTo>
                <a:lnTo>
                  <a:pt x="243078" y="9906"/>
                </a:lnTo>
                <a:lnTo>
                  <a:pt x="238506" y="9906"/>
                </a:lnTo>
                <a:lnTo>
                  <a:pt x="238506" y="342138"/>
                </a:lnTo>
                <a:lnTo>
                  <a:pt x="248411" y="342138"/>
                </a:lnTo>
                <a:close/>
              </a:path>
              <a:path w="334645" h="453389">
                <a:moveTo>
                  <a:pt x="334518" y="332232"/>
                </a:moveTo>
                <a:lnTo>
                  <a:pt x="243078" y="332232"/>
                </a:lnTo>
                <a:lnTo>
                  <a:pt x="248411" y="336804"/>
                </a:lnTo>
                <a:lnTo>
                  <a:pt x="248411" y="342138"/>
                </a:lnTo>
                <a:lnTo>
                  <a:pt x="304465" y="342138"/>
                </a:lnTo>
                <a:lnTo>
                  <a:pt x="316992" y="332994"/>
                </a:lnTo>
                <a:lnTo>
                  <a:pt x="319278" y="342138"/>
                </a:lnTo>
                <a:lnTo>
                  <a:pt x="319278" y="343246"/>
                </a:lnTo>
                <a:lnTo>
                  <a:pt x="334518" y="332232"/>
                </a:lnTo>
                <a:close/>
              </a:path>
              <a:path w="334645" h="453389">
                <a:moveTo>
                  <a:pt x="319278" y="342138"/>
                </a:moveTo>
                <a:lnTo>
                  <a:pt x="316992" y="332994"/>
                </a:lnTo>
                <a:lnTo>
                  <a:pt x="304465" y="342138"/>
                </a:lnTo>
                <a:lnTo>
                  <a:pt x="319278" y="3421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701636" y="2756647"/>
            <a:ext cx="277091" cy="391646"/>
          </a:xfrm>
          <a:custGeom>
            <a:avLst/>
            <a:gdLst/>
            <a:ahLst/>
            <a:cxnLst/>
            <a:rect l="l" t="t" r="r" b="b"/>
            <a:pathLst>
              <a:path w="304800" h="443864">
                <a:moveTo>
                  <a:pt x="304800" y="332232"/>
                </a:moveTo>
                <a:lnTo>
                  <a:pt x="228600" y="332232"/>
                </a:lnTo>
                <a:lnTo>
                  <a:pt x="228600" y="0"/>
                </a:lnTo>
                <a:lnTo>
                  <a:pt x="76199" y="0"/>
                </a:lnTo>
                <a:lnTo>
                  <a:pt x="76200" y="332232"/>
                </a:lnTo>
                <a:lnTo>
                  <a:pt x="0" y="332232"/>
                </a:lnTo>
                <a:lnTo>
                  <a:pt x="152400" y="443484"/>
                </a:lnTo>
                <a:lnTo>
                  <a:pt x="304800" y="3322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688475" y="2752612"/>
            <a:ext cx="304223" cy="400050"/>
          </a:xfrm>
          <a:custGeom>
            <a:avLst/>
            <a:gdLst/>
            <a:ahLst/>
            <a:cxnLst/>
            <a:rect l="l" t="t" r="r" b="b"/>
            <a:pathLst>
              <a:path w="334645" h="453389">
                <a:moveTo>
                  <a:pt x="90678" y="332232"/>
                </a:moveTo>
                <a:lnTo>
                  <a:pt x="0" y="332232"/>
                </a:lnTo>
                <a:lnTo>
                  <a:pt x="14477" y="342743"/>
                </a:lnTo>
                <a:lnTo>
                  <a:pt x="14478" y="342138"/>
                </a:lnTo>
                <a:lnTo>
                  <a:pt x="17526" y="332994"/>
                </a:lnTo>
                <a:lnTo>
                  <a:pt x="30052" y="342138"/>
                </a:lnTo>
                <a:lnTo>
                  <a:pt x="86105" y="342138"/>
                </a:lnTo>
                <a:lnTo>
                  <a:pt x="86105" y="336804"/>
                </a:lnTo>
                <a:lnTo>
                  <a:pt x="90678" y="332232"/>
                </a:lnTo>
                <a:close/>
              </a:path>
              <a:path w="334645" h="453389">
                <a:moveTo>
                  <a:pt x="30052" y="342138"/>
                </a:moveTo>
                <a:lnTo>
                  <a:pt x="17526" y="332994"/>
                </a:lnTo>
                <a:lnTo>
                  <a:pt x="14478" y="342138"/>
                </a:lnTo>
                <a:lnTo>
                  <a:pt x="30052" y="342138"/>
                </a:lnTo>
                <a:close/>
              </a:path>
              <a:path w="334645" h="453389">
                <a:moveTo>
                  <a:pt x="167259" y="442299"/>
                </a:moveTo>
                <a:lnTo>
                  <a:pt x="30052" y="342138"/>
                </a:lnTo>
                <a:lnTo>
                  <a:pt x="14478" y="342138"/>
                </a:lnTo>
                <a:lnTo>
                  <a:pt x="14477" y="342743"/>
                </a:lnTo>
                <a:lnTo>
                  <a:pt x="164592" y="451730"/>
                </a:lnTo>
                <a:lnTo>
                  <a:pt x="164592" y="444246"/>
                </a:lnTo>
                <a:lnTo>
                  <a:pt x="167259" y="442299"/>
                </a:lnTo>
                <a:close/>
              </a:path>
              <a:path w="334645" h="453389">
                <a:moveTo>
                  <a:pt x="248411" y="332232"/>
                </a:moveTo>
                <a:lnTo>
                  <a:pt x="248411" y="0"/>
                </a:lnTo>
                <a:lnTo>
                  <a:pt x="86105" y="0"/>
                </a:lnTo>
                <a:lnTo>
                  <a:pt x="86105" y="332232"/>
                </a:lnTo>
                <a:lnTo>
                  <a:pt x="90678" y="332232"/>
                </a:lnTo>
                <a:lnTo>
                  <a:pt x="90677" y="9906"/>
                </a:lnTo>
                <a:lnTo>
                  <a:pt x="96011" y="4572"/>
                </a:lnTo>
                <a:lnTo>
                  <a:pt x="96011" y="9906"/>
                </a:lnTo>
                <a:lnTo>
                  <a:pt x="238506" y="9906"/>
                </a:lnTo>
                <a:lnTo>
                  <a:pt x="238506" y="4572"/>
                </a:lnTo>
                <a:lnTo>
                  <a:pt x="243078" y="9906"/>
                </a:lnTo>
                <a:lnTo>
                  <a:pt x="243078" y="332232"/>
                </a:lnTo>
                <a:lnTo>
                  <a:pt x="248411" y="332232"/>
                </a:lnTo>
                <a:close/>
              </a:path>
              <a:path w="334645" h="453389">
                <a:moveTo>
                  <a:pt x="96012" y="342138"/>
                </a:moveTo>
                <a:lnTo>
                  <a:pt x="96011" y="9906"/>
                </a:lnTo>
                <a:lnTo>
                  <a:pt x="90677" y="9906"/>
                </a:lnTo>
                <a:lnTo>
                  <a:pt x="90678" y="332232"/>
                </a:lnTo>
                <a:lnTo>
                  <a:pt x="86105" y="336804"/>
                </a:lnTo>
                <a:lnTo>
                  <a:pt x="86105" y="342138"/>
                </a:lnTo>
                <a:lnTo>
                  <a:pt x="96012" y="342138"/>
                </a:lnTo>
                <a:close/>
              </a:path>
              <a:path w="334645" h="453389">
                <a:moveTo>
                  <a:pt x="96011" y="9906"/>
                </a:moveTo>
                <a:lnTo>
                  <a:pt x="96011" y="4572"/>
                </a:lnTo>
                <a:lnTo>
                  <a:pt x="90677" y="9906"/>
                </a:lnTo>
                <a:lnTo>
                  <a:pt x="96011" y="9906"/>
                </a:lnTo>
                <a:close/>
              </a:path>
              <a:path w="334645" h="453389">
                <a:moveTo>
                  <a:pt x="169926" y="444246"/>
                </a:moveTo>
                <a:lnTo>
                  <a:pt x="167259" y="442299"/>
                </a:lnTo>
                <a:lnTo>
                  <a:pt x="164592" y="444246"/>
                </a:lnTo>
                <a:lnTo>
                  <a:pt x="169926" y="444246"/>
                </a:lnTo>
                <a:close/>
              </a:path>
              <a:path w="334645" h="453389">
                <a:moveTo>
                  <a:pt x="169926" y="451187"/>
                </a:moveTo>
                <a:lnTo>
                  <a:pt x="169926" y="444246"/>
                </a:lnTo>
                <a:lnTo>
                  <a:pt x="164592" y="444246"/>
                </a:lnTo>
                <a:lnTo>
                  <a:pt x="164592" y="451730"/>
                </a:lnTo>
                <a:lnTo>
                  <a:pt x="166878" y="453390"/>
                </a:lnTo>
                <a:lnTo>
                  <a:pt x="169926" y="451187"/>
                </a:lnTo>
                <a:close/>
              </a:path>
              <a:path w="334645" h="453389">
                <a:moveTo>
                  <a:pt x="319278" y="343246"/>
                </a:moveTo>
                <a:lnTo>
                  <a:pt x="319278" y="342138"/>
                </a:lnTo>
                <a:lnTo>
                  <a:pt x="304465" y="342138"/>
                </a:lnTo>
                <a:lnTo>
                  <a:pt x="167259" y="442299"/>
                </a:lnTo>
                <a:lnTo>
                  <a:pt x="169926" y="444246"/>
                </a:lnTo>
                <a:lnTo>
                  <a:pt x="169926" y="451187"/>
                </a:lnTo>
                <a:lnTo>
                  <a:pt x="319278" y="343246"/>
                </a:lnTo>
                <a:close/>
              </a:path>
              <a:path w="334645" h="453389">
                <a:moveTo>
                  <a:pt x="243078" y="9906"/>
                </a:moveTo>
                <a:lnTo>
                  <a:pt x="238506" y="4572"/>
                </a:lnTo>
                <a:lnTo>
                  <a:pt x="238506" y="9906"/>
                </a:lnTo>
                <a:lnTo>
                  <a:pt x="243078" y="9906"/>
                </a:lnTo>
                <a:close/>
              </a:path>
              <a:path w="334645" h="453389">
                <a:moveTo>
                  <a:pt x="248411" y="342138"/>
                </a:moveTo>
                <a:lnTo>
                  <a:pt x="248411" y="336804"/>
                </a:lnTo>
                <a:lnTo>
                  <a:pt x="243078" y="332232"/>
                </a:lnTo>
                <a:lnTo>
                  <a:pt x="243078" y="9906"/>
                </a:lnTo>
                <a:lnTo>
                  <a:pt x="238506" y="9906"/>
                </a:lnTo>
                <a:lnTo>
                  <a:pt x="238506" y="342138"/>
                </a:lnTo>
                <a:lnTo>
                  <a:pt x="248411" y="342138"/>
                </a:lnTo>
                <a:close/>
              </a:path>
              <a:path w="334645" h="453389">
                <a:moveTo>
                  <a:pt x="334518" y="332232"/>
                </a:moveTo>
                <a:lnTo>
                  <a:pt x="243078" y="332232"/>
                </a:lnTo>
                <a:lnTo>
                  <a:pt x="248411" y="336804"/>
                </a:lnTo>
                <a:lnTo>
                  <a:pt x="248411" y="342138"/>
                </a:lnTo>
                <a:lnTo>
                  <a:pt x="304465" y="342138"/>
                </a:lnTo>
                <a:lnTo>
                  <a:pt x="316992" y="332994"/>
                </a:lnTo>
                <a:lnTo>
                  <a:pt x="319278" y="342138"/>
                </a:lnTo>
                <a:lnTo>
                  <a:pt x="319278" y="343246"/>
                </a:lnTo>
                <a:lnTo>
                  <a:pt x="334518" y="332232"/>
                </a:lnTo>
                <a:close/>
              </a:path>
              <a:path w="334645" h="453389">
                <a:moveTo>
                  <a:pt x="319278" y="342138"/>
                </a:moveTo>
                <a:lnTo>
                  <a:pt x="316992" y="332994"/>
                </a:lnTo>
                <a:lnTo>
                  <a:pt x="304465" y="342138"/>
                </a:lnTo>
                <a:lnTo>
                  <a:pt x="319278" y="3421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017818" y="1559186"/>
            <a:ext cx="277091" cy="391085"/>
          </a:xfrm>
          <a:custGeom>
            <a:avLst/>
            <a:gdLst/>
            <a:ahLst/>
            <a:cxnLst/>
            <a:rect l="l" t="t" r="r" b="b"/>
            <a:pathLst>
              <a:path w="304800" h="443230">
                <a:moveTo>
                  <a:pt x="304800" y="332232"/>
                </a:moveTo>
                <a:lnTo>
                  <a:pt x="228600" y="332232"/>
                </a:lnTo>
                <a:lnTo>
                  <a:pt x="228600" y="0"/>
                </a:lnTo>
                <a:lnTo>
                  <a:pt x="76199" y="0"/>
                </a:lnTo>
                <a:lnTo>
                  <a:pt x="76200" y="332232"/>
                </a:lnTo>
                <a:lnTo>
                  <a:pt x="0" y="332232"/>
                </a:lnTo>
                <a:lnTo>
                  <a:pt x="152400" y="442722"/>
                </a:lnTo>
                <a:lnTo>
                  <a:pt x="304800" y="3322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04656" y="1555151"/>
            <a:ext cx="304223" cy="400050"/>
          </a:xfrm>
          <a:custGeom>
            <a:avLst/>
            <a:gdLst/>
            <a:ahLst/>
            <a:cxnLst/>
            <a:rect l="l" t="t" r="r" b="b"/>
            <a:pathLst>
              <a:path w="334645" h="453389">
                <a:moveTo>
                  <a:pt x="90678" y="332232"/>
                </a:moveTo>
                <a:lnTo>
                  <a:pt x="0" y="332232"/>
                </a:lnTo>
                <a:lnTo>
                  <a:pt x="14477" y="342743"/>
                </a:lnTo>
                <a:lnTo>
                  <a:pt x="14478" y="341376"/>
                </a:lnTo>
                <a:lnTo>
                  <a:pt x="17526" y="332994"/>
                </a:lnTo>
                <a:lnTo>
                  <a:pt x="29087" y="341376"/>
                </a:lnTo>
                <a:lnTo>
                  <a:pt x="86105" y="341376"/>
                </a:lnTo>
                <a:lnTo>
                  <a:pt x="86105" y="336804"/>
                </a:lnTo>
                <a:lnTo>
                  <a:pt x="90678" y="332232"/>
                </a:lnTo>
                <a:close/>
              </a:path>
              <a:path w="334645" h="453389">
                <a:moveTo>
                  <a:pt x="29087" y="341376"/>
                </a:moveTo>
                <a:lnTo>
                  <a:pt x="17526" y="332994"/>
                </a:lnTo>
                <a:lnTo>
                  <a:pt x="14478" y="341376"/>
                </a:lnTo>
                <a:lnTo>
                  <a:pt x="29087" y="341376"/>
                </a:lnTo>
                <a:close/>
              </a:path>
              <a:path w="334645" h="453389">
                <a:moveTo>
                  <a:pt x="167259" y="441550"/>
                </a:moveTo>
                <a:lnTo>
                  <a:pt x="29087" y="341376"/>
                </a:lnTo>
                <a:lnTo>
                  <a:pt x="14478" y="341376"/>
                </a:lnTo>
                <a:lnTo>
                  <a:pt x="14477" y="342743"/>
                </a:lnTo>
                <a:lnTo>
                  <a:pt x="164592" y="451730"/>
                </a:lnTo>
                <a:lnTo>
                  <a:pt x="164592" y="443484"/>
                </a:lnTo>
                <a:lnTo>
                  <a:pt x="167259" y="441550"/>
                </a:lnTo>
                <a:close/>
              </a:path>
              <a:path w="334645" h="453389">
                <a:moveTo>
                  <a:pt x="248411" y="332232"/>
                </a:moveTo>
                <a:lnTo>
                  <a:pt x="248411" y="0"/>
                </a:lnTo>
                <a:lnTo>
                  <a:pt x="86105" y="0"/>
                </a:lnTo>
                <a:lnTo>
                  <a:pt x="86105" y="332232"/>
                </a:lnTo>
                <a:lnTo>
                  <a:pt x="90678" y="332232"/>
                </a:lnTo>
                <a:lnTo>
                  <a:pt x="90677" y="9144"/>
                </a:lnTo>
                <a:lnTo>
                  <a:pt x="96011" y="4572"/>
                </a:lnTo>
                <a:lnTo>
                  <a:pt x="96011" y="9144"/>
                </a:lnTo>
                <a:lnTo>
                  <a:pt x="238506" y="9144"/>
                </a:lnTo>
                <a:lnTo>
                  <a:pt x="238506" y="4572"/>
                </a:lnTo>
                <a:lnTo>
                  <a:pt x="243078" y="9144"/>
                </a:lnTo>
                <a:lnTo>
                  <a:pt x="243078" y="332232"/>
                </a:lnTo>
                <a:lnTo>
                  <a:pt x="248411" y="332232"/>
                </a:lnTo>
                <a:close/>
              </a:path>
              <a:path w="334645" h="453389">
                <a:moveTo>
                  <a:pt x="96011" y="341376"/>
                </a:moveTo>
                <a:lnTo>
                  <a:pt x="96011" y="9144"/>
                </a:lnTo>
                <a:lnTo>
                  <a:pt x="90677" y="9144"/>
                </a:lnTo>
                <a:lnTo>
                  <a:pt x="90678" y="332232"/>
                </a:lnTo>
                <a:lnTo>
                  <a:pt x="86105" y="336804"/>
                </a:lnTo>
                <a:lnTo>
                  <a:pt x="86105" y="341376"/>
                </a:lnTo>
                <a:lnTo>
                  <a:pt x="96011" y="341376"/>
                </a:lnTo>
                <a:close/>
              </a:path>
              <a:path w="334645" h="453389">
                <a:moveTo>
                  <a:pt x="96011" y="9144"/>
                </a:moveTo>
                <a:lnTo>
                  <a:pt x="96011" y="4572"/>
                </a:lnTo>
                <a:lnTo>
                  <a:pt x="90677" y="9144"/>
                </a:lnTo>
                <a:lnTo>
                  <a:pt x="96011" y="9144"/>
                </a:lnTo>
                <a:close/>
              </a:path>
              <a:path w="334645" h="453389">
                <a:moveTo>
                  <a:pt x="169926" y="443484"/>
                </a:moveTo>
                <a:lnTo>
                  <a:pt x="167259" y="441550"/>
                </a:lnTo>
                <a:lnTo>
                  <a:pt x="164592" y="443484"/>
                </a:lnTo>
                <a:lnTo>
                  <a:pt x="169926" y="443484"/>
                </a:lnTo>
                <a:close/>
              </a:path>
              <a:path w="334645" h="453389">
                <a:moveTo>
                  <a:pt x="169926" y="451187"/>
                </a:moveTo>
                <a:lnTo>
                  <a:pt x="169926" y="443484"/>
                </a:lnTo>
                <a:lnTo>
                  <a:pt x="164592" y="443484"/>
                </a:lnTo>
                <a:lnTo>
                  <a:pt x="164592" y="451730"/>
                </a:lnTo>
                <a:lnTo>
                  <a:pt x="166878" y="453390"/>
                </a:lnTo>
                <a:lnTo>
                  <a:pt x="169926" y="451187"/>
                </a:lnTo>
                <a:close/>
              </a:path>
              <a:path w="334645" h="453389">
                <a:moveTo>
                  <a:pt x="319278" y="343246"/>
                </a:moveTo>
                <a:lnTo>
                  <a:pt x="319278" y="341376"/>
                </a:lnTo>
                <a:lnTo>
                  <a:pt x="305430" y="341376"/>
                </a:lnTo>
                <a:lnTo>
                  <a:pt x="167259" y="441550"/>
                </a:lnTo>
                <a:lnTo>
                  <a:pt x="169926" y="443484"/>
                </a:lnTo>
                <a:lnTo>
                  <a:pt x="169926" y="451187"/>
                </a:lnTo>
                <a:lnTo>
                  <a:pt x="319278" y="343246"/>
                </a:lnTo>
                <a:close/>
              </a:path>
              <a:path w="334645" h="453389">
                <a:moveTo>
                  <a:pt x="243078" y="9144"/>
                </a:moveTo>
                <a:lnTo>
                  <a:pt x="238506" y="4572"/>
                </a:lnTo>
                <a:lnTo>
                  <a:pt x="238506" y="9144"/>
                </a:lnTo>
                <a:lnTo>
                  <a:pt x="243078" y="9144"/>
                </a:lnTo>
                <a:close/>
              </a:path>
              <a:path w="334645" h="453389">
                <a:moveTo>
                  <a:pt x="248411" y="341376"/>
                </a:moveTo>
                <a:lnTo>
                  <a:pt x="248411" y="336804"/>
                </a:lnTo>
                <a:lnTo>
                  <a:pt x="243078" y="332232"/>
                </a:lnTo>
                <a:lnTo>
                  <a:pt x="243078" y="9144"/>
                </a:lnTo>
                <a:lnTo>
                  <a:pt x="238506" y="9144"/>
                </a:lnTo>
                <a:lnTo>
                  <a:pt x="238506" y="341376"/>
                </a:lnTo>
                <a:lnTo>
                  <a:pt x="248411" y="341376"/>
                </a:lnTo>
                <a:close/>
              </a:path>
              <a:path w="334645" h="453389">
                <a:moveTo>
                  <a:pt x="334518" y="332232"/>
                </a:moveTo>
                <a:lnTo>
                  <a:pt x="243078" y="332232"/>
                </a:lnTo>
                <a:lnTo>
                  <a:pt x="248411" y="336804"/>
                </a:lnTo>
                <a:lnTo>
                  <a:pt x="248411" y="341376"/>
                </a:lnTo>
                <a:lnTo>
                  <a:pt x="305430" y="341376"/>
                </a:lnTo>
                <a:lnTo>
                  <a:pt x="316992" y="332994"/>
                </a:lnTo>
                <a:lnTo>
                  <a:pt x="319278" y="341376"/>
                </a:lnTo>
                <a:lnTo>
                  <a:pt x="319278" y="343246"/>
                </a:lnTo>
                <a:lnTo>
                  <a:pt x="334518" y="332232"/>
                </a:lnTo>
                <a:close/>
              </a:path>
              <a:path w="334645" h="453389">
                <a:moveTo>
                  <a:pt x="319278" y="341376"/>
                </a:moveTo>
                <a:lnTo>
                  <a:pt x="316992" y="332994"/>
                </a:lnTo>
                <a:lnTo>
                  <a:pt x="305430" y="341376"/>
                </a:lnTo>
                <a:lnTo>
                  <a:pt x="319278" y="341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1316182" y="4765862"/>
            <a:ext cx="5611091" cy="136572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6819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12 15 33 </a:t>
            </a:r>
            <a:r>
              <a:rPr lang="en-US" sz="2500" b="1" spc="-4" dirty="0">
                <a:latin typeface="Courier New"/>
                <a:cs typeface="Courier New"/>
              </a:rPr>
              <a:t> </a:t>
            </a:r>
            <a:r>
              <a:rPr sz="2500" b="1" spc="-4" dirty="0">
                <a:latin typeface="Courier New"/>
                <a:cs typeface="Courier New"/>
              </a:rPr>
              <a:t>35 42 45</a:t>
            </a:r>
            <a:r>
              <a:rPr sz="2500" b="1" spc="417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55</a:t>
            </a:r>
            <a:endParaRPr sz="2500" dirty="0">
              <a:latin typeface="Courier New"/>
              <a:cs typeface="Courier New"/>
            </a:endParaRPr>
          </a:p>
          <a:p>
            <a:pPr>
              <a:spcBef>
                <a:spcPts val="18"/>
              </a:spcBef>
            </a:pPr>
            <a:endParaRPr sz="3400" dirty="0">
              <a:latin typeface="Times New Roman"/>
              <a:cs typeface="Times New Roman"/>
            </a:endParaRPr>
          </a:p>
          <a:p>
            <a:pPr marL="902071">
              <a:tabLst>
                <a:tab pos="2877737" algn="l"/>
              </a:tabLst>
            </a:pPr>
            <a:r>
              <a:rPr sz="2900" b="1" dirty="0">
                <a:latin typeface="Courier New"/>
                <a:cs typeface="Courier New"/>
              </a:rPr>
              <a:t>ix</a:t>
            </a:r>
            <a:r>
              <a:rPr sz="2900" b="1" spc="9" dirty="0">
                <a:latin typeface="Courier New"/>
                <a:cs typeface="Courier New"/>
              </a:rPr>
              <a:t> </a:t>
            </a:r>
            <a:r>
              <a:rPr sz="2900" b="1" spc="-4" dirty="0">
                <a:latin typeface="Courier New"/>
                <a:cs typeface="Courier New"/>
              </a:rPr>
              <a:t>&gt;</a:t>
            </a:r>
            <a:r>
              <a:rPr sz="2900" b="1" spc="13" dirty="0">
                <a:latin typeface="Courier New"/>
                <a:cs typeface="Courier New"/>
              </a:rPr>
              <a:t> </a:t>
            </a:r>
            <a:r>
              <a:rPr sz="2900" b="1" dirty="0">
                <a:latin typeface="Courier New"/>
                <a:cs typeface="Courier New"/>
              </a:rPr>
              <a:t>4:	take</a:t>
            </a:r>
            <a:r>
              <a:rPr sz="2900" b="1" spc="-13" dirty="0">
                <a:latin typeface="Courier New"/>
                <a:cs typeface="Courier New"/>
              </a:rPr>
              <a:t> </a:t>
            </a:r>
            <a:r>
              <a:rPr sz="2900" b="1" dirty="0">
                <a:latin typeface="Courier New"/>
                <a:cs typeface="Courier New"/>
              </a:rPr>
              <a:t>y(iy)</a:t>
            </a:r>
            <a:endParaRPr sz="29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215882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6182" y="2017059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799" y="55778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8864" y="2000251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899" y="595883"/>
                </a:moveTo>
                <a:lnTo>
                  <a:pt x="723899" y="0"/>
                </a:lnTo>
                <a:lnTo>
                  <a:pt x="0" y="0"/>
                </a:lnTo>
                <a:lnTo>
                  <a:pt x="0" y="595883"/>
                </a:lnTo>
                <a:lnTo>
                  <a:pt x="19050" y="595883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799" y="38100"/>
                </a:lnTo>
                <a:lnTo>
                  <a:pt x="685799" y="19050"/>
                </a:lnTo>
                <a:lnTo>
                  <a:pt x="704849" y="38100"/>
                </a:lnTo>
                <a:lnTo>
                  <a:pt x="704849" y="595883"/>
                </a:lnTo>
                <a:lnTo>
                  <a:pt x="723899" y="595883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3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3"/>
                </a:lnTo>
                <a:lnTo>
                  <a:pt x="38100" y="557783"/>
                </a:lnTo>
                <a:close/>
              </a:path>
              <a:path w="723900" h="596264">
                <a:moveTo>
                  <a:pt x="704849" y="557783"/>
                </a:moveTo>
                <a:lnTo>
                  <a:pt x="19050" y="557783"/>
                </a:lnTo>
                <a:lnTo>
                  <a:pt x="38100" y="576833"/>
                </a:lnTo>
                <a:lnTo>
                  <a:pt x="38100" y="595883"/>
                </a:lnTo>
                <a:lnTo>
                  <a:pt x="685799" y="595883"/>
                </a:lnTo>
                <a:lnTo>
                  <a:pt x="685799" y="576833"/>
                </a:lnTo>
                <a:lnTo>
                  <a:pt x="704849" y="557783"/>
                </a:lnTo>
                <a:close/>
              </a:path>
              <a:path w="723900" h="596264">
                <a:moveTo>
                  <a:pt x="38100" y="595883"/>
                </a:moveTo>
                <a:lnTo>
                  <a:pt x="38100" y="576833"/>
                </a:lnTo>
                <a:lnTo>
                  <a:pt x="19050" y="557783"/>
                </a:lnTo>
                <a:lnTo>
                  <a:pt x="19050" y="595883"/>
                </a:lnTo>
                <a:lnTo>
                  <a:pt x="38100" y="595883"/>
                </a:lnTo>
                <a:close/>
              </a:path>
              <a:path w="723900" h="596264">
                <a:moveTo>
                  <a:pt x="704849" y="38100"/>
                </a:moveTo>
                <a:lnTo>
                  <a:pt x="685799" y="19050"/>
                </a:lnTo>
                <a:lnTo>
                  <a:pt x="685799" y="38100"/>
                </a:lnTo>
                <a:lnTo>
                  <a:pt x="704849" y="38100"/>
                </a:lnTo>
                <a:close/>
              </a:path>
              <a:path w="723900" h="596264">
                <a:moveTo>
                  <a:pt x="704849" y="557783"/>
                </a:moveTo>
                <a:lnTo>
                  <a:pt x="704849" y="38100"/>
                </a:lnTo>
                <a:lnTo>
                  <a:pt x="685799" y="38100"/>
                </a:lnTo>
                <a:lnTo>
                  <a:pt x="685799" y="557783"/>
                </a:lnTo>
                <a:lnTo>
                  <a:pt x="704849" y="557783"/>
                </a:lnTo>
                <a:close/>
              </a:path>
              <a:path w="723900" h="596264">
                <a:moveTo>
                  <a:pt x="704849" y="595883"/>
                </a:moveTo>
                <a:lnTo>
                  <a:pt x="704849" y="557783"/>
                </a:lnTo>
                <a:lnTo>
                  <a:pt x="685799" y="576833"/>
                </a:lnTo>
                <a:lnTo>
                  <a:pt x="685799" y="595883"/>
                </a:lnTo>
                <a:lnTo>
                  <a:pt x="704849" y="595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39636" y="2017059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22318" y="2000251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3"/>
                </a:moveTo>
                <a:lnTo>
                  <a:pt x="723900" y="0"/>
                </a:lnTo>
                <a:lnTo>
                  <a:pt x="0" y="0"/>
                </a:lnTo>
                <a:lnTo>
                  <a:pt x="0" y="595883"/>
                </a:lnTo>
                <a:lnTo>
                  <a:pt x="19050" y="595883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3"/>
                </a:lnTo>
                <a:lnTo>
                  <a:pt x="723900" y="595883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3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3"/>
                </a:lnTo>
                <a:lnTo>
                  <a:pt x="38100" y="557783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19050" y="557783"/>
                </a:lnTo>
                <a:lnTo>
                  <a:pt x="38100" y="576833"/>
                </a:lnTo>
                <a:lnTo>
                  <a:pt x="38100" y="595883"/>
                </a:lnTo>
                <a:lnTo>
                  <a:pt x="685800" y="595883"/>
                </a:lnTo>
                <a:lnTo>
                  <a:pt x="685800" y="57683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38100" y="595883"/>
                </a:moveTo>
                <a:lnTo>
                  <a:pt x="38100" y="576833"/>
                </a:lnTo>
                <a:lnTo>
                  <a:pt x="19050" y="557783"/>
                </a:lnTo>
                <a:lnTo>
                  <a:pt x="19050" y="595883"/>
                </a:lnTo>
                <a:lnTo>
                  <a:pt x="38100" y="595883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704850" y="595883"/>
                </a:moveTo>
                <a:lnTo>
                  <a:pt x="704850" y="557783"/>
                </a:lnTo>
                <a:lnTo>
                  <a:pt x="685800" y="576833"/>
                </a:lnTo>
                <a:lnTo>
                  <a:pt x="685800" y="595883"/>
                </a:lnTo>
                <a:lnTo>
                  <a:pt x="704850" y="595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86545" y="2017059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3"/>
                </a:lnTo>
                <a:lnTo>
                  <a:pt x="685800" y="55778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69227" y="2000251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3"/>
                </a:moveTo>
                <a:lnTo>
                  <a:pt x="723900" y="0"/>
                </a:lnTo>
                <a:lnTo>
                  <a:pt x="0" y="0"/>
                </a:lnTo>
                <a:lnTo>
                  <a:pt x="0" y="595883"/>
                </a:lnTo>
                <a:lnTo>
                  <a:pt x="19050" y="595883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685800" y="38099"/>
                </a:lnTo>
                <a:lnTo>
                  <a:pt x="685800" y="19049"/>
                </a:lnTo>
                <a:lnTo>
                  <a:pt x="704850" y="38099"/>
                </a:lnTo>
                <a:lnTo>
                  <a:pt x="704850" y="595883"/>
                </a:lnTo>
                <a:lnTo>
                  <a:pt x="723900" y="595883"/>
                </a:lnTo>
                <a:close/>
              </a:path>
              <a:path w="723900" h="596264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723900" h="596264">
                <a:moveTo>
                  <a:pt x="38100" y="557783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557783"/>
                </a:lnTo>
                <a:lnTo>
                  <a:pt x="38100" y="557783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19050" y="557783"/>
                </a:lnTo>
                <a:lnTo>
                  <a:pt x="38100" y="576833"/>
                </a:lnTo>
                <a:lnTo>
                  <a:pt x="38100" y="595883"/>
                </a:lnTo>
                <a:lnTo>
                  <a:pt x="685800" y="595883"/>
                </a:lnTo>
                <a:lnTo>
                  <a:pt x="685800" y="57683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38100" y="595883"/>
                </a:moveTo>
                <a:lnTo>
                  <a:pt x="38100" y="576833"/>
                </a:lnTo>
                <a:lnTo>
                  <a:pt x="19050" y="557783"/>
                </a:lnTo>
                <a:lnTo>
                  <a:pt x="19050" y="595883"/>
                </a:lnTo>
                <a:lnTo>
                  <a:pt x="38100" y="595883"/>
                </a:lnTo>
                <a:close/>
              </a:path>
              <a:path w="723900" h="596264">
                <a:moveTo>
                  <a:pt x="704850" y="38099"/>
                </a:moveTo>
                <a:lnTo>
                  <a:pt x="685800" y="19049"/>
                </a:lnTo>
                <a:lnTo>
                  <a:pt x="685800" y="38099"/>
                </a:lnTo>
                <a:lnTo>
                  <a:pt x="704850" y="38099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704850" y="38099"/>
                </a:lnTo>
                <a:lnTo>
                  <a:pt x="685800" y="38099"/>
                </a:lnTo>
                <a:lnTo>
                  <a:pt x="685800" y="55778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704850" y="595883"/>
                </a:moveTo>
                <a:lnTo>
                  <a:pt x="704850" y="557783"/>
                </a:lnTo>
                <a:lnTo>
                  <a:pt x="685800" y="576833"/>
                </a:lnTo>
                <a:lnTo>
                  <a:pt x="685800" y="595883"/>
                </a:lnTo>
                <a:lnTo>
                  <a:pt x="704850" y="595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63091" y="2017059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45773" y="2000251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3"/>
                </a:moveTo>
                <a:lnTo>
                  <a:pt x="723900" y="0"/>
                </a:lnTo>
                <a:lnTo>
                  <a:pt x="0" y="0"/>
                </a:lnTo>
                <a:lnTo>
                  <a:pt x="0" y="595883"/>
                </a:lnTo>
                <a:lnTo>
                  <a:pt x="19050" y="595883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099"/>
                </a:lnTo>
                <a:lnTo>
                  <a:pt x="685800" y="19049"/>
                </a:lnTo>
                <a:lnTo>
                  <a:pt x="704850" y="38099"/>
                </a:lnTo>
                <a:lnTo>
                  <a:pt x="704850" y="595883"/>
                </a:lnTo>
                <a:lnTo>
                  <a:pt x="723900" y="595883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3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3"/>
                </a:lnTo>
                <a:lnTo>
                  <a:pt x="38100" y="557783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19050" y="557783"/>
                </a:lnTo>
                <a:lnTo>
                  <a:pt x="38100" y="576833"/>
                </a:lnTo>
                <a:lnTo>
                  <a:pt x="38100" y="595883"/>
                </a:lnTo>
                <a:lnTo>
                  <a:pt x="685800" y="595883"/>
                </a:lnTo>
                <a:lnTo>
                  <a:pt x="685800" y="57683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38100" y="595883"/>
                </a:moveTo>
                <a:lnTo>
                  <a:pt x="38100" y="576833"/>
                </a:lnTo>
                <a:lnTo>
                  <a:pt x="19050" y="557783"/>
                </a:lnTo>
                <a:lnTo>
                  <a:pt x="19050" y="595883"/>
                </a:lnTo>
                <a:lnTo>
                  <a:pt x="38100" y="595883"/>
                </a:lnTo>
                <a:close/>
              </a:path>
              <a:path w="723900" h="596264">
                <a:moveTo>
                  <a:pt x="704850" y="38099"/>
                </a:moveTo>
                <a:lnTo>
                  <a:pt x="685800" y="19049"/>
                </a:lnTo>
                <a:lnTo>
                  <a:pt x="685800" y="38099"/>
                </a:lnTo>
                <a:lnTo>
                  <a:pt x="704850" y="38099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704850" y="38099"/>
                </a:lnTo>
                <a:lnTo>
                  <a:pt x="685800" y="38099"/>
                </a:lnTo>
                <a:lnTo>
                  <a:pt x="685800" y="55778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704850" y="595883"/>
                </a:moveTo>
                <a:lnTo>
                  <a:pt x="704850" y="557783"/>
                </a:lnTo>
                <a:lnTo>
                  <a:pt x="685800" y="576833"/>
                </a:lnTo>
                <a:lnTo>
                  <a:pt x="685800" y="595883"/>
                </a:lnTo>
                <a:lnTo>
                  <a:pt x="704850" y="595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16182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98864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39636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22318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86545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69227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63091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799" y="557022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45773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899" y="595122"/>
                </a:moveTo>
                <a:lnTo>
                  <a:pt x="723899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799" y="38100"/>
                </a:lnTo>
                <a:lnTo>
                  <a:pt x="685799" y="19050"/>
                </a:lnTo>
                <a:lnTo>
                  <a:pt x="704849" y="38100"/>
                </a:lnTo>
                <a:lnTo>
                  <a:pt x="704849" y="595122"/>
                </a:lnTo>
                <a:lnTo>
                  <a:pt x="723899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49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799" y="595122"/>
                </a:lnTo>
                <a:lnTo>
                  <a:pt x="685799" y="576072"/>
                </a:lnTo>
                <a:lnTo>
                  <a:pt x="704849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49" y="38100"/>
                </a:moveTo>
                <a:lnTo>
                  <a:pt x="685799" y="19050"/>
                </a:lnTo>
                <a:lnTo>
                  <a:pt x="685799" y="38100"/>
                </a:lnTo>
                <a:lnTo>
                  <a:pt x="704849" y="38100"/>
                </a:lnTo>
                <a:close/>
              </a:path>
              <a:path w="723900" h="595629">
                <a:moveTo>
                  <a:pt x="704849" y="557022"/>
                </a:moveTo>
                <a:lnTo>
                  <a:pt x="704849" y="38100"/>
                </a:lnTo>
                <a:lnTo>
                  <a:pt x="685799" y="38100"/>
                </a:lnTo>
                <a:lnTo>
                  <a:pt x="685799" y="557022"/>
                </a:lnTo>
                <a:lnTo>
                  <a:pt x="704849" y="557022"/>
                </a:lnTo>
                <a:close/>
              </a:path>
              <a:path w="723900" h="595629">
                <a:moveTo>
                  <a:pt x="704849" y="595122"/>
                </a:moveTo>
                <a:lnTo>
                  <a:pt x="704849" y="557022"/>
                </a:lnTo>
                <a:lnTo>
                  <a:pt x="685799" y="576072"/>
                </a:lnTo>
                <a:lnTo>
                  <a:pt x="685799" y="595122"/>
                </a:lnTo>
                <a:lnTo>
                  <a:pt x="704849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10000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92682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316182" y="3265843"/>
            <a:ext cx="3117273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6819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15 42 55 65</a:t>
            </a:r>
            <a:r>
              <a:rPr sz="2500" b="1" spc="1229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75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16182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98864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39636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22318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86545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69227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63091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45773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899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799" y="38100"/>
                </a:lnTo>
                <a:lnTo>
                  <a:pt x="685799" y="19050"/>
                </a:lnTo>
                <a:lnTo>
                  <a:pt x="704849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49" y="38100"/>
                </a:moveTo>
                <a:lnTo>
                  <a:pt x="685799" y="19050"/>
                </a:lnTo>
                <a:lnTo>
                  <a:pt x="685799" y="38100"/>
                </a:lnTo>
                <a:lnTo>
                  <a:pt x="704849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49" y="38100"/>
                </a:lnTo>
                <a:lnTo>
                  <a:pt x="685799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10000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92682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33454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16136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56909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39591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316182" y="4765862"/>
            <a:ext cx="5611091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6819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12 15 33</a:t>
            </a:r>
            <a:r>
              <a:rPr lang="en-US" sz="2500" b="1" spc="-4" dirty="0">
                <a:latin typeface="Courier New"/>
                <a:cs typeface="Courier New"/>
              </a:rPr>
              <a:t> </a:t>
            </a:r>
            <a:r>
              <a:rPr sz="2500" b="1" spc="-4" dirty="0">
                <a:latin typeface="Courier New"/>
                <a:cs typeface="Courier New"/>
              </a:rPr>
              <a:t> 35 42 45</a:t>
            </a:r>
            <a:r>
              <a:rPr sz="2500" b="1" spc="417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55</a:t>
            </a:r>
            <a:endParaRPr sz="2500" dirty="0">
              <a:latin typeface="Courier New"/>
              <a:cs typeface="Courier New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303818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286500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80363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63045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33581" y="2009215"/>
            <a:ext cx="2976418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x: 12 33 35</a:t>
            </a:r>
            <a:r>
              <a:rPr sz="2500" b="1" spc="974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45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33581" y="3286679"/>
            <a:ext cx="409864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9" dirty="0">
                <a:latin typeface="Courier New"/>
                <a:cs typeface="Courier New"/>
              </a:rPr>
              <a:t>y: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33581" y="4833104"/>
            <a:ext cx="409864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9" dirty="0">
                <a:latin typeface="Courier New"/>
                <a:cs typeface="Courier New"/>
              </a:rPr>
              <a:t>z: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897091" y="2063450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30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79773" y="2046641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30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3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30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30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30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30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30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30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897091" y="2055606"/>
            <a:ext cx="62345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algn="ctr">
              <a:spcBef>
                <a:spcPts val="90"/>
              </a:spcBef>
            </a:pPr>
            <a:r>
              <a:rPr sz="2500" b="1" dirty="0">
                <a:latin typeface="Courier New"/>
                <a:cs typeface="Courier New"/>
              </a:rPr>
              <a:t>5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897091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879773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7897091" y="3265843"/>
            <a:ext cx="62345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algn="ctr">
              <a:spcBef>
                <a:spcPts val="90"/>
              </a:spcBef>
            </a:pPr>
            <a:r>
              <a:rPr sz="2500" b="1" dirty="0">
                <a:latin typeface="Courier New"/>
                <a:cs typeface="Courier New"/>
              </a:rPr>
              <a:t>4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897091" y="4752863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879773" y="4736054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897091" y="4745019"/>
            <a:ext cx="62345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algn="ctr">
              <a:spcBef>
                <a:spcPts val="90"/>
              </a:spcBef>
            </a:pPr>
            <a:r>
              <a:rPr sz="2500" b="1" dirty="0">
                <a:latin typeface="Courier New"/>
                <a:cs typeface="Courier New"/>
              </a:rPr>
              <a:t>8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290497" y="2076459"/>
            <a:ext cx="60440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ix: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290497" y="3219472"/>
            <a:ext cx="60440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iy: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290497" y="4765899"/>
            <a:ext cx="60440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iz: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3718791" y="872480"/>
            <a:ext cx="968664" cy="457209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2900" b="0" spc="-81" dirty="0">
                <a:solidFill>
                  <a:srgbClr val="33339A"/>
                </a:solidFill>
                <a:latin typeface="Trebuchet MS"/>
                <a:cs typeface="Trebuchet MS"/>
              </a:rPr>
              <a:t>Merge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818909" y="4303059"/>
            <a:ext cx="277091" cy="391646"/>
          </a:xfrm>
          <a:custGeom>
            <a:avLst/>
            <a:gdLst/>
            <a:ahLst/>
            <a:cxnLst/>
            <a:rect l="l" t="t" r="r" b="b"/>
            <a:pathLst>
              <a:path w="304800" h="443864">
                <a:moveTo>
                  <a:pt x="304800" y="332231"/>
                </a:moveTo>
                <a:lnTo>
                  <a:pt x="228600" y="332231"/>
                </a:lnTo>
                <a:lnTo>
                  <a:pt x="228600" y="0"/>
                </a:lnTo>
                <a:lnTo>
                  <a:pt x="76199" y="0"/>
                </a:lnTo>
                <a:lnTo>
                  <a:pt x="76200" y="332231"/>
                </a:lnTo>
                <a:lnTo>
                  <a:pt x="0" y="332231"/>
                </a:lnTo>
                <a:lnTo>
                  <a:pt x="152400" y="443483"/>
                </a:lnTo>
                <a:lnTo>
                  <a:pt x="304800" y="33223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805747" y="4299025"/>
            <a:ext cx="304223" cy="400050"/>
          </a:xfrm>
          <a:custGeom>
            <a:avLst/>
            <a:gdLst/>
            <a:ahLst/>
            <a:cxnLst/>
            <a:rect l="l" t="t" r="r" b="b"/>
            <a:pathLst>
              <a:path w="334645" h="453389">
                <a:moveTo>
                  <a:pt x="90678" y="332231"/>
                </a:moveTo>
                <a:lnTo>
                  <a:pt x="0" y="332231"/>
                </a:lnTo>
                <a:lnTo>
                  <a:pt x="14477" y="342743"/>
                </a:lnTo>
                <a:lnTo>
                  <a:pt x="14478" y="342137"/>
                </a:lnTo>
                <a:lnTo>
                  <a:pt x="17526" y="332993"/>
                </a:lnTo>
                <a:lnTo>
                  <a:pt x="30052" y="342137"/>
                </a:lnTo>
                <a:lnTo>
                  <a:pt x="86105" y="342137"/>
                </a:lnTo>
                <a:lnTo>
                  <a:pt x="86105" y="336803"/>
                </a:lnTo>
                <a:lnTo>
                  <a:pt x="90678" y="332231"/>
                </a:lnTo>
                <a:close/>
              </a:path>
              <a:path w="334645" h="453389">
                <a:moveTo>
                  <a:pt x="30052" y="342137"/>
                </a:moveTo>
                <a:lnTo>
                  <a:pt x="17526" y="332993"/>
                </a:lnTo>
                <a:lnTo>
                  <a:pt x="14478" y="342137"/>
                </a:lnTo>
                <a:lnTo>
                  <a:pt x="30052" y="342137"/>
                </a:lnTo>
                <a:close/>
              </a:path>
              <a:path w="334645" h="453389">
                <a:moveTo>
                  <a:pt x="167259" y="442299"/>
                </a:moveTo>
                <a:lnTo>
                  <a:pt x="30052" y="342137"/>
                </a:lnTo>
                <a:lnTo>
                  <a:pt x="14478" y="342137"/>
                </a:lnTo>
                <a:lnTo>
                  <a:pt x="14477" y="342743"/>
                </a:lnTo>
                <a:lnTo>
                  <a:pt x="164592" y="451730"/>
                </a:lnTo>
                <a:lnTo>
                  <a:pt x="164592" y="444245"/>
                </a:lnTo>
                <a:lnTo>
                  <a:pt x="167259" y="442299"/>
                </a:lnTo>
                <a:close/>
              </a:path>
              <a:path w="334645" h="453389">
                <a:moveTo>
                  <a:pt x="248411" y="332231"/>
                </a:moveTo>
                <a:lnTo>
                  <a:pt x="248411" y="0"/>
                </a:lnTo>
                <a:lnTo>
                  <a:pt x="86105" y="0"/>
                </a:lnTo>
                <a:lnTo>
                  <a:pt x="86105" y="332231"/>
                </a:lnTo>
                <a:lnTo>
                  <a:pt x="90678" y="332231"/>
                </a:lnTo>
                <a:lnTo>
                  <a:pt x="90677" y="9905"/>
                </a:lnTo>
                <a:lnTo>
                  <a:pt x="96011" y="4571"/>
                </a:lnTo>
                <a:lnTo>
                  <a:pt x="96011" y="9905"/>
                </a:lnTo>
                <a:lnTo>
                  <a:pt x="238506" y="9905"/>
                </a:lnTo>
                <a:lnTo>
                  <a:pt x="238506" y="4571"/>
                </a:lnTo>
                <a:lnTo>
                  <a:pt x="243078" y="9905"/>
                </a:lnTo>
                <a:lnTo>
                  <a:pt x="243078" y="332231"/>
                </a:lnTo>
                <a:lnTo>
                  <a:pt x="248411" y="332231"/>
                </a:lnTo>
                <a:close/>
              </a:path>
              <a:path w="334645" h="453389">
                <a:moveTo>
                  <a:pt x="96012" y="342137"/>
                </a:moveTo>
                <a:lnTo>
                  <a:pt x="96011" y="9905"/>
                </a:lnTo>
                <a:lnTo>
                  <a:pt x="90677" y="9905"/>
                </a:lnTo>
                <a:lnTo>
                  <a:pt x="90678" y="332231"/>
                </a:lnTo>
                <a:lnTo>
                  <a:pt x="86105" y="336803"/>
                </a:lnTo>
                <a:lnTo>
                  <a:pt x="86105" y="342137"/>
                </a:lnTo>
                <a:lnTo>
                  <a:pt x="96012" y="342137"/>
                </a:lnTo>
                <a:close/>
              </a:path>
              <a:path w="334645" h="453389">
                <a:moveTo>
                  <a:pt x="96011" y="9905"/>
                </a:moveTo>
                <a:lnTo>
                  <a:pt x="96011" y="4571"/>
                </a:lnTo>
                <a:lnTo>
                  <a:pt x="90677" y="9905"/>
                </a:lnTo>
                <a:lnTo>
                  <a:pt x="96011" y="9905"/>
                </a:lnTo>
                <a:close/>
              </a:path>
              <a:path w="334645" h="453389">
                <a:moveTo>
                  <a:pt x="169926" y="444245"/>
                </a:moveTo>
                <a:lnTo>
                  <a:pt x="167259" y="442299"/>
                </a:lnTo>
                <a:lnTo>
                  <a:pt x="164592" y="444245"/>
                </a:lnTo>
                <a:lnTo>
                  <a:pt x="169926" y="444245"/>
                </a:lnTo>
                <a:close/>
              </a:path>
              <a:path w="334645" h="453389">
                <a:moveTo>
                  <a:pt x="169926" y="451187"/>
                </a:moveTo>
                <a:lnTo>
                  <a:pt x="169926" y="444245"/>
                </a:lnTo>
                <a:lnTo>
                  <a:pt x="164592" y="444245"/>
                </a:lnTo>
                <a:lnTo>
                  <a:pt x="164592" y="451730"/>
                </a:lnTo>
                <a:lnTo>
                  <a:pt x="166878" y="453389"/>
                </a:lnTo>
                <a:lnTo>
                  <a:pt x="169926" y="451187"/>
                </a:lnTo>
                <a:close/>
              </a:path>
              <a:path w="334645" h="453389">
                <a:moveTo>
                  <a:pt x="319278" y="343246"/>
                </a:moveTo>
                <a:lnTo>
                  <a:pt x="319278" y="342137"/>
                </a:lnTo>
                <a:lnTo>
                  <a:pt x="304465" y="342137"/>
                </a:lnTo>
                <a:lnTo>
                  <a:pt x="167259" y="442299"/>
                </a:lnTo>
                <a:lnTo>
                  <a:pt x="169926" y="444245"/>
                </a:lnTo>
                <a:lnTo>
                  <a:pt x="169926" y="451187"/>
                </a:lnTo>
                <a:lnTo>
                  <a:pt x="319278" y="343246"/>
                </a:lnTo>
                <a:close/>
              </a:path>
              <a:path w="334645" h="453389">
                <a:moveTo>
                  <a:pt x="243078" y="9905"/>
                </a:moveTo>
                <a:lnTo>
                  <a:pt x="238506" y="4571"/>
                </a:lnTo>
                <a:lnTo>
                  <a:pt x="238506" y="9905"/>
                </a:lnTo>
                <a:lnTo>
                  <a:pt x="243078" y="9905"/>
                </a:lnTo>
                <a:close/>
              </a:path>
              <a:path w="334645" h="453389">
                <a:moveTo>
                  <a:pt x="248411" y="342137"/>
                </a:moveTo>
                <a:lnTo>
                  <a:pt x="248411" y="336803"/>
                </a:lnTo>
                <a:lnTo>
                  <a:pt x="243078" y="332231"/>
                </a:lnTo>
                <a:lnTo>
                  <a:pt x="243078" y="9905"/>
                </a:lnTo>
                <a:lnTo>
                  <a:pt x="238506" y="9905"/>
                </a:lnTo>
                <a:lnTo>
                  <a:pt x="238506" y="342137"/>
                </a:lnTo>
                <a:lnTo>
                  <a:pt x="248411" y="342137"/>
                </a:lnTo>
                <a:close/>
              </a:path>
              <a:path w="334645" h="453389">
                <a:moveTo>
                  <a:pt x="334518" y="332231"/>
                </a:moveTo>
                <a:lnTo>
                  <a:pt x="243078" y="332231"/>
                </a:lnTo>
                <a:lnTo>
                  <a:pt x="248411" y="336803"/>
                </a:lnTo>
                <a:lnTo>
                  <a:pt x="248411" y="342137"/>
                </a:lnTo>
                <a:lnTo>
                  <a:pt x="304465" y="342137"/>
                </a:lnTo>
                <a:lnTo>
                  <a:pt x="316992" y="332993"/>
                </a:lnTo>
                <a:lnTo>
                  <a:pt x="319278" y="342137"/>
                </a:lnTo>
                <a:lnTo>
                  <a:pt x="319278" y="343246"/>
                </a:lnTo>
                <a:lnTo>
                  <a:pt x="334518" y="332231"/>
                </a:lnTo>
                <a:close/>
              </a:path>
              <a:path w="334645" h="453389">
                <a:moveTo>
                  <a:pt x="319278" y="342137"/>
                </a:moveTo>
                <a:lnTo>
                  <a:pt x="316992" y="332993"/>
                </a:lnTo>
                <a:lnTo>
                  <a:pt x="304465" y="342137"/>
                </a:lnTo>
                <a:lnTo>
                  <a:pt x="319278" y="3421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25091" y="2756647"/>
            <a:ext cx="277091" cy="391646"/>
          </a:xfrm>
          <a:custGeom>
            <a:avLst/>
            <a:gdLst/>
            <a:ahLst/>
            <a:cxnLst/>
            <a:rect l="l" t="t" r="r" b="b"/>
            <a:pathLst>
              <a:path w="304800" h="443864">
                <a:moveTo>
                  <a:pt x="304800" y="332232"/>
                </a:moveTo>
                <a:lnTo>
                  <a:pt x="228600" y="332232"/>
                </a:lnTo>
                <a:lnTo>
                  <a:pt x="228600" y="0"/>
                </a:lnTo>
                <a:lnTo>
                  <a:pt x="76199" y="0"/>
                </a:lnTo>
                <a:lnTo>
                  <a:pt x="76200" y="332232"/>
                </a:lnTo>
                <a:lnTo>
                  <a:pt x="0" y="332232"/>
                </a:lnTo>
                <a:lnTo>
                  <a:pt x="152400" y="443484"/>
                </a:lnTo>
                <a:lnTo>
                  <a:pt x="304800" y="3322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311929" y="2752612"/>
            <a:ext cx="304223" cy="400050"/>
          </a:xfrm>
          <a:custGeom>
            <a:avLst/>
            <a:gdLst/>
            <a:ahLst/>
            <a:cxnLst/>
            <a:rect l="l" t="t" r="r" b="b"/>
            <a:pathLst>
              <a:path w="334645" h="453389">
                <a:moveTo>
                  <a:pt x="90678" y="332232"/>
                </a:moveTo>
                <a:lnTo>
                  <a:pt x="0" y="332232"/>
                </a:lnTo>
                <a:lnTo>
                  <a:pt x="14477" y="342743"/>
                </a:lnTo>
                <a:lnTo>
                  <a:pt x="14478" y="342138"/>
                </a:lnTo>
                <a:lnTo>
                  <a:pt x="17526" y="332994"/>
                </a:lnTo>
                <a:lnTo>
                  <a:pt x="30052" y="342138"/>
                </a:lnTo>
                <a:lnTo>
                  <a:pt x="86105" y="342138"/>
                </a:lnTo>
                <a:lnTo>
                  <a:pt x="86105" y="336804"/>
                </a:lnTo>
                <a:lnTo>
                  <a:pt x="90678" y="332232"/>
                </a:lnTo>
                <a:close/>
              </a:path>
              <a:path w="334645" h="453389">
                <a:moveTo>
                  <a:pt x="30052" y="342138"/>
                </a:moveTo>
                <a:lnTo>
                  <a:pt x="17526" y="332994"/>
                </a:lnTo>
                <a:lnTo>
                  <a:pt x="14478" y="342138"/>
                </a:lnTo>
                <a:lnTo>
                  <a:pt x="30052" y="342138"/>
                </a:lnTo>
                <a:close/>
              </a:path>
              <a:path w="334645" h="453389">
                <a:moveTo>
                  <a:pt x="167259" y="442299"/>
                </a:moveTo>
                <a:lnTo>
                  <a:pt x="30052" y="342138"/>
                </a:lnTo>
                <a:lnTo>
                  <a:pt x="14478" y="342138"/>
                </a:lnTo>
                <a:lnTo>
                  <a:pt x="14477" y="342743"/>
                </a:lnTo>
                <a:lnTo>
                  <a:pt x="164592" y="451730"/>
                </a:lnTo>
                <a:lnTo>
                  <a:pt x="164592" y="444246"/>
                </a:lnTo>
                <a:lnTo>
                  <a:pt x="167259" y="442299"/>
                </a:lnTo>
                <a:close/>
              </a:path>
              <a:path w="334645" h="453389">
                <a:moveTo>
                  <a:pt x="248411" y="332232"/>
                </a:moveTo>
                <a:lnTo>
                  <a:pt x="248411" y="0"/>
                </a:lnTo>
                <a:lnTo>
                  <a:pt x="86105" y="0"/>
                </a:lnTo>
                <a:lnTo>
                  <a:pt x="86105" y="332232"/>
                </a:lnTo>
                <a:lnTo>
                  <a:pt x="90678" y="332232"/>
                </a:lnTo>
                <a:lnTo>
                  <a:pt x="90677" y="9906"/>
                </a:lnTo>
                <a:lnTo>
                  <a:pt x="96011" y="4572"/>
                </a:lnTo>
                <a:lnTo>
                  <a:pt x="96011" y="9906"/>
                </a:lnTo>
                <a:lnTo>
                  <a:pt x="238506" y="9906"/>
                </a:lnTo>
                <a:lnTo>
                  <a:pt x="238506" y="4572"/>
                </a:lnTo>
                <a:lnTo>
                  <a:pt x="243078" y="9906"/>
                </a:lnTo>
                <a:lnTo>
                  <a:pt x="243078" y="332232"/>
                </a:lnTo>
                <a:lnTo>
                  <a:pt x="248411" y="332232"/>
                </a:lnTo>
                <a:close/>
              </a:path>
              <a:path w="334645" h="453389">
                <a:moveTo>
                  <a:pt x="96012" y="342138"/>
                </a:moveTo>
                <a:lnTo>
                  <a:pt x="96011" y="9906"/>
                </a:lnTo>
                <a:lnTo>
                  <a:pt x="90677" y="9906"/>
                </a:lnTo>
                <a:lnTo>
                  <a:pt x="90678" y="332232"/>
                </a:lnTo>
                <a:lnTo>
                  <a:pt x="86105" y="336804"/>
                </a:lnTo>
                <a:lnTo>
                  <a:pt x="86105" y="342138"/>
                </a:lnTo>
                <a:lnTo>
                  <a:pt x="96012" y="342138"/>
                </a:lnTo>
                <a:close/>
              </a:path>
              <a:path w="334645" h="453389">
                <a:moveTo>
                  <a:pt x="96011" y="9906"/>
                </a:moveTo>
                <a:lnTo>
                  <a:pt x="96011" y="4572"/>
                </a:lnTo>
                <a:lnTo>
                  <a:pt x="90677" y="9906"/>
                </a:lnTo>
                <a:lnTo>
                  <a:pt x="96011" y="9906"/>
                </a:lnTo>
                <a:close/>
              </a:path>
              <a:path w="334645" h="453389">
                <a:moveTo>
                  <a:pt x="169926" y="444246"/>
                </a:moveTo>
                <a:lnTo>
                  <a:pt x="167259" y="442299"/>
                </a:lnTo>
                <a:lnTo>
                  <a:pt x="164592" y="444246"/>
                </a:lnTo>
                <a:lnTo>
                  <a:pt x="169926" y="444246"/>
                </a:lnTo>
                <a:close/>
              </a:path>
              <a:path w="334645" h="453389">
                <a:moveTo>
                  <a:pt x="169926" y="451187"/>
                </a:moveTo>
                <a:lnTo>
                  <a:pt x="169926" y="444246"/>
                </a:lnTo>
                <a:lnTo>
                  <a:pt x="164592" y="444246"/>
                </a:lnTo>
                <a:lnTo>
                  <a:pt x="164592" y="451730"/>
                </a:lnTo>
                <a:lnTo>
                  <a:pt x="166878" y="453390"/>
                </a:lnTo>
                <a:lnTo>
                  <a:pt x="169926" y="451187"/>
                </a:lnTo>
                <a:close/>
              </a:path>
              <a:path w="334645" h="453389">
                <a:moveTo>
                  <a:pt x="319278" y="343246"/>
                </a:moveTo>
                <a:lnTo>
                  <a:pt x="319278" y="342138"/>
                </a:lnTo>
                <a:lnTo>
                  <a:pt x="304465" y="342138"/>
                </a:lnTo>
                <a:lnTo>
                  <a:pt x="167259" y="442299"/>
                </a:lnTo>
                <a:lnTo>
                  <a:pt x="169926" y="444246"/>
                </a:lnTo>
                <a:lnTo>
                  <a:pt x="169926" y="451187"/>
                </a:lnTo>
                <a:lnTo>
                  <a:pt x="319278" y="343246"/>
                </a:lnTo>
                <a:close/>
              </a:path>
              <a:path w="334645" h="453389">
                <a:moveTo>
                  <a:pt x="243078" y="9906"/>
                </a:moveTo>
                <a:lnTo>
                  <a:pt x="238506" y="4572"/>
                </a:lnTo>
                <a:lnTo>
                  <a:pt x="238506" y="9906"/>
                </a:lnTo>
                <a:lnTo>
                  <a:pt x="243078" y="9906"/>
                </a:lnTo>
                <a:close/>
              </a:path>
              <a:path w="334645" h="453389">
                <a:moveTo>
                  <a:pt x="248411" y="342138"/>
                </a:moveTo>
                <a:lnTo>
                  <a:pt x="248411" y="336804"/>
                </a:lnTo>
                <a:lnTo>
                  <a:pt x="243078" y="332232"/>
                </a:lnTo>
                <a:lnTo>
                  <a:pt x="243078" y="9906"/>
                </a:lnTo>
                <a:lnTo>
                  <a:pt x="238506" y="9906"/>
                </a:lnTo>
                <a:lnTo>
                  <a:pt x="238506" y="342138"/>
                </a:lnTo>
                <a:lnTo>
                  <a:pt x="248411" y="342138"/>
                </a:lnTo>
                <a:close/>
              </a:path>
              <a:path w="334645" h="453389">
                <a:moveTo>
                  <a:pt x="334518" y="332232"/>
                </a:moveTo>
                <a:lnTo>
                  <a:pt x="243078" y="332232"/>
                </a:lnTo>
                <a:lnTo>
                  <a:pt x="248411" y="336804"/>
                </a:lnTo>
                <a:lnTo>
                  <a:pt x="248411" y="342138"/>
                </a:lnTo>
                <a:lnTo>
                  <a:pt x="304465" y="342138"/>
                </a:lnTo>
                <a:lnTo>
                  <a:pt x="316992" y="332994"/>
                </a:lnTo>
                <a:lnTo>
                  <a:pt x="319278" y="342138"/>
                </a:lnTo>
                <a:lnTo>
                  <a:pt x="319278" y="343246"/>
                </a:lnTo>
                <a:lnTo>
                  <a:pt x="334518" y="332232"/>
                </a:lnTo>
                <a:close/>
              </a:path>
              <a:path w="334645" h="453389">
                <a:moveTo>
                  <a:pt x="319278" y="342138"/>
                </a:moveTo>
                <a:lnTo>
                  <a:pt x="316992" y="332994"/>
                </a:lnTo>
                <a:lnTo>
                  <a:pt x="304465" y="342138"/>
                </a:lnTo>
                <a:lnTo>
                  <a:pt x="319278" y="3421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17818" y="1559186"/>
            <a:ext cx="277091" cy="391085"/>
          </a:xfrm>
          <a:custGeom>
            <a:avLst/>
            <a:gdLst/>
            <a:ahLst/>
            <a:cxnLst/>
            <a:rect l="l" t="t" r="r" b="b"/>
            <a:pathLst>
              <a:path w="304800" h="443230">
                <a:moveTo>
                  <a:pt x="304800" y="332232"/>
                </a:moveTo>
                <a:lnTo>
                  <a:pt x="228600" y="332232"/>
                </a:lnTo>
                <a:lnTo>
                  <a:pt x="228600" y="0"/>
                </a:lnTo>
                <a:lnTo>
                  <a:pt x="76199" y="0"/>
                </a:lnTo>
                <a:lnTo>
                  <a:pt x="76200" y="332232"/>
                </a:lnTo>
                <a:lnTo>
                  <a:pt x="0" y="332232"/>
                </a:lnTo>
                <a:lnTo>
                  <a:pt x="152400" y="442722"/>
                </a:lnTo>
                <a:lnTo>
                  <a:pt x="304800" y="3322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004656" y="1555151"/>
            <a:ext cx="304223" cy="400050"/>
          </a:xfrm>
          <a:custGeom>
            <a:avLst/>
            <a:gdLst/>
            <a:ahLst/>
            <a:cxnLst/>
            <a:rect l="l" t="t" r="r" b="b"/>
            <a:pathLst>
              <a:path w="334645" h="453389">
                <a:moveTo>
                  <a:pt x="90678" y="332232"/>
                </a:moveTo>
                <a:lnTo>
                  <a:pt x="0" y="332232"/>
                </a:lnTo>
                <a:lnTo>
                  <a:pt x="14477" y="342743"/>
                </a:lnTo>
                <a:lnTo>
                  <a:pt x="14478" y="341376"/>
                </a:lnTo>
                <a:lnTo>
                  <a:pt x="17526" y="332994"/>
                </a:lnTo>
                <a:lnTo>
                  <a:pt x="29087" y="341376"/>
                </a:lnTo>
                <a:lnTo>
                  <a:pt x="86105" y="341376"/>
                </a:lnTo>
                <a:lnTo>
                  <a:pt x="86105" y="336804"/>
                </a:lnTo>
                <a:lnTo>
                  <a:pt x="90678" y="332232"/>
                </a:lnTo>
                <a:close/>
              </a:path>
              <a:path w="334645" h="453389">
                <a:moveTo>
                  <a:pt x="29087" y="341376"/>
                </a:moveTo>
                <a:lnTo>
                  <a:pt x="17526" y="332994"/>
                </a:lnTo>
                <a:lnTo>
                  <a:pt x="14478" y="341376"/>
                </a:lnTo>
                <a:lnTo>
                  <a:pt x="29087" y="341376"/>
                </a:lnTo>
                <a:close/>
              </a:path>
              <a:path w="334645" h="453389">
                <a:moveTo>
                  <a:pt x="167259" y="441550"/>
                </a:moveTo>
                <a:lnTo>
                  <a:pt x="29087" y="341376"/>
                </a:lnTo>
                <a:lnTo>
                  <a:pt x="14478" y="341376"/>
                </a:lnTo>
                <a:lnTo>
                  <a:pt x="14477" y="342743"/>
                </a:lnTo>
                <a:lnTo>
                  <a:pt x="164592" y="451730"/>
                </a:lnTo>
                <a:lnTo>
                  <a:pt x="164592" y="443484"/>
                </a:lnTo>
                <a:lnTo>
                  <a:pt x="167259" y="441550"/>
                </a:lnTo>
                <a:close/>
              </a:path>
              <a:path w="334645" h="453389">
                <a:moveTo>
                  <a:pt x="248411" y="332232"/>
                </a:moveTo>
                <a:lnTo>
                  <a:pt x="248411" y="0"/>
                </a:lnTo>
                <a:lnTo>
                  <a:pt x="86105" y="0"/>
                </a:lnTo>
                <a:lnTo>
                  <a:pt x="86105" y="332232"/>
                </a:lnTo>
                <a:lnTo>
                  <a:pt x="90678" y="332232"/>
                </a:lnTo>
                <a:lnTo>
                  <a:pt x="90677" y="9144"/>
                </a:lnTo>
                <a:lnTo>
                  <a:pt x="96011" y="4572"/>
                </a:lnTo>
                <a:lnTo>
                  <a:pt x="96011" y="9144"/>
                </a:lnTo>
                <a:lnTo>
                  <a:pt x="238506" y="9144"/>
                </a:lnTo>
                <a:lnTo>
                  <a:pt x="238506" y="4572"/>
                </a:lnTo>
                <a:lnTo>
                  <a:pt x="243078" y="9144"/>
                </a:lnTo>
                <a:lnTo>
                  <a:pt x="243078" y="332232"/>
                </a:lnTo>
                <a:lnTo>
                  <a:pt x="248411" y="332232"/>
                </a:lnTo>
                <a:close/>
              </a:path>
              <a:path w="334645" h="453389">
                <a:moveTo>
                  <a:pt x="96011" y="341376"/>
                </a:moveTo>
                <a:lnTo>
                  <a:pt x="96011" y="9144"/>
                </a:lnTo>
                <a:lnTo>
                  <a:pt x="90677" y="9144"/>
                </a:lnTo>
                <a:lnTo>
                  <a:pt x="90678" y="332232"/>
                </a:lnTo>
                <a:lnTo>
                  <a:pt x="86105" y="336804"/>
                </a:lnTo>
                <a:lnTo>
                  <a:pt x="86105" y="341376"/>
                </a:lnTo>
                <a:lnTo>
                  <a:pt x="96011" y="341376"/>
                </a:lnTo>
                <a:close/>
              </a:path>
              <a:path w="334645" h="453389">
                <a:moveTo>
                  <a:pt x="96011" y="9144"/>
                </a:moveTo>
                <a:lnTo>
                  <a:pt x="96011" y="4572"/>
                </a:lnTo>
                <a:lnTo>
                  <a:pt x="90677" y="9144"/>
                </a:lnTo>
                <a:lnTo>
                  <a:pt x="96011" y="9144"/>
                </a:lnTo>
                <a:close/>
              </a:path>
              <a:path w="334645" h="453389">
                <a:moveTo>
                  <a:pt x="169926" y="443484"/>
                </a:moveTo>
                <a:lnTo>
                  <a:pt x="167259" y="441550"/>
                </a:lnTo>
                <a:lnTo>
                  <a:pt x="164592" y="443484"/>
                </a:lnTo>
                <a:lnTo>
                  <a:pt x="169926" y="443484"/>
                </a:lnTo>
                <a:close/>
              </a:path>
              <a:path w="334645" h="453389">
                <a:moveTo>
                  <a:pt x="169926" y="451187"/>
                </a:moveTo>
                <a:lnTo>
                  <a:pt x="169926" y="443484"/>
                </a:lnTo>
                <a:lnTo>
                  <a:pt x="164592" y="443484"/>
                </a:lnTo>
                <a:lnTo>
                  <a:pt x="164592" y="451730"/>
                </a:lnTo>
                <a:lnTo>
                  <a:pt x="166878" y="453390"/>
                </a:lnTo>
                <a:lnTo>
                  <a:pt x="169926" y="451187"/>
                </a:lnTo>
                <a:close/>
              </a:path>
              <a:path w="334645" h="453389">
                <a:moveTo>
                  <a:pt x="319278" y="343246"/>
                </a:moveTo>
                <a:lnTo>
                  <a:pt x="319278" y="341376"/>
                </a:lnTo>
                <a:lnTo>
                  <a:pt x="305430" y="341376"/>
                </a:lnTo>
                <a:lnTo>
                  <a:pt x="167259" y="441550"/>
                </a:lnTo>
                <a:lnTo>
                  <a:pt x="169926" y="443484"/>
                </a:lnTo>
                <a:lnTo>
                  <a:pt x="169926" y="451187"/>
                </a:lnTo>
                <a:lnTo>
                  <a:pt x="319278" y="343246"/>
                </a:lnTo>
                <a:close/>
              </a:path>
              <a:path w="334645" h="453389">
                <a:moveTo>
                  <a:pt x="243078" y="9144"/>
                </a:moveTo>
                <a:lnTo>
                  <a:pt x="238506" y="4572"/>
                </a:lnTo>
                <a:lnTo>
                  <a:pt x="238506" y="9144"/>
                </a:lnTo>
                <a:lnTo>
                  <a:pt x="243078" y="9144"/>
                </a:lnTo>
                <a:close/>
              </a:path>
              <a:path w="334645" h="453389">
                <a:moveTo>
                  <a:pt x="248411" y="341376"/>
                </a:moveTo>
                <a:lnTo>
                  <a:pt x="248411" y="336804"/>
                </a:lnTo>
                <a:lnTo>
                  <a:pt x="243078" y="332232"/>
                </a:lnTo>
                <a:lnTo>
                  <a:pt x="243078" y="9144"/>
                </a:lnTo>
                <a:lnTo>
                  <a:pt x="238506" y="9144"/>
                </a:lnTo>
                <a:lnTo>
                  <a:pt x="238506" y="341376"/>
                </a:lnTo>
                <a:lnTo>
                  <a:pt x="248411" y="341376"/>
                </a:lnTo>
                <a:close/>
              </a:path>
              <a:path w="334645" h="453389">
                <a:moveTo>
                  <a:pt x="334518" y="332232"/>
                </a:moveTo>
                <a:lnTo>
                  <a:pt x="243078" y="332232"/>
                </a:lnTo>
                <a:lnTo>
                  <a:pt x="248411" y="336804"/>
                </a:lnTo>
                <a:lnTo>
                  <a:pt x="248411" y="341376"/>
                </a:lnTo>
                <a:lnTo>
                  <a:pt x="305430" y="341376"/>
                </a:lnTo>
                <a:lnTo>
                  <a:pt x="316992" y="332994"/>
                </a:lnTo>
                <a:lnTo>
                  <a:pt x="319278" y="341376"/>
                </a:lnTo>
                <a:lnTo>
                  <a:pt x="319278" y="343246"/>
                </a:lnTo>
                <a:lnTo>
                  <a:pt x="334518" y="332232"/>
                </a:lnTo>
                <a:close/>
              </a:path>
              <a:path w="334645" h="453389">
                <a:moveTo>
                  <a:pt x="319278" y="341376"/>
                </a:moveTo>
                <a:lnTo>
                  <a:pt x="316992" y="332994"/>
                </a:lnTo>
                <a:lnTo>
                  <a:pt x="305430" y="341376"/>
                </a:lnTo>
                <a:lnTo>
                  <a:pt x="319278" y="341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219036" y="5694561"/>
            <a:ext cx="468167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3051"/>
              </a:lnSpc>
            </a:pPr>
            <a:r>
              <a:rPr sz="2900" b="1" dirty="0">
                <a:latin typeface="Courier New"/>
                <a:cs typeface="Courier New"/>
              </a:rPr>
              <a:t>iy</a:t>
            </a:r>
            <a:endParaRPr sz="2900">
              <a:latin typeface="Courier New"/>
              <a:cs typeface="Courier New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886076" y="5694561"/>
            <a:ext cx="468167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3051"/>
              </a:lnSpc>
            </a:pPr>
            <a:r>
              <a:rPr sz="2900" b="1" dirty="0">
                <a:latin typeface="Courier New"/>
                <a:cs typeface="Courier New"/>
              </a:rPr>
              <a:t>&lt;=</a:t>
            </a:r>
            <a:endParaRPr sz="2900">
              <a:latin typeface="Courier New"/>
              <a:cs typeface="Courier New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553114" y="5694561"/>
            <a:ext cx="244764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3051"/>
              </a:lnSpc>
            </a:pPr>
            <a:r>
              <a:rPr sz="2900" b="1" spc="-4" dirty="0">
                <a:latin typeface="Courier New"/>
                <a:cs typeface="Courier New"/>
              </a:rPr>
              <a:t>5</a:t>
            </a:r>
            <a:endParaRPr sz="29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663117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6182" y="2017059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799" y="55778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8864" y="2000251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899" y="595883"/>
                </a:moveTo>
                <a:lnTo>
                  <a:pt x="723899" y="0"/>
                </a:lnTo>
                <a:lnTo>
                  <a:pt x="0" y="0"/>
                </a:lnTo>
                <a:lnTo>
                  <a:pt x="0" y="595883"/>
                </a:lnTo>
                <a:lnTo>
                  <a:pt x="19050" y="595883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799" y="38100"/>
                </a:lnTo>
                <a:lnTo>
                  <a:pt x="685799" y="19050"/>
                </a:lnTo>
                <a:lnTo>
                  <a:pt x="704849" y="38100"/>
                </a:lnTo>
                <a:lnTo>
                  <a:pt x="704849" y="595883"/>
                </a:lnTo>
                <a:lnTo>
                  <a:pt x="723899" y="595883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3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3"/>
                </a:lnTo>
                <a:lnTo>
                  <a:pt x="38100" y="557783"/>
                </a:lnTo>
                <a:close/>
              </a:path>
              <a:path w="723900" h="596264">
                <a:moveTo>
                  <a:pt x="704849" y="557783"/>
                </a:moveTo>
                <a:lnTo>
                  <a:pt x="19050" y="557783"/>
                </a:lnTo>
                <a:lnTo>
                  <a:pt x="38100" y="576833"/>
                </a:lnTo>
                <a:lnTo>
                  <a:pt x="38100" y="595883"/>
                </a:lnTo>
                <a:lnTo>
                  <a:pt x="685799" y="595883"/>
                </a:lnTo>
                <a:lnTo>
                  <a:pt x="685799" y="576833"/>
                </a:lnTo>
                <a:lnTo>
                  <a:pt x="704849" y="557783"/>
                </a:lnTo>
                <a:close/>
              </a:path>
              <a:path w="723900" h="596264">
                <a:moveTo>
                  <a:pt x="38100" y="595883"/>
                </a:moveTo>
                <a:lnTo>
                  <a:pt x="38100" y="576833"/>
                </a:lnTo>
                <a:lnTo>
                  <a:pt x="19050" y="557783"/>
                </a:lnTo>
                <a:lnTo>
                  <a:pt x="19050" y="595883"/>
                </a:lnTo>
                <a:lnTo>
                  <a:pt x="38100" y="595883"/>
                </a:lnTo>
                <a:close/>
              </a:path>
              <a:path w="723900" h="596264">
                <a:moveTo>
                  <a:pt x="704849" y="38100"/>
                </a:moveTo>
                <a:lnTo>
                  <a:pt x="685799" y="19050"/>
                </a:lnTo>
                <a:lnTo>
                  <a:pt x="685799" y="38100"/>
                </a:lnTo>
                <a:lnTo>
                  <a:pt x="704849" y="38100"/>
                </a:lnTo>
                <a:close/>
              </a:path>
              <a:path w="723900" h="596264">
                <a:moveTo>
                  <a:pt x="704849" y="557783"/>
                </a:moveTo>
                <a:lnTo>
                  <a:pt x="704849" y="38100"/>
                </a:lnTo>
                <a:lnTo>
                  <a:pt x="685799" y="38100"/>
                </a:lnTo>
                <a:lnTo>
                  <a:pt x="685799" y="557783"/>
                </a:lnTo>
                <a:lnTo>
                  <a:pt x="704849" y="557783"/>
                </a:lnTo>
                <a:close/>
              </a:path>
              <a:path w="723900" h="596264">
                <a:moveTo>
                  <a:pt x="704849" y="595883"/>
                </a:moveTo>
                <a:lnTo>
                  <a:pt x="704849" y="557783"/>
                </a:lnTo>
                <a:lnTo>
                  <a:pt x="685799" y="576833"/>
                </a:lnTo>
                <a:lnTo>
                  <a:pt x="685799" y="595883"/>
                </a:lnTo>
                <a:lnTo>
                  <a:pt x="704849" y="595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39636" y="2017059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22318" y="2000251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3"/>
                </a:moveTo>
                <a:lnTo>
                  <a:pt x="723900" y="0"/>
                </a:lnTo>
                <a:lnTo>
                  <a:pt x="0" y="0"/>
                </a:lnTo>
                <a:lnTo>
                  <a:pt x="0" y="595883"/>
                </a:lnTo>
                <a:lnTo>
                  <a:pt x="19050" y="595883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3"/>
                </a:lnTo>
                <a:lnTo>
                  <a:pt x="723900" y="595883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3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3"/>
                </a:lnTo>
                <a:lnTo>
                  <a:pt x="38100" y="557783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19050" y="557783"/>
                </a:lnTo>
                <a:lnTo>
                  <a:pt x="38100" y="576833"/>
                </a:lnTo>
                <a:lnTo>
                  <a:pt x="38100" y="595883"/>
                </a:lnTo>
                <a:lnTo>
                  <a:pt x="685800" y="595883"/>
                </a:lnTo>
                <a:lnTo>
                  <a:pt x="685800" y="57683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38100" y="595883"/>
                </a:moveTo>
                <a:lnTo>
                  <a:pt x="38100" y="576833"/>
                </a:lnTo>
                <a:lnTo>
                  <a:pt x="19050" y="557783"/>
                </a:lnTo>
                <a:lnTo>
                  <a:pt x="19050" y="595883"/>
                </a:lnTo>
                <a:lnTo>
                  <a:pt x="38100" y="595883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704850" y="595883"/>
                </a:moveTo>
                <a:lnTo>
                  <a:pt x="704850" y="557783"/>
                </a:lnTo>
                <a:lnTo>
                  <a:pt x="685800" y="576833"/>
                </a:lnTo>
                <a:lnTo>
                  <a:pt x="685800" y="595883"/>
                </a:lnTo>
                <a:lnTo>
                  <a:pt x="704850" y="595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86545" y="2017059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3"/>
                </a:lnTo>
                <a:lnTo>
                  <a:pt x="685800" y="55778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69227" y="2000251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3"/>
                </a:moveTo>
                <a:lnTo>
                  <a:pt x="723900" y="0"/>
                </a:lnTo>
                <a:lnTo>
                  <a:pt x="0" y="0"/>
                </a:lnTo>
                <a:lnTo>
                  <a:pt x="0" y="595883"/>
                </a:lnTo>
                <a:lnTo>
                  <a:pt x="19050" y="595883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685800" y="38099"/>
                </a:lnTo>
                <a:lnTo>
                  <a:pt x="685800" y="19049"/>
                </a:lnTo>
                <a:lnTo>
                  <a:pt x="704850" y="38099"/>
                </a:lnTo>
                <a:lnTo>
                  <a:pt x="704850" y="595883"/>
                </a:lnTo>
                <a:lnTo>
                  <a:pt x="723900" y="595883"/>
                </a:lnTo>
                <a:close/>
              </a:path>
              <a:path w="723900" h="596264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723900" h="596264">
                <a:moveTo>
                  <a:pt x="38100" y="557783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557783"/>
                </a:lnTo>
                <a:lnTo>
                  <a:pt x="38100" y="557783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19050" y="557783"/>
                </a:lnTo>
                <a:lnTo>
                  <a:pt x="38100" y="576833"/>
                </a:lnTo>
                <a:lnTo>
                  <a:pt x="38100" y="595883"/>
                </a:lnTo>
                <a:lnTo>
                  <a:pt x="685800" y="595883"/>
                </a:lnTo>
                <a:lnTo>
                  <a:pt x="685800" y="57683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38100" y="595883"/>
                </a:moveTo>
                <a:lnTo>
                  <a:pt x="38100" y="576833"/>
                </a:lnTo>
                <a:lnTo>
                  <a:pt x="19050" y="557783"/>
                </a:lnTo>
                <a:lnTo>
                  <a:pt x="19050" y="595883"/>
                </a:lnTo>
                <a:lnTo>
                  <a:pt x="38100" y="595883"/>
                </a:lnTo>
                <a:close/>
              </a:path>
              <a:path w="723900" h="596264">
                <a:moveTo>
                  <a:pt x="704850" y="38099"/>
                </a:moveTo>
                <a:lnTo>
                  <a:pt x="685800" y="19049"/>
                </a:lnTo>
                <a:lnTo>
                  <a:pt x="685800" y="38099"/>
                </a:lnTo>
                <a:lnTo>
                  <a:pt x="704850" y="38099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704850" y="38099"/>
                </a:lnTo>
                <a:lnTo>
                  <a:pt x="685800" y="38099"/>
                </a:lnTo>
                <a:lnTo>
                  <a:pt x="685800" y="55778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704850" y="595883"/>
                </a:moveTo>
                <a:lnTo>
                  <a:pt x="704850" y="557783"/>
                </a:lnTo>
                <a:lnTo>
                  <a:pt x="685800" y="576833"/>
                </a:lnTo>
                <a:lnTo>
                  <a:pt x="685800" y="595883"/>
                </a:lnTo>
                <a:lnTo>
                  <a:pt x="704850" y="595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63091" y="2017059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45773" y="2000251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3"/>
                </a:moveTo>
                <a:lnTo>
                  <a:pt x="723900" y="0"/>
                </a:lnTo>
                <a:lnTo>
                  <a:pt x="0" y="0"/>
                </a:lnTo>
                <a:lnTo>
                  <a:pt x="0" y="595883"/>
                </a:lnTo>
                <a:lnTo>
                  <a:pt x="19050" y="595883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099"/>
                </a:lnTo>
                <a:lnTo>
                  <a:pt x="685800" y="19049"/>
                </a:lnTo>
                <a:lnTo>
                  <a:pt x="704850" y="38099"/>
                </a:lnTo>
                <a:lnTo>
                  <a:pt x="704850" y="595883"/>
                </a:lnTo>
                <a:lnTo>
                  <a:pt x="723900" y="595883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3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3"/>
                </a:lnTo>
                <a:lnTo>
                  <a:pt x="38100" y="557783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19050" y="557783"/>
                </a:lnTo>
                <a:lnTo>
                  <a:pt x="38100" y="576833"/>
                </a:lnTo>
                <a:lnTo>
                  <a:pt x="38100" y="595883"/>
                </a:lnTo>
                <a:lnTo>
                  <a:pt x="685800" y="595883"/>
                </a:lnTo>
                <a:lnTo>
                  <a:pt x="685800" y="57683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38100" y="595883"/>
                </a:moveTo>
                <a:lnTo>
                  <a:pt x="38100" y="576833"/>
                </a:lnTo>
                <a:lnTo>
                  <a:pt x="19050" y="557783"/>
                </a:lnTo>
                <a:lnTo>
                  <a:pt x="19050" y="595883"/>
                </a:lnTo>
                <a:lnTo>
                  <a:pt x="38100" y="595883"/>
                </a:lnTo>
                <a:close/>
              </a:path>
              <a:path w="723900" h="596264">
                <a:moveTo>
                  <a:pt x="704850" y="38099"/>
                </a:moveTo>
                <a:lnTo>
                  <a:pt x="685800" y="19049"/>
                </a:lnTo>
                <a:lnTo>
                  <a:pt x="685800" y="38099"/>
                </a:lnTo>
                <a:lnTo>
                  <a:pt x="704850" y="38099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704850" y="38099"/>
                </a:lnTo>
                <a:lnTo>
                  <a:pt x="685800" y="38099"/>
                </a:lnTo>
                <a:lnTo>
                  <a:pt x="685800" y="55778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704850" y="595883"/>
                </a:moveTo>
                <a:lnTo>
                  <a:pt x="704850" y="557783"/>
                </a:lnTo>
                <a:lnTo>
                  <a:pt x="685800" y="576833"/>
                </a:lnTo>
                <a:lnTo>
                  <a:pt x="685800" y="595883"/>
                </a:lnTo>
                <a:lnTo>
                  <a:pt x="704850" y="595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16182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98864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39636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22318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86545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69227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63091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799" y="557022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45773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899" y="595122"/>
                </a:moveTo>
                <a:lnTo>
                  <a:pt x="723899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799" y="38100"/>
                </a:lnTo>
                <a:lnTo>
                  <a:pt x="685799" y="19050"/>
                </a:lnTo>
                <a:lnTo>
                  <a:pt x="704849" y="38100"/>
                </a:lnTo>
                <a:lnTo>
                  <a:pt x="704849" y="595122"/>
                </a:lnTo>
                <a:lnTo>
                  <a:pt x="723899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49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799" y="595122"/>
                </a:lnTo>
                <a:lnTo>
                  <a:pt x="685799" y="576072"/>
                </a:lnTo>
                <a:lnTo>
                  <a:pt x="704849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49" y="38100"/>
                </a:moveTo>
                <a:lnTo>
                  <a:pt x="685799" y="19050"/>
                </a:lnTo>
                <a:lnTo>
                  <a:pt x="685799" y="38100"/>
                </a:lnTo>
                <a:lnTo>
                  <a:pt x="704849" y="38100"/>
                </a:lnTo>
                <a:close/>
              </a:path>
              <a:path w="723900" h="595629">
                <a:moveTo>
                  <a:pt x="704849" y="557022"/>
                </a:moveTo>
                <a:lnTo>
                  <a:pt x="704849" y="38100"/>
                </a:lnTo>
                <a:lnTo>
                  <a:pt x="685799" y="38100"/>
                </a:lnTo>
                <a:lnTo>
                  <a:pt x="685799" y="557022"/>
                </a:lnTo>
                <a:lnTo>
                  <a:pt x="704849" y="557022"/>
                </a:lnTo>
                <a:close/>
              </a:path>
              <a:path w="723900" h="595629">
                <a:moveTo>
                  <a:pt x="704849" y="595122"/>
                </a:moveTo>
                <a:lnTo>
                  <a:pt x="704849" y="557022"/>
                </a:lnTo>
                <a:lnTo>
                  <a:pt x="685799" y="576072"/>
                </a:lnTo>
                <a:lnTo>
                  <a:pt x="685799" y="595122"/>
                </a:lnTo>
                <a:lnTo>
                  <a:pt x="704849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10000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92682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316182" y="3265843"/>
            <a:ext cx="3117273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6819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15 42 55 65</a:t>
            </a:r>
            <a:r>
              <a:rPr sz="2500" b="1" spc="1229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75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16182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98864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39636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22318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86545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69227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63091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45773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899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799" y="38100"/>
                </a:lnTo>
                <a:lnTo>
                  <a:pt x="685799" y="19050"/>
                </a:lnTo>
                <a:lnTo>
                  <a:pt x="704849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49" y="38100"/>
                </a:moveTo>
                <a:lnTo>
                  <a:pt x="685799" y="19050"/>
                </a:lnTo>
                <a:lnTo>
                  <a:pt x="685799" y="38100"/>
                </a:lnTo>
                <a:lnTo>
                  <a:pt x="704849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49" y="38100"/>
                </a:lnTo>
                <a:lnTo>
                  <a:pt x="685799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10000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92682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33454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16136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56909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39591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303818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286500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80363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63045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316182" y="4765862"/>
            <a:ext cx="5611091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6819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12</a:t>
            </a:r>
            <a:r>
              <a:rPr sz="2500" b="1" spc="314" dirty="0">
                <a:latin typeface="Courier New"/>
                <a:cs typeface="Courier New"/>
              </a:rPr>
              <a:t> </a:t>
            </a:r>
            <a:r>
              <a:rPr sz="2500" b="1" spc="-4" dirty="0">
                <a:latin typeface="Courier New"/>
                <a:cs typeface="Courier New"/>
              </a:rPr>
              <a:t>15</a:t>
            </a:r>
            <a:r>
              <a:rPr sz="2500" b="1" spc="314" dirty="0">
                <a:latin typeface="Courier New"/>
                <a:cs typeface="Courier New"/>
              </a:rPr>
              <a:t> </a:t>
            </a:r>
            <a:r>
              <a:rPr sz="2500" b="1" spc="-4" dirty="0">
                <a:latin typeface="Courier New"/>
                <a:cs typeface="Courier New"/>
              </a:rPr>
              <a:t>33</a:t>
            </a:r>
            <a:r>
              <a:rPr sz="2500" b="1" spc="314" dirty="0">
                <a:latin typeface="Courier New"/>
                <a:cs typeface="Courier New"/>
              </a:rPr>
              <a:t> </a:t>
            </a:r>
            <a:r>
              <a:rPr sz="2500" b="1" spc="-4" dirty="0">
                <a:latin typeface="Courier New"/>
                <a:cs typeface="Courier New"/>
              </a:rPr>
              <a:t>35</a:t>
            </a:r>
            <a:r>
              <a:rPr sz="2500" b="1" spc="319" dirty="0">
                <a:latin typeface="Courier New"/>
                <a:cs typeface="Courier New"/>
              </a:rPr>
              <a:t> </a:t>
            </a:r>
            <a:r>
              <a:rPr sz="2500" b="1" spc="-4" dirty="0">
                <a:latin typeface="Courier New"/>
                <a:cs typeface="Courier New"/>
              </a:rPr>
              <a:t>42</a:t>
            </a:r>
            <a:r>
              <a:rPr sz="2500" b="1" spc="314" dirty="0">
                <a:latin typeface="Courier New"/>
                <a:cs typeface="Courier New"/>
              </a:rPr>
              <a:t> </a:t>
            </a:r>
            <a:r>
              <a:rPr sz="2500" b="1" spc="-4" dirty="0">
                <a:latin typeface="Courier New"/>
                <a:cs typeface="Courier New"/>
              </a:rPr>
              <a:t>45</a:t>
            </a:r>
            <a:r>
              <a:rPr sz="2500" b="1" spc="314" dirty="0">
                <a:latin typeface="Courier New"/>
                <a:cs typeface="Courier New"/>
              </a:rPr>
              <a:t> </a:t>
            </a:r>
            <a:r>
              <a:rPr sz="2500" b="1" spc="-4" dirty="0">
                <a:latin typeface="Courier New"/>
                <a:cs typeface="Courier New"/>
              </a:rPr>
              <a:t>55</a:t>
            </a:r>
            <a:r>
              <a:rPr sz="2500" b="1" spc="319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65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33593" y="2009228"/>
            <a:ext cx="2976418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x: 12 33 35</a:t>
            </a:r>
            <a:r>
              <a:rPr sz="2500" b="1" spc="974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45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33593" y="3286692"/>
            <a:ext cx="409864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9" dirty="0">
                <a:latin typeface="Courier New"/>
                <a:cs typeface="Courier New"/>
              </a:rPr>
              <a:t>y: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33593" y="4833118"/>
            <a:ext cx="409864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9" dirty="0">
                <a:latin typeface="Courier New"/>
                <a:cs typeface="Courier New"/>
              </a:rPr>
              <a:t>z: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897091" y="2063450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30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79773" y="2046641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30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3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30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30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30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30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30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30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897091" y="2055606"/>
            <a:ext cx="62345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algn="ctr">
              <a:spcBef>
                <a:spcPts val="90"/>
              </a:spcBef>
            </a:pPr>
            <a:r>
              <a:rPr sz="2500" b="1" dirty="0">
                <a:latin typeface="Courier New"/>
                <a:cs typeface="Courier New"/>
              </a:rPr>
              <a:t>5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897091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879773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7897091" y="3265843"/>
            <a:ext cx="62345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algn="ctr">
              <a:spcBef>
                <a:spcPts val="90"/>
              </a:spcBef>
            </a:pPr>
            <a:r>
              <a:rPr sz="2500" b="1" dirty="0">
                <a:latin typeface="Courier New"/>
                <a:cs typeface="Courier New"/>
              </a:rPr>
              <a:t>4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897091" y="4752863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879773" y="4736054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897091" y="4745019"/>
            <a:ext cx="62345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algn="ctr">
              <a:spcBef>
                <a:spcPts val="90"/>
              </a:spcBef>
            </a:pPr>
            <a:r>
              <a:rPr sz="2500" b="1" dirty="0">
                <a:latin typeface="Courier New"/>
                <a:cs typeface="Courier New"/>
              </a:rPr>
              <a:t>8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290497" y="2076459"/>
            <a:ext cx="60440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ix: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290497" y="3219472"/>
            <a:ext cx="60440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iy: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290497" y="4765899"/>
            <a:ext cx="60440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iz: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3718791" y="872480"/>
            <a:ext cx="968664" cy="457209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2900" b="0" spc="-81" dirty="0">
                <a:solidFill>
                  <a:srgbClr val="33339A"/>
                </a:solidFill>
                <a:latin typeface="Trebuchet MS"/>
                <a:cs typeface="Trebuchet MS"/>
              </a:rPr>
              <a:t>Merge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818909" y="4303059"/>
            <a:ext cx="277091" cy="391646"/>
          </a:xfrm>
          <a:custGeom>
            <a:avLst/>
            <a:gdLst/>
            <a:ahLst/>
            <a:cxnLst/>
            <a:rect l="l" t="t" r="r" b="b"/>
            <a:pathLst>
              <a:path w="304800" h="443864">
                <a:moveTo>
                  <a:pt x="304800" y="332231"/>
                </a:moveTo>
                <a:lnTo>
                  <a:pt x="228600" y="332231"/>
                </a:lnTo>
                <a:lnTo>
                  <a:pt x="228600" y="0"/>
                </a:lnTo>
                <a:lnTo>
                  <a:pt x="76199" y="0"/>
                </a:lnTo>
                <a:lnTo>
                  <a:pt x="76200" y="332231"/>
                </a:lnTo>
                <a:lnTo>
                  <a:pt x="0" y="332231"/>
                </a:lnTo>
                <a:lnTo>
                  <a:pt x="152400" y="443483"/>
                </a:lnTo>
                <a:lnTo>
                  <a:pt x="304800" y="33223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805747" y="4299025"/>
            <a:ext cx="304223" cy="400050"/>
          </a:xfrm>
          <a:custGeom>
            <a:avLst/>
            <a:gdLst/>
            <a:ahLst/>
            <a:cxnLst/>
            <a:rect l="l" t="t" r="r" b="b"/>
            <a:pathLst>
              <a:path w="334645" h="453389">
                <a:moveTo>
                  <a:pt x="90678" y="332231"/>
                </a:moveTo>
                <a:lnTo>
                  <a:pt x="0" y="332231"/>
                </a:lnTo>
                <a:lnTo>
                  <a:pt x="14477" y="342743"/>
                </a:lnTo>
                <a:lnTo>
                  <a:pt x="14478" y="342137"/>
                </a:lnTo>
                <a:lnTo>
                  <a:pt x="17526" y="332993"/>
                </a:lnTo>
                <a:lnTo>
                  <a:pt x="30052" y="342137"/>
                </a:lnTo>
                <a:lnTo>
                  <a:pt x="86105" y="342137"/>
                </a:lnTo>
                <a:lnTo>
                  <a:pt x="86105" y="336803"/>
                </a:lnTo>
                <a:lnTo>
                  <a:pt x="90678" y="332231"/>
                </a:lnTo>
                <a:close/>
              </a:path>
              <a:path w="334645" h="453389">
                <a:moveTo>
                  <a:pt x="30052" y="342137"/>
                </a:moveTo>
                <a:lnTo>
                  <a:pt x="17526" y="332993"/>
                </a:lnTo>
                <a:lnTo>
                  <a:pt x="14478" y="342137"/>
                </a:lnTo>
                <a:lnTo>
                  <a:pt x="30052" y="342137"/>
                </a:lnTo>
                <a:close/>
              </a:path>
              <a:path w="334645" h="453389">
                <a:moveTo>
                  <a:pt x="167259" y="442299"/>
                </a:moveTo>
                <a:lnTo>
                  <a:pt x="30052" y="342137"/>
                </a:lnTo>
                <a:lnTo>
                  <a:pt x="14478" y="342137"/>
                </a:lnTo>
                <a:lnTo>
                  <a:pt x="14477" y="342743"/>
                </a:lnTo>
                <a:lnTo>
                  <a:pt x="164592" y="451730"/>
                </a:lnTo>
                <a:lnTo>
                  <a:pt x="164592" y="444245"/>
                </a:lnTo>
                <a:lnTo>
                  <a:pt x="167259" y="442299"/>
                </a:lnTo>
                <a:close/>
              </a:path>
              <a:path w="334645" h="453389">
                <a:moveTo>
                  <a:pt x="248411" y="332231"/>
                </a:moveTo>
                <a:lnTo>
                  <a:pt x="248411" y="0"/>
                </a:lnTo>
                <a:lnTo>
                  <a:pt x="86105" y="0"/>
                </a:lnTo>
                <a:lnTo>
                  <a:pt x="86105" y="332231"/>
                </a:lnTo>
                <a:lnTo>
                  <a:pt x="90678" y="332231"/>
                </a:lnTo>
                <a:lnTo>
                  <a:pt x="90677" y="9905"/>
                </a:lnTo>
                <a:lnTo>
                  <a:pt x="96011" y="4571"/>
                </a:lnTo>
                <a:lnTo>
                  <a:pt x="96011" y="9905"/>
                </a:lnTo>
                <a:lnTo>
                  <a:pt x="238506" y="9905"/>
                </a:lnTo>
                <a:lnTo>
                  <a:pt x="238506" y="4571"/>
                </a:lnTo>
                <a:lnTo>
                  <a:pt x="243078" y="9905"/>
                </a:lnTo>
                <a:lnTo>
                  <a:pt x="243078" y="332231"/>
                </a:lnTo>
                <a:lnTo>
                  <a:pt x="248411" y="332231"/>
                </a:lnTo>
                <a:close/>
              </a:path>
              <a:path w="334645" h="453389">
                <a:moveTo>
                  <a:pt x="96012" y="342137"/>
                </a:moveTo>
                <a:lnTo>
                  <a:pt x="96011" y="9905"/>
                </a:lnTo>
                <a:lnTo>
                  <a:pt x="90677" y="9905"/>
                </a:lnTo>
                <a:lnTo>
                  <a:pt x="90678" y="332231"/>
                </a:lnTo>
                <a:lnTo>
                  <a:pt x="86105" y="336803"/>
                </a:lnTo>
                <a:lnTo>
                  <a:pt x="86105" y="342137"/>
                </a:lnTo>
                <a:lnTo>
                  <a:pt x="96012" y="342137"/>
                </a:lnTo>
                <a:close/>
              </a:path>
              <a:path w="334645" h="453389">
                <a:moveTo>
                  <a:pt x="96011" y="9905"/>
                </a:moveTo>
                <a:lnTo>
                  <a:pt x="96011" y="4571"/>
                </a:lnTo>
                <a:lnTo>
                  <a:pt x="90677" y="9905"/>
                </a:lnTo>
                <a:lnTo>
                  <a:pt x="96011" y="9905"/>
                </a:lnTo>
                <a:close/>
              </a:path>
              <a:path w="334645" h="453389">
                <a:moveTo>
                  <a:pt x="169926" y="444245"/>
                </a:moveTo>
                <a:lnTo>
                  <a:pt x="167259" y="442299"/>
                </a:lnTo>
                <a:lnTo>
                  <a:pt x="164592" y="444245"/>
                </a:lnTo>
                <a:lnTo>
                  <a:pt x="169926" y="444245"/>
                </a:lnTo>
                <a:close/>
              </a:path>
              <a:path w="334645" h="453389">
                <a:moveTo>
                  <a:pt x="169926" y="451187"/>
                </a:moveTo>
                <a:lnTo>
                  <a:pt x="169926" y="444245"/>
                </a:lnTo>
                <a:lnTo>
                  <a:pt x="164592" y="444245"/>
                </a:lnTo>
                <a:lnTo>
                  <a:pt x="164592" y="451730"/>
                </a:lnTo>
                <a:lnTo>
                  <a:pt x="166878" y="453389"/>
                </a:lnTo>
                <a:lnTo>
                  <a:pt x="169926" y="451187"/>
                </a:lnTo>
                <a:close/>
              </a:path>
              <a:path w="334645" h="453389">
                <a:moveTo>
                  <a:pt x="319278" y="343246"/>
                </a:moveTo>
                <a:lnTo>
                  <a:pt x="319278" y="342137"/>
                </a:lnTo>
                <a:lnTo>
                  <a:pt x="304465" y="342137"/>
                </a:lnTo>
                <a:lnTo>
                  <a:pt x="167259" y="442299"/>
                </a:lnTo>
                <a:lnTo>
                  <a:pt x="169926" y="444245"/>
                </a:lnTo>
                <a:lnTo>
                  <a:pt x="169926" y="451187"/>
                </a:lnTo>
                <a:lnTo>
                  <a:pt x="319278" y="343246"/>
                </a:lnTo>
                <a:close/>
              </a:path>
              <a:path w="334645" h="453389">
                <a:moveTo>
                  <a:pt x="243078" y="9905"/>
                </a:moveTo>
                <a:lnTo>
                  <a:pt x="238506" y="4571"/>
                </a:lnTo>
                <a:lnTo>
                  <a:pt x="238506" y="9905"/>
                </a:lnTo>
                <a:lnTo>
                  <a:pt x="243078" y="9905"/>
                </a:lnTo>
                <a:close/>
              </a:path>
              <a:path w="334645" h="453389">
                <a:moveTo>
                  <a:pt x="248411" y="342137"/>
                </a:moveTo>
                <a:lnTo>
                  <a:pt x="248411" y="336803"/>
                </a:lnTo>
                <a:lnTo>
                  <a:pt x="243078" y="332231"/>
                </a:lnTo>
                <a:lnTo>
                  <a:pt x="243078" y="9905"/>
                </a:lnTo>
                <a:lnTo>
                  <a:pt x="238506" y="9905"/>
                </a:lnTo>
                <a:lnTo>
                  <a:pt x="238506" y="342137"/>
                </a:lnTo>
                <a:lnTo>
                  <a:pt x="248411" y="342137"/>
                </a:lnTo>
                <a:close/>
              </a:path>
              <a:path w="334645" h="453389">
                <a:moveTo>
                  <a:pt x="334518" y="332231"/>
                </a:moveTo>
                <a:lnTo>
                  <a:pt x="243078" y="332231"/>
                </a:lnTo>
                <a:lnTo>
                  <a:pt x="248411" y="336803"/>
                </a:lnTo>
                <a:lnTo>
                  <a:pt x="248411" y="342137"/>
                </a:lnTo>
                <a:lnTo>
                  <a:pt x="304465" y="342137"/>
                </a:lnTo>
                <a:lnTo>
                  <a:pt x="316992" y="332993"/>
                </a:lnTo>
                <a:lnTo>
                  <a:pt x="319278" y="342137"/>
                </a:lnTo>
                <a:lnTo>
                  <a:pt x="319278" y="343246"/>
                </a:lnTo>
                <a:lnTo>
                  <a:pt x="334518" y="332231"/>
                </a:lnTo>
                <a:close/>
              </a:path>
              <a:path w="334645" h="453389">
                <a:moveTo>
                  <a:pt x="319278" y="342137"/>
                </a:moveTo>
                <a:lnTo>
                  <a:pt x="316992" y="332993"/>
                </a:lnTo>
                <a:lnTo>
                  <a:pt x="304465" y="342137"/>
                </a:lnTo>
                <a:lnTo>
                  <a:pt x="319278" y="3421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25091" y="2756647"/>
            <a:ext cx="277091" cy="391646"/>
          </a:xfrm>
          <a:custGeom>
            <a:avLst/>
            <a:gdLst/>
            <a:ahLst/>
            <a:cxnLst/>
            <a:rect l="l" t="t" r="r" b="b"/>
            <a:pathLst>
              <a:path w="304800" h="443864">
                <a:moveTo>
                  <a:pt x="304800" y="332232"/>
                </a:moveTo>
                <a:lnTo>
                  <a:pt x="228600" y="332232"/>
                </a:lnTo>
                <a:lnTo>
                  <a:pt x="228600" y="0"/>
                </a:lnTo>
                <a:lnTo>
                  <a:pt x="76199" y="0"/>
                </a:lnTo>
                <a:lnTo>
                  <a:pt x="76200" y="332232"/>
                </a:lnTo>
                <a:lnTo>
                  <a:pt x="0" y="332232"/>
                </a:lnTo>
                <a:lnTo>
                  <a:pt x="152400" y="443484"/>
                </a:lnTo>
                <a:lnTo>
                  <a:pt x="304800" y="3322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311929" y="2752612"/>
            <a:ext cx="304223" cy="400050"/>
          </a:xfrm>
          <a:custGeom>
            <a:avLst/>
            <a:gdLst/>
            <a:ahLst/>
            <a:cxnLst/>
            <a:rect l="l" t="t" r="r" b="b"/>
            <a:pathLst>
              <a:path w="334645" h="453389">
                <a:moveTo>
                  <a:pt x="90678" y="332232"/>
                </a:moveTo>
                <a:lnTo>
                  <a:pt x="0" y="332232"/>
                </a:lnTo>
                <a:lnTo>
                  <a:pt x="14477" y="342743"/>
                </a:lnTo>
                <a:lnTo>
                  <a:pt x="14478" y="342138"/>
                </a:lnTo>
                <a:lnTo>
                  <a:pt x="17526" y="332994"/>
                </a:lnTo>
                <a:lnTo>
                  <a:pt x="30052" y="342138"/>
                </a:lnTo>
                <a:lnTo>
                  <a:pt x="86105" y="342138"/>
                </a:lnTo>
                <a:lnTo>
                  <a:pt x="86105" y="336804"/>
                </a:lnTo>
                <a:lnTo>
                  <a:pt x="90678" y="332232"/>
                </a:lnTo>
                <a:close/>
              </a:path>
              <a:path w="334645" h="453389">
                <a:moveTo>
                  <a:pt x="30052" y="342138"/>
                </a:moveTo>
                <a:lnTo>
                  <a:pt x="17526" y="332994"/>
                </a:lnTo>
                <a:lnTo>
                  <a:pt x="14478" y="342138"/>
                </a:lnTo>
                <a:lnTo>
                  <a:pt x="30052" y="342138"/>
                </a:lnTo>
                <a:close/>
              </a:path>
              <a:path w="334645" h="453389">
                <a:moveTo>
                  <a:pt x="167259" y="442299"/>
                </a:moveTo>
                <a:lnTo>
                  <a:pt x="30052" y="342138"/>
                </a:lnTo>
                <a:lnTo>
                  <a:pt x="14478" y="342138"/>
                </a:lnTo>
                <a:lnTo>
                  <a:pt x="14477" y="342743"/>
                </a:lnTo>
                <a:lnTo>
                  <a:pt x="164592" y="451730"/>
                </a:lnTo>
                <a:lnTo>
                  <a:pt x="164592" y="444246"/>
                </a:lnTo>
                <a:lnTo>
                  <a:pt x="167259" y="442299"/>
                </a:lnTo>
                <a:close/>
              </a:path>
              <a:path w="334645" h="453389">
                <a:moveTo>
                  <a:pt x="248411" y="332232"/>
                </a:moveTo>
                <a:lnTo>
                  <a:pt x="248411" y="0"/>
                </a:lnTo>
                <a:lnTo>
                  <a:pt x="86105" y="0"/>
                </a:lnTo>
                <a:lnTo>
                  <a:pt x="86105" y="332232"/>
                </a:lnTo>
                <a:lnTo>
                  <a:pt x="90678" y="332232"/>
                </a:lnTo>
                <a:lnTo>
                  <a:pt x="90677" y="9906"/>
                </a:lnTo>
                <a:lnTo>
                  <a:pt x="96011" y="4572"/>
                </a:lnTo>
                <a:lnTo>
                  <a:pt x="96011" y="9906"/>
                </a:lnTo>
                <a:lnTo>
                  <a:pt x="238506" y="9906"/>
                </a:lnTo>
                <a:lnTo>
                  <a:pt x="238506" y="4572"/>
                </a:lnTo>
                <a:lnTo>
                  <a:pt x="243078" y="9906"/>
                </a:lnTo>
                <a:lnTo>
                  <a:pt x="243078" y="332232"/>
                </a:lnTo>
                <a:lnTo>
                  <a:pt x="248411" y="332232"/>
                </a:lnTo>
                <a:close/>
              </a:path>
              <a:path w="334645" h="453389">
                <a:moveTo>
                  <a:pt x="96012" y="342138"/>
                </a:moveTo>
                <a:lnTo>
                  <a:pt x="96011" y="9906"/>
                </a:lnTo>
                <a:lnTo>
                  <a:pt x="90677" y="9906"/>
                </a:lnTo>
                <a:lnTo>
                  <a:pt x="90678" y="332232"/>
                </a:lnTo>
                <a:lnTo>
                  <a:pt x="86105" y="336804"/>
                </a:lnTo>
                <a:lnTo>
                  <a:pt x="86105" y="342138"/>
                </a:lnTo>
                <a:lnTo>
                  <a:pt x="96012" y="342138"/>
                </a:lnTo>
                <a:close/>
              </a:path>
              <a:path w="334645" h="453389">
                <a:moveTo>
                  <a:pt x="96011" y="9906"/>
                </a:moveTo>
                <a:lnTo>
                  <a:pt x="96011" y="4572"/>
                </a:lnTo>
                <a:lnTo>
                  <a:pt x="90677" y="9906"/>
                </a:lnTo>
                <a:lnTo>
                  <a:pt x="96011" y="9906"/>
                </a:lnTo>
                <a:close/>
              </a:path>
              <a:path w="334645" h="453389">
                <a:moveTo>
                  <a:pt x="169926" y="444246"/>
                </a:moveTo>
                <a:lnTo>
                  <a:pt x="167259" y="442299"/>
                </a:lnTo>
                <a:lnTo>
                  <a:pt x="164592" y="444246"/>
                </a:lnTo>
                <a:lnTo>
                  <a:pt x="169926" y="444246"/>
                </a:lnTo>
                <a:close/>
              </a:path>
              <a:path w="334645" h="453389">
                <a:moveTo>
                  <a:pt x="169926" y="451187"/>
                </a:moveTo>
                <a:lnTo>
                  <a:pt x="169926" y="444246"/>
                </a:lnTo>
                <a:lnTo>
                  <a:pt x="164592" y="444246"/>
                </a:lnTo>
                <a:lnTo>
                  <a:pt x="164592" y="451730"/>
                </a:lnTo>
                <a:lnTo>
                  <a:pt x="166878" y="453390"/>
                </a:lnTo>
                <a:lnTo>
                  <a:pt x="169926" y="451187"/>
                </a:lnTo>
                <a:close/>
              </a:path>
              <a:path w="334645" h="453389">
                <a:moveTo>
                  <a:pt x="319278" y="343246"/>
                </a:moveTo>
                <a:lnTo>
                  <a:pt x="319278" y="342138"/>
                </a:lnTo>
                <a:lnTo>
                  <a:pt x="304465" y="342138"/>
                </a:lnTo>
                <a:lnTo>
                  <a:pt x="167259" y="442299"/>
                </a:lnTo>
                <a:lnTo>
                  <a:pt x="169926" y="444246"/>
                </a:lnTo>
                <a:lnTo>
                  <a:pt x="169926" y="451187"/>
                </a:lnTo>
                <a:lnTo>
                  <a:pt x="319278" y="343246"/>
                </a:lnTo>
                <a:close/>
              </a:path>
              <a:path w="334645" h="453389">
                <a:moveTo>
                  <a:pt x="243078" y="9906"/>
                </a:moveTo>
                <a:lnTo>
                  <a:pt x="238506" y="4572"/>
                </a:lnTo>
                <a:lnTo>
                  <a:pt x="238506" y="9906"/>
                </a:lnTo>
                <a:lnTo>
                  <a:pt x="243078" y="9906"/>
                </a:lnTo>
                <a:close/>
              </a:path>
              <a:path w="334645" h="453389">
                <a:moveTo>
                  <a:pt x="248411" y="342138"/>
                </a:moveTo>
                <a:lnTo>
                  <a:pt x="248411" y="336804"/>
                </a:lnTo>
                <a:lnTo>
                  <a:pt x="243078" y="332232"/>
                </a:lnTo>
                <a:lnTo>
                  <a:pt x="243078" y="9906"/>
                </a:lnTo>
                <a:lnTo>
                  <a:pt x="238506" y="9906"/>
                </a:lnTo>
                <a:lnTo>
                  <a:pt x="238506" y="342138"/>
                </a:lnTo>
                <a:lnTo>
                  <a:pt x="248411" y="342138"/>
                </a:lnTo>
                <a:close/>
              </a:path>
              <a:path w="334645" h="453389">
                <a:moveTo>
                  <a:pt x="334518" y="332232"/>
                </a:moveTo>
                <a:lnTo>
                  <a:pt x="243078" y="332232"/>
                </a:lnTo>
                <a:lnTo>
                  <a:pt x="248411" y="336804"/>
                </a:lnTo>
                <a:lnTo>
                  <a:pt x="248411" y="342138"/>
                </a:lnTo>
                <a:lnTo>
                  <a:pt x="304465" y="342138"/>
                </a:lnTo>
                <a:lnTo>
                  <a:pt x="316992" y="332994"/>
                </a:lnTo>
                <a:lnTo>
                  <a:pt x="319278" y="342138"/>
                </a:lnTo>
                <a:lnTo>
                  <a:pt x="319278" y="343246"/>
                </a:lnTo>
                <a:lnTo>
                  <a:pt x="334518" y="332232"/>
                </a:lnTo>
                <a:close/>
              </a:path>
              <a:path w="334645" h="453389">
                <a:moveTo>
                  <a:pt x="319278" y="342138"/>
                </a:moveTo>
                <a:lnTo>
                  <a:pt x="316992" y="332994"/>
                </a:lnTo>
                <a:lnTo>
                  <a:pt x="304465" y="342138"/>
                </a:lnTo>
                <a:lnTo>
                  <a:pt x="319278" y="3421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17818" y="1559186"/>
            <a:ext cx="277091" cy="391085"/>
          </a:xfrm>
          <a:custGeom>
            <a:avLst/>
            <a:gdLst/>
            <a:ahLst/>
            <a:cxnLst/>
            <a:rect l="l" t="t" r="r" b="b"/>
            <a:pathLst>
              <a:path w="304800" h="443230">
                <a:moveTo>
                  <a:pt x="304800" y="332232"/>
                </a:moveTo>
                <a:lnTo>
                  <a:pt x="228600" y="332232"/>
                </a:lnTo>
                <a:lnTo>
                  <a:pt x="228600" y="0"/>
                </a:lnTo>
                <a:lnTo>
                  <a:pt x="76199" y="0"/>
                </a:lnTo>
                <a:lnTo>
                  <a:pt x="76200" y="332232"/>
                </a:lnTo>
                <a:lnTo>
                  <a:pt x="0" y="332232"/>
                </a:lnTo>
                <a:lnTo>
                  <a:pt x="152400" y="442722"/>
                </a:lnTo>
                <a:lnTo>
                  <a:pt x="304800" y="3322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004656" y="1555151"/>
            <a:ext cx="304223" cy="400050"/>
          </a:xfrm>
          <a:custGeom>
            <a:avLst/>
            <a:gdLst/>
            <a:ahLst/>
            <a:cxnLst/>
            <a:rect l="l" t="t" r="r" b="b"/>
            <a:pathLst>
              <a:path w="334645" h="453389">
                <a:moveTo>
                  <a:pt x="90678" y="332232"/>
                </a:moveTo>
                <a:lnTo>
                  <a:pt x="0" y="332232"/>
                </a:lnTo>
                <a:lnTo>
                  <a:pt x="14477" y="342743"/>
                </a:lnTo>
                <a:lnTo>
                  <a:pt x="14478" y="341376"/>
                </a:lnTo>
                <a:lnTo>
                  <a:pt x="17526" y="332994"/>
                </a:lnTo>
                <a:lnTo>
                  <a:pt x="29087" y="341376"/>
                </a:lnTo>
                <a:lnTo>
                  <a:pt x="86105" y="341376"/>
                </a:lnTo>
                <a:lnTo>
                  <a:pt x="86105" y="336804"/>
                </a:lnTo>
                <a:lnTo>
                  <a:pt x="90678" y="332232"/>
                </a:lnTo>
                <a:close/>
              </a:path>
              <a:path w="334645" h="453389">
                <a:moveTo>
                  <a:pt x="29087" y="341376"/>
                </a:moveTo>
                <a:lnTo>
                  <a:pt x="17526" y="332994"/>
                </a:lnTo>
                <a:lnTo>
                  <a:pt x="14478" y="341376"/>
                </a:lnTo>
                <a:lnTo>
                  <a:pt x="29087" y="341376"/>
                </a:lnTo>
                <a:close/>
              </a:path>
              <a:path w="334645" h="453389">
                <a:moveTo>
                  <a:pt x="167259" y="441550"/>
                </a:moveTo>
                <a:lnTo>
                  <a:pt x="29087" y="341376"/>
                </a:lnTo>
                <a:lnTo>
                  <a:pt x="14478" y="341376"/>
                </a:lnTo>
                <a:lnTo>
                  <a:pt x="14477" y="342743"/>
                </a:lnTo>
                <a:lnTo>
                  <a:pt x="164592" y="451730"/>
                </a:lnTo>
                <a:lnTo>
                  <a:pt x="164592" y="443484"/>
                </a:lnTo>
                <a:lnTo>
                  <a:pt x="167259" y="441550"/>
                </a:lnTo>
                <a:close/>
              </a:path>
              <a:path w="334645" h="453389">
                <a:moveTo>
                  <a:pt x="248411" y="332232"/>
                </a:moveTo>
                <a:lnTo>
                  <a:pt x="248411" y="0"/>
                </a:lnTo>
                <a:lnTo>
                  <a:pt x="86105" y="0"/>
                </a:lnTo>
                <a:lnTo>
                  <a:pt x="86105" y="332232"/>
                </a:lnTo>
                <a:lnTo>
                  <a:pt x="90678" y="332232"/>
                </a:lnTo>
                <a:lnTo>
                  <a:pt x="90677" y="9144"/>
                </a:lnTo>
                <a:lnTo>
                  <a:pt x="96011" y="4572"/>
                </a:lnTo>
                <a:lnTo>
                  <a:pt x="96011" y="9144"/>
                </a:lnTo>
                <a:lnTo>
                  <a:pt x="238506" y="9144"/>
                </a:lnTo>
                <a:lnTo>
                  <a:pt x="238506" y="4572"/>
                </a:lnTo>
                <a:lnTo>
                  <a:pt x="243078" y="9144"/>
                </a:lnTo>
                <a:lnTo>
                  <a:pt x="243078" y="332232"/>
                </a:lnTo>
                <a:lnTo>
                  <a:pt x="248411" y="332232"/>
                </a:lnTo>
                <a:close/>
              </a:path>
              <a:path w="334645" h="453389">
                <a:moveTo>
                  <a:pt x="96011" y="341376"/>
                </a:moveTo>
                <a:lnTo>
                  <a:pt x="96011" y="9144"/>
                </a:lnTo>
                <a:lnTo>
                  <a:pt x="90677" y="9144"/>
                </a:lnTo>
                <a:lnTo>
                  <a:pt x="90678" y="332232"/>
                </a:lnTo>
                <a:lnTo>
                  <a:pt x="86105" y="336804"/>
                </a:lnTo>
                <a:lnTo>
                  <a:pt x="86105" y="341376"/>
                </a:lnTo>
                <a:lnTo>
                  <a:pt x="96011" y="341376"/>
                </a:lnTo>
                <a:close/>
              </a:path>
              <a:path w="334645" h="453389">
                <a:moveTo>
                  <a:pt x="96011" y="9144"/>
                </a:moveTo>
                <a:lnTo>
                  <a:pt x="96011" y="4572"/>
                </a:lnTo>
                <a:lnTo>
                  <a:pt x="90677" y="9144"/>
                </a:lnTo>
                <a:lnTo>
                  <a:pt x="96011" y="9144"/>
                </a:lnTo>
                <a:close/>
              </a:path>
              <a:path w="334645" h="453389">
                <a:moveTo>
                  <a:pt x="169926" y="443484"/>
                </a:moveTo>
                <a:lnTo>
                  <a:pt x="167259" y="441550"/>
                </a:lnTo>
                <a:lnTo>
                  <a:pt x="164592" y="443484"/>
                </a:lnTo>
                <a:lnTo>
                  <a:pt x="169926" y="443484"/>
                </a:lnTo>
                <a:close/>
              </a:path>
              <a:path w="334645" h="453389">
                <a:moveTo>
                  <a:pt x="169926" y="451187"/>
                </a:moveTo>
                <a:lnTo>
                  <a:pt x="169926" y="443484"/>
                </a:lnTo>
                <a:lnTo>
                  <a:pt x="164592" y="443484"/>
                </a:lnTo>
                <a:lnTo>
                  <a:pt x="164592" y="451730"/>
                </a:lnTo>
                <a:lnTo>
                  <a:pt x="166878" y="453390"/>
                </a:lnTo>
                <a:lnTo>
                  <a:pt x="169926" y="451187"/>
                </a:lnTo>
                <a:close/>
              </a:path>
              <a:path w="334645" h="453389">
                <a:moveTo>
                  <a:pt x="319278" y="343246"/>
                </a:moveTo>
                <a:lnTo>
                  <a:pt x="319278" y="341376"/>
                </a:lnTo>
                <a:lnTo>
                  <a:pt x="305430" y="341376"/>
                </a:lnTo>
                <a:lnTo>
                  <a:pt x="167259" y="441550"/>
                </a:lnTo>
                <a:lnTo>
                  <a:pt x="169926" y="443484"/>
                </a:lnTo>
                <a:lnTo>
                  <a:pt x="169926" y="451187"/>
                </a:lnTo>
                <a:lnTo>
                  <a:pt x="319278" y="343246"/>
                </a:lnTo>
                <a:close/>
              </a:path>
              <a:path w="334645" h="453389">
                <a:moveTo>
                  <a:pt x="243078" y="9144"/>
                </a:moveTo>
                <a:lnTo>
                  <a:pt x="238506" y="4572"/>
                </a:lnTo>
                <a:lnTo>
                  <a:pt x="238506" y="9144"/>
                </a:lnTo>
                <a:lnTo>
                  <a:pt x="243078" y="9144"/>
                </a:lnTo>
                <a:close/>
              </a:path>
              <a:path w="334645" h="453389">
                <a:moveTo>
                  <a:pt x="248411" y="341376"/>
                </a:moveTo>
                <a:lnTo>
                  <a:pt x="248411" y="336804"/>
                </a:lnTo>
                <a:lnTo>
                  <a:pt x="243078" y="332232"/>
                </a:lnTo>
                <a:lnTo>
                  <a:pt x="243078" y="9144"/>
                </a:lnTo>
                <a:lnTo>
                  <a:pt x="238506" y="9144"/>
                </a:lnTo>
                <a:lnTo>
                  <a:pt x="238506" y="341376"/>
                </a:lnTo>
                <a:lnTo>
                  <a:pt x="248411" y="341376"/>
                </a:lnTo>
                <a:close/>
              </a:path>
              <a:path w="334645" h="453389">
                <a:moveTo>
                  <a:pt x="334518" y="332232"/>
                </a:moveTo>
                <a:lnTo>
                  <a:pt x="243078" y="332232"/>
                </a:lnTo>
                <a:lnTo>
                  <a:pt x="248411" y="336804"/>
                </a:lnTo>
                <a:lnTo>
                  <a:pt x="248411" y="341376"/>
                </a:lnTo>
                <a:lnTo>
                  <a:pt x="305430" y="341376"/>
                </a:lnTo>
                <a:lnTo>
                  <a:pt x="316992" y="332994"/>
                </a:lnTo>
                <a:lnTo>
                  <a:pt x="319278" y="341376"/>
                </a:lnTo>
                <a:lnTo>
                  <a:pt x="319278" y="343246"/>
                </a:lnTo>
                <a:lnTo>
                  <a:pt x="334518" y="332232"/>
                </a:lnTo>
                <a:close/>
              </a:path>
              <a:path w="334645" h="453389">
                <a:moveTo>
                  <a:pt x="319278" y="341376"/>
                </a:moveTo>
                <a:lnTo>
                  <a:pt x="316992" y="332994"/>
                </a:lnTo>
                <a:lnTo>
                  <a:pt x="305430" y="341376"/>
                </a:lnTo>
                <a:lnTo>
                  <a:pt x="319278" y="341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219036" y="5694561"/>
            <a:ext cx="468167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3051"/>
              </a:lnSpc>
            </a:pPr>
            <a:r>
              <a:rPr sz="2900" b="1" dirty="0">
                <a:latin typeface="Courier New"/>
                <a:cs typeface="Courier New"/>
              </a:rPr>
              <a:t>iy</a:t>
            </a:r>
            <a:endParaRPr sz="2900">
              <a:latin typeface="Courier New"/>
              <a:cs typeface="Courier New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886076" y="5694561"/>
            <a:ext cx="468167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3051"/>
              </a:lnSpc>
            </a:pPr>
            <a:r>
              <a:rPr sz="2900" b="1" dirty="0">
                <a:latin typeface="Courier New"/>
                <a:cs typeface="Courier New"/>
              </a:rPr>
              <a:t>&lt;=</a:t>
            </a:r>
            <a:endParaRPr sz="2900">
              <a:latin typeface="Courier New"/>
              <a:cs typeface="Courier New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553114" y="5694561"/>
            <a:ext cx="244764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3051"/>
              </a:lnSpc>
            </a:pPr>
            <a:r>
              <a:rPr sz="2900" b="1" spc="-4" dirty="0">
                <a:latin typeface="Courier New"/>
                <a:cs typeface="Courier New"/>
              </a:rPr>
              <a:t>5</a:t>
            </a:r>
            <a:endParaRPr sz="29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578521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6182" y="2017059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799" y="55778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8864" y="2000251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899" y="595883"/>
                </a:moveTo>
                <a:lnTo>
                  <a:pt x="723899" y="0"/>
                </a:lnTo>
                <a:lnTo>
                  <a:pt x="0" y="0"/>
                </a:lnTo>
                <a:lnTo>
                  <a:pt x="0" y="595883"/>
                </a:lnTo>
                <a:lnTo>
                  <a:pt x="19050" y="595883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799" y="38100"/>
                </a:lnTo>
                <a:lnTo>
                  <a:pt x="685799" y="19050"/>
                </a:lnTo>
                <a:lnTo>
                  <a:pt x="704849" y="38100"/>
                </a:lnTo>
                <a:lnTo>
                  <a:pt x="704849" y="595883"/>
                </a:lnTo>
                <a:lnTo>
                  <a:pt x="723899" y="595883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3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3"/>
                </a:lnTo>
                <a:lnTo>
                  <a:pt x="38100" y="557783"/>
                </a:lnTo>
                <a:close/>
              </a:path>
              <a:path w="723900" h="596264">
                <a:moveTo>
                  <a:pt x="704849" y="557783"/>
                </a:moveTo>
                <a:lnTo>
                  <a:pt x="19050" y="557783"/>
                </a:lnTo>
                <a:lnTo>
                  <a:pt x="38100" y="576833"/>
                </a:lnTo>
                <a:lnTo>
                  <a:pt x="38100" y="595883"/>
                </a:lnTo>
                <a:lnTo>
                  <a:pt x="685799" y="595883"/>
                </a:lnTo>
                <a:lnTo>
                  <a:pt x="685799" y="576833"/>
                </a:lnTo>
                <a:lnTo>
                  <a:pt x="704849" y="557783"/>
                </a:lnTo>
                <a:close/>
              </a:path>
              <a:path w="723900" h="596264">
                <a:moveTo>
                  <a:pt x="38100" y="595883"/>
                </a:moveTo>
                <a:lnTo>
                  <a:pt x="38100" y="576833"/>
                </a:lnTo>
                <a:lnTo>
                  <a:pt x="19050" y="557783"/>
                </a:lnTo>
                <a:lnTo>
                  <a:pt x="19050" y="595883"/>
                </a:lnTo>
                <a:lnTo>
                  <a:pt x="38100" y="595883"/>
                </a:lnTo>
                <a:close/>
              </a:path>
              <a:path w="723900" h="596264">
                <a:moveTo>
                  <a:pt x="704849" y="38100"/>
                </a:moveTo>
                <a:lnTo>
                  <a:pt x="685799" y="19050"/>
                </a:lnTo>
                <a:lnTo>
                  <a:pt x="685799" y="38100"/>
                </a:lnTo>
                <a:lnTo>
                  <a:pt x="704849" y="38100"/>
                </a:lnTo>
                <a:close/>
              </a:path>
              <a:path w="723900" h="596264">
                <a:moveTo>
                  <a:pt x="704849" y="557783"/>
                </a:moveTo>
                <a:lnTo>
                  <a:pt x="704849" y="38100"/>
                </a:lnTo>
                <a:lnTo>
                  <a:pt x="685799" y="38100"/>
                </a:lnTo>
                <a:lnTo>
                  <a:pt x="685799" y="557783"/>
                </a:lnTo>
                <a:lnTo>
                  <a:pt x="704849" y="557783"/>
                </a:lnTo>
                <a:close/>
              </a:path>
              <a:path w="723900" h="596264">
                <a:moveTo>
                  <a:pt x="704849" y="595883"/>
                </a:moveTo>
                <a:lnTo>
                  <a:pt x="704849" y="557783"/>
                </a:lnTo>
                <a:lnTo>
                  <a:pt x="685799" y="576833"/>
                </a:lnTo>
                <a:lnTo>
                  <a:pt x="685799" y="595883"/>
                </a:lnTo>
                <a:lnTo>
                  <a:pt x="704849" y="595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39636" y="2017059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22318" y="2000251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3"/>
                </a:moveTo>
                <a:lnTo>
                  <a:pt x="723900" y="0"/>
                </a:lnTo>
                <a:lnTo>
                  <a:pt x="0" y="0"/>
                </a:lnTo>
                <a:lnTo>
                  <a:pt x="0" y="595883"/>
                </a:lnTo>
                <a:lnTo>
                  <a:pt x="19050" y="595883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3"/>
                </a:lnTo>
                <a:lnTo>
                  <a:pt x="723900" y="595883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3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3"/>
                </a:lnTo>
                <a:lnTo>
                  <a:pt x="38100" y="557783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19050" y="557783"/>
                </a:lnTo>
                <a:lnTo>
                  <a:pt x="38100" y="576833"/>
                </a:lnTo>
                <a:lnTo>
                  <a:pt x="38100" y="595883"/>
                </a:lnTo>
                <a:lnTo>
                  <a:pt x="685800" y="595883"/>
                </a:lnTo>
                <a:lnTo>
                  <a:pt x="685800" y="57683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38100" y="595883"/>
                </a:moveTo>
                <a:lnTo>
                  <a:pt x="38100" y="576833"/>
                </a:lnTo>
                <a:lnTo>
                  <a:pt x="19050" y="557783"/>
                </a:lnTo>
                <a:lnTo>
                  <a:pt x="19050" y="595883"/>
                </a:lnTo>
                <a:lnTo>
                  <a:pt x="38100" y="595883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704850" y="595883"/>
                </a:moveTo>
                <a:lnTo>
                  <a:pt x="704850" y="557783"/>
                </a:lnTo>
                <a:lnTo>
                  <a:pt x="685800" y="576833"/>
                </a:lnTo>
                <a:lnTo>
                  <a:pt x="685800" y="595883"/>
                </a:lnTo>
                <a:lnTo>
                  <a:pt x="704850" y="595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86545" y="2017059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3"/>
                </a:lnTo>
                <a:lnTo>
                  <a:pt x="685800" y="55778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69227" y="2000251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3"/>
                </a:moveTo>
                <a:lnTo>
                  <a:pt x="723900" y="0"/>
                </a:lnTo>
                <a:lnTo>
                  <a:pt x="0" y="0"/>
                </a:lnTo>
                <a:lnTo>
                  <a:pt x="0" y="595883"/>
                </a:lnTo>
                <a:lnTo>
                  <a:pt x="19050" y="595883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685800" y="38099"/>
                </a:lnTo>
                <a:lnTo>
                  <a:pt x="685800" y="19049"/>
                </a:lnTo>
                <a:lnTo>
                  <a:pt x="704850" y="38099"/>
                </a:lnTo>
                <a:lnTo>
                  <a:pt x="704850" y="595883"/>
                </a:lnTo>
                <a:lnTo>
                  <a:pt x="723900" y="595883"/>
                </a:lnTo>
                <a:close/>
              </a:path>
              <a:path w="723900" h="596264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723900" h="596264">
                <a:moveTo>
                  <a:pt x="38100" y="557783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557783"/>
                </a:lnTo>
                <a:lnTo>
                  <a:pt x="38100" y="557783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19050" y="557783"/>
                </a:lnTo>
                <a:lnTo>
                  <a:pt x="38100" y="576833"/>
                </a:lnTo>
                <a:lnTo>
                  <a:pt x="38100" y="595883"/>
                </a:lnTo>
                <a:lnTo>
                  <a:pt x="685800" y="595883"/>
                </a:lnTo>
                <a:lnTo>
                  <a:pt x="685800" y="57683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38100" y="595883"/>
                </a:moveTo>
                <a:lnTo>
                  <a:pt x="38100" y="576833"/>
                </a:lnTo>
                <a:lnTo>
                  <a:pt x="19050" y="557783"/>
                </a:lnTo>
                <a:lnTo>
                  <a:pt x="19050" y="595883"/>
                </a:lnTo>
                <a:lnTo>
                  <a:pt x="38100" y="595883"/>
                </a:lnTo>
                <a:close/>
              </a:path>
              <a:path w="723900" h="596264">
                <a:moveTo>
                  <a:pt x="704850" y="38099"/>
                </a:moveTo>
                <a:lnTo>
                  <a:pt x="685800" y="19049"/>
                </a:lnTo>
                <a:lnTo>
                  <a:pt x="685800" y="38099"/>
                </a:lnTo>
                <a:lnTo>
                  <a:pt x="704850" y="38099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704850" y="38099"/>
                </a:lnTo>
                <a:lnTo>
                  <a:pt x="685800" y="38099"/>
                </a:lnTo>
                <a:lnTo>
                  <a:pt x="685800" y="55778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704850" y="595883"/>
                </a:moveTo>
                <a:lnTo>
                  <a:pt x="704850" y="557783"/>
                </a:lnTo>
                <a:lnTo>
                  <a:pt x="685800" y="576833"/>
                </a:lnTo>
                <a:lnTo>
                  <a:pt x="685800" y="595883"/>
                </a:lnTo>
                <a:lnTo>
                  <a:pt x="704850" y="595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63091" y="2017059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45773" y="2000251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3"/>
                </a:moveTo>
                <a:lnTo>
                  <a:pt x="723900" y="0"/>
                </a:lnTo>
                <a:lnTo>
                  <a:pt x="0" y="0"/>
                </a:lnTo>
                <a:lnTo>
                  <a:pt x="0" y="595883"/>
                </a:lnTo>
                <a:lnTo>
                  <a:pt x="19050" y="595883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099"/>
                </a:lnTo>
                <a:lnTo>
                  <a:pt x="685800" y="19049"/>
                </a:lnTo>
                <a:lnTo>
                  <a:pt x="704850" y="38099"/>
                </a:lnTo>
                <a:lnTo>
                  <a:pt x="704850" y="595883"/>
                </a:lnTo>
                <a:lnTo>
                  <a:pt x="723900" y="595883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3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3"/>
                </a:lnTo>
                <a:lnTo>
                  <a:pt x="38100" y="557783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19050" y="557783"/>
                </a:lnTo>
                <a:lnTo>
                  <a:pt x="38100" y="576833"/>
                </a:lnTo>
                <a:lnTo>
                  <a:pt x="38100" y="595883"/>
                </a:lnTo>
                <a:lnTo>
                  <a:pt x="685800" y="595883"/>
                </a:lnTo>
                <a:lnTo>
                  <a:pt x="685800" y="57683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38100" y="595883"/>
                </a:moveTo>
                <a:lnTo>
                  <a:pt x="38100" y="576833"/>
                </a:lnTo>
                <a:lnTo>
                  <a:pt x="19050" y="557783"/>
                </a:lnTo>
                <a:lnTo>
                  <a:pt x="19050" y="595883"/>
                </a:lnTo>
                <a:lnTo>
                  <a:pt x="38100" y="595883"/>
                </a:lnTo>
                <a:close/>
              </a:path>
              <a:path w="723900" h="596264">
                <a:moveTo>
                  <a:pt x="704850" y="38099"/>
                </a:moveTo>
                <a:lnTo>
                  <a:pt x="685800" y="19049"/>
                </a:lnTo>
                <a:lnTo>
                  <a:pt x="685800" y="38099"/>
                </a:lnTo>
                <a:lnTo>
                  <a:pt x="704850" y="38099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704850" y="38099"/>
                </a:lnTo>
                <a:lnTo>
                  <a:pt x="685800" y="38099"/>
                </a:lnTo>
                <a:lnTo>
                  <a:pt x="685800" y="55778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704850" y="595883"/>
                </a:moveTo>
                <a:lnTo>
                  <a:pt x="704850" y="557783"/>
                </a:lnTo>
                <a:lnTo>
                  <a:pt x="685800" y="576833"/>
                </a:lnTo>
                <a:lnTo>
                  <a:pt x="685800" y="595883"/>
                </a:lnTo>
                <a:lnTo>
                  <a:pt x="704850" y="595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16182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98864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39636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22318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86545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69227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63091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799" y="557022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45773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899" y="595122"/>
                </a:moveTo>
                <a:lnTo>
                  <a:pt x="723899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799" y="38100"/>
                </a:lnTo>
                <a:lnTo>
                  <a:pt x="685799" y="19050"/>
                </a:lnTo>
                <a:lnTo>
                  <a:pt x="704849" y="38100"/>
                </a:lnTo>
                <a:lnTo>
                  <a:pt x="704849" y="595122"/>
                </a:lnTo>
                <a:lnTo>
                  <a:pt x="723899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49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799" y="595122"/>
                </a:lnTo>
                <a:lnTo>
                  <a:pt x="685799" y="576072"/>
                </a:lnTo>
                <a:lnTo>
                  <a:pt x="704849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49" y="38100"/>
                </a:moveTo>
                <a:lnTo>
                  <a:pt x="685799" y="19050"/>
                </a:lnTo>
                <a:lnTo>
                  <a:pt x="685799" y="38100"/>
                </a:lnTo>
                <a:lnTo>
                  <a:pt x="704849" y="38100"/>
                </a:lnTo>
                <a:close/>
              </a:path>
              <a:path w="723900" h="595629">
                <a:moveTo>
                  <a:pt x="704849" y="557022"/>
                </a:moveTo>
                <a:lnTo>
                  <a:pt x="704849" y="38100"/>
                </a:lnTo>
                <a:lnTo>
                  <a:pt x="685799" y="38100"/>
                </a:lnTo>
                <a:lnTo>
                  <a:pt x="685799" y="557022"/>
                </a:lnTo>
                <a:lnTo>
                  <a:pt x="704849" y="557022"/>
                </a:lnTo>
                <a:close/>
              </a:path>
              <a:path w="723900" h="595629">
                <a:moveTo>
                  <a:pt x="704849" y="595122"/>
                </a:moveTo>
                <a:lnTo>
                  <a:pt x="704849" y="557022"/>
                </a:lnTo>
                <a:lnTo>
                  <a:pt x="685799" y="576072"/>
                </a:lnTo>
                <a:lnTo>
                  <a:pt x="685799" y="595122"/>
                </a:lnTo>
                <a:lnTo>
                  <a:pt x="704849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10000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92682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316182" y="3265843"/>
            <a:ext cx="3117273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6819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15 42 55 65</a:t>
            </a:r>
            <a:r>
              <a:rPr sz="2500" b="1" spc="1229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75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16182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98864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39636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22318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86545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69227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63091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45773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899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799" y="38100"/>
                </a:lnTo>
                <a:lnTo>
                  <a:pt x="685799" y="19050"/>
                </a:lnTo>
                <a:lnTo>
                  <a:pt x="704849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49" y="38100"/>
                </a:moveTo>
                <a:lnTo>
                  <a:pt x="685799" y="19050"/>
                </a:lnTo>
                <a:lnTo>
                  <a:pt x="685799" y="38100"/>
                </a:lnTo>
                <a:lnTo>
                  <a:pt x="704849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49" y="38100"/>
                </a:lnTo>
                <a:lnTo>
                  <a:pt x="685799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10000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92682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33454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16136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56909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39591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303818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286500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80363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63045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316182" y="4765862"/>
            <a:ext cx="5611091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6819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12</a:t>
            </a:r>
            <a:r>
              <a:rPr sz="2500" b="1" spc="314" dirty="0">
                <a:latin typeface="Courier New"/>
                <a:cs typeface="Courier New"/>
              </a:rPr>
              <a:t> </a:t>
            </a:r>
            <a:r>
              <a:rPr sz="2500" b="1" spc="-4" dirty="0">
                <a:latin typeface="Courier New"/>
                <a:cs typeface="Courier New"/>
              </a:rPr>
              <a:t>15</a:t>
            </a:r>
            <a:r>
              <a:rPr sz="2500" b="1" spc="314" dirty="0">
                <a:latin typeface="Courier New"/>
                <a:cs typeface="Courier New"/>
              </a:rPr>
              <a:t> </a:t>
            </a:r>
            <a:r>
              <a:rPr sz="2500" b="1" spc="-4" dirty="0">
                <a:latin typeface="Courier New"/>
                <a:cs typeface="Courier New"/>
              </a:rPr>
              <a:t>33</a:t>
            </a:r>
            <a:r>
              <a:rPr sz="2500" b="1" spc="314" dirty="0">
                <a:latin typeface="Courier New"/>
                <a:cs typeface="Courier New"/>
              </a:rPr>
              <a:t> </a:t>
            </a:r>
            <a:r>
              <a:rPr sz="2500" b="1" spc="-4" dirty="0">
                <a:latin typeface="Courier New"/>
                <a:cs typeface="Courier New"/>
              </a:rPr>
              <a:t>35</a:t>
            </a:r>
            <a:r>
              <a:rPr sz="2500" b="1" spc="319" dirty="0">
                <a:latin typeface="Courier New"/>
                <a:cs typeface="Courier New"/>
              </a:rPr>
              <a:t> </a:t>
            </a:r>
            <a:r>
              <a:rPr sz="2500" b="1" spc="-4" dirty="0">
                <a:latin typeface="Courier New"/>
                <a:cs typeface="Courier New"/>
              </a:rPr>
              <a:t>42</a:t>
            </a:r>
            <a:r>
              <a:rPr sz="2500" b="1" spc="314" dirty="0">
                <a:latin typeface="Courier New"/>
                <a:cs typeface="Courier New"/>
              </a:rPr>
              <a:t> </a:t>
            </a:r>
            <a:r>
              <a:rPr sz="2500" b="1" spc="-4" dirty="0">
                <a:latin typeface="Courier New"/>
                <a:cs typeface="Courier New"/>
              </a:rPr>
              <a:t>45</a:t>
            </a:r>
            <a:r>
              <a:rPr sz="2500" b="1" spc="314" dirty="0">
                <a:latin typeface="Courier New"/>
                <a:cs typeface="Courier New"/>
              </a:rPr>
              <a:t> </a:t>
            </a:r>
            <a:r>
              <a:rPr sz="2500" b="1" spc="-4" dirty="0">
                <a:latin typeface="Courier New"/>
                <a:cs typeface="Courier New"/>
              </a:rPr>
              <a:t>55</a:t>
            </a:r>
            <a:r>
              <a:rPr sz="2500" b="1" spc="319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65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33593" y="2009228"/>
            <a:ext cx="2976418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x: 12 33 35</a:t>
            </a:r>
            <a:r>
              <a:rPr sz="2500" b="1" spc="974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45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33593" y="3286692"/>
            <a:ext cx="409864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9" dirty="0">
                <a:latin typeface="Courier New"/>
                <a:cs typeface="Courier New"/>
              </a:rPr>
              <a:t>y: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33593" y="4833118"/>
            <a:ext cx="409864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9" dirty="0">
                <a:latin typeface="Courier New"/>
                <a:cs typeface="Courier New"/>
              </a:rPr>
              <a:t>z: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897091" y="2063450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30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79773" y="2046641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30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3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30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30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30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30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30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30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897091" y="2055606"/>
            <a:ext cx="62345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algn="ctr">
              <a:spcBef>
                <a:spcPts val="90"/>
              </a:spcBef>
            </a:pPr>
            <a:r>
              <a:rPr sz="2500" b="1" dirty="0">
                <a:latin typeface="Courier New"/>
                <a:cs typeface="Courier New"/>
              </a:rPr>
              <a:t>5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897091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879773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7897091" y="3265843"/>
            <a:ext cx="62345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algn="ctr">
              <a:spcBef>
                <a:spcPts val="90"/>
              </a:spcBef>
            </a:pPr>
            <a:r>
              <a:rPr sz="2500" b="1" dirty="0">
                <a:latin typeface="Courier New"/>
                <a:cs typeface="Courier New"/>
              </a:rPr>
              <a:t>5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897091" y="4752863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879773" y="4736054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897091" y="4745019"/>
            <a:ext cx="62345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algn="ctr">
              <a:spcBef>
                <a:spcPts val="90"/>
              </a:spcBef>
            </a:pPr>
            <a:r>
              <a:rPr sz="2500" b="1" dirty="0">
                <a:latin typeface="Courier New"/>
                <a:cs typeface="Courier New"/>
              </a:rPr>
              <a:t>9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290497" y="2076459"/>
            <a:ext cx="60440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ix: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290497" y="3219472"/>
            <a:ext cx="60440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iy: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290497" y="4765899"/>
            <a:ext cx="60440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iz: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3718791" y="872480"/>
            <a:ext cx="968664" cy="457209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2900" b="0" spc="-81" dirty="0">
                <a:solidFill>
                  <a:srgbClr val="33339A"/>
                </a:solidFill>
                <a:latin typeface="Trebuchet MS"/>
                <a:cs typeface="Trebuchet MS"/>
              </a:rPr>
              <a:t>Merge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442364" y="4303059"/>
            <a:ext cx="277091" cy="391646"/>
          </a:xfrm>
          <a:custGeom>
            <a:avLst/>
            <a:gdLst/>
            <a:ahLst/>
            <a:cxnLst/>
            <a:rect l="l" t="t" r="r" b="b"/>
            <a:pathLst>
              <a:path w="304800" h="443864">
                <a:moveTo>
                  <a:pt x="304800" y="332231"/>
                </a:moveTo>
                <a:lnTo>
                  <a:pt x="228600" y="332231"/>
                </a:lnTo>
                <a:lnTo>
                  <a:pt x="228600" y="0"/>
                </a:lnTo>
                <a:lnTo>
                  <a:pt x="76199" y="0"/>
                </a:lnTo>
                <a:lnTo>
                  <a:pt x="76200" y="332231"/>
                </a:lnTo>
                <a:lnTo>
                  <a:pt x="0" y="332231"/>
                </a:lnTo>
                <a:lnTo>
                  <a:pt x="152400" y="443483"/>
                </a:lnTo>
                <a:lnTo>
                  <a:pt x="304800" y="33223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429201" y="4299025"/>
            <a:ext cx="304223" cy="400050"/>
          </a:xfrm>
          <a:custGeom>
            <a:avLst/>
            <a:gdLst/>
            <a:ahLst/>
            <a:cxnLst/>
            <a:rect l="l" t="t" r="r" b="b"/>
            <a:pathLst>
              <a:path w="334645" h="453389">
                <a:moveTo>
                  <a:pt x="90678" y="332231"/>
                </a:moveTo>
                <a:lnTo>
                  <a:pt x="0" y="332231"/>
                </a:lnTo>
                <a:lnTo>
                  <a:pt x="14477" y="342743"/>
                </a:lnTo>
                <a:lnTo>
                  <a:pt x="14478" y="342137"/>
                </a:lnTo>
                <a:lnTo>
                  <a:pt x="17526" y="332993"/>
                </a:lnTo>
                <a:lnTo>
                  <a:pt x="30052" y="342137"/>
                </a:lnTo>
                <a:lnTo>
                  <a:pt x="86105" y="342137"/>
                </a:lnTo>
                <a:lnTo>
                  <a:pt x="86105" y="336803"/>
                </a:lnTo>
                <a:lnTo>
                  <a:pt x="90678" y="332231"/>
                </a:lnTo>
                <a:close/>
              </a:path>
              <a:path w="334645" h="453389">
                <a:moveTo>
                  <a:pt x="30052" y="342137"/>
                </a:moveTo>
                <a:lnTo>
                  <a:pt x="17526" y="332993"/>
                </a:lnTo>
                <a:lnTo>
                  <a:pt x="14478" y="342137"/>
                </a:lnTo>
                <a:lnTo>
                  <a:pt x="30052" y="342137"/>
                </a:lnTo>
                <a:close/>
              </a:path>
              <a:path w="334645" h="453389">
                <a:moveTo>
                  <a:pt x="167259" y="442299"/>
                </a:moveTo>
                <a:lnTo>
                  <a:pt x="30052" y="342137"/>
                </a:lnTo>
                <a:lnTo>
                  <a:pt x="14478" y="342137"/>
                </a:lnTo>
                <a:lnTo>
                  <a:pt x="14477" y="342743"/>
                </a:lnTo>
                <a:lnTo>
                  <a:pt x="164592" y="451730"/>
                </a:lnTo>
                <a:lnTo>
                  <a:pt x="164592" y="444245"/>
                </a:lnTo>
                <a:lnTo>
                  <a:pt x="167259" y="442299"/>
                </a:lnTo>
                <a:close/>
              </a:path>
              <a:path w="334645" h="453389">
                <a:moveTo>
                  <a:pt x="248411" y="332231"/>
                </a:moveTo>
                <a:lnTo>
                  <a:pt x="248411" y="0"/>
                </a:lnTo>
                <a:lnTo>
                  <a:pt x="86105" y="0"/>
                </a:lnTo>
                <a:lnTo>
                  <a:pt x="86105" y="332231"/>
                </a:lnTo>
                <a:lnTo>
                  <a:pt x="90678" y="332231"/>
                </a:lnTo>
                <a:lnTo>
                  <a:pt x="90677" y="9905"/>
                </a:lnTo>
                <a:lnTo>
                  <a:pt x="96011" y="4571"/>
                </a:lnTo>
                <a:lnTo>
                  <a:pt x="96011" y="9905"/>
                </a:lnTo>
                <a:lnTo>
                  <a:pt x="238506" y="9905"/>
                </a:lnTo>
                <a:lnTo>
                  <a:pt x="238506" y="4571"/>
                </a:lnTo>
                <a:lnTo>
                  <a:pt x="243078" y="9905"/>
                </a:lnTo>
                <a:lnTo>
                  <a:pt x="243078" y="332231"/>
                </a:lnTo>
                <a:lnTo>
                  <a:pt x="248411" y="332231"/>
                </a:lnTo>
                <a:close/>
              </a:path>
              <a:path w="334645" h="453389">
                <a:moveTo>
                  <a:pt x="96012" y="342137"/>
                </a:moveTo>
                <a:lnTo>
                  <a:pt x="96011" y="9905"/>
                </a:lnTo>
                <a:lnTo>
                  <a:pt x="90677" y="9905"/>
                </a:lnTo>
                <a:lnTo>
                  <a:pt x="90678" y="332231"/>
                </a:lnTo>
                <a:lnTo>
                  <a:pt x="86105" y="336803"/>
                </a:lnTo>
                <a:lnTo>
                  <a:pt x="86105" y="342137"/>
                </a:lnTo>
                <a:lnTo>
                  <a:pt x="96012" y="342137"/>
                </a:lnTo>
                <a:close/>
              </a:path>
              <a:path w="334645" h="453389">
                <a:moveTo>
                  <a:pt x="96011" y="9905"/>
                </a:moveTo>
                <a:lnTo>
                  <a:pt x="96011" y="4571"/>
                </a:lnTo>
                <a:lnTo>
                  <a:pt x="90677" y="9905"/>
                </a:lnTo>
                <a:lnTo>
                  <a:pt x="96011" y="9905"/>
                </a:lnTo>
                <a:close/>
              </a:path>
              <a:path w="334645" h="453389">
                <a:moveTo>
                  <a:pt x="169926" y="444245"/>
                </a:moveTo>
                <a:lnTo>
                  <a:pt x="167259" y="442299"/>
                </a:lnTo>
                <a:lnTo>
                  <a:pt x="164592" y="444245"/>
                </a:lnTo>
                <a:lnTo>
                  <a:pt x="169926" y="444245"/>
                </a:lnTo>
                <a:close/>
              </a:path>
              <a:path w="334645" h="453389">
                <a:moveTo>
                  <a:pt x="169926" y="451187"/>
                </a:moveTo>
                <a:lnTo>
                  <a:pt x="169926" y="444245"/>
                </a:lnTo>
                <a:lnTo>
                  <a:pt x="164592" y="444245"/>
                </a:lnTo>
                <a:lnTo>
                  <a:pt x="164592" y="451730"/>
                </a:lnTo>
                <a:lnTo>
                  <a:pt x="166878" y="453389"/>
                </a:lnTo>
                <a:lnTo>
                  <a:pt x="169926" y="451187"/>
                </a:lnTo>
                <a:close/>
              </a:path>
              <a:path w="334645" h="453389">
                <a:moveTo>
                  <a:pt x="319278" y="343246"/>
                </a:moveTo>
                <a:lnTo>
                  <a:pt x="319278" y="342137"/>
                </a:lnTo>
                <a:lnTo>
                  <a:pt x="304465" y="342137"/>
                </a:lnTo>
                <a:lnTo>
                  <a:pt x="167259" y="442299"/>
                </a:lnTo>
                <a:lnTo>
                  <a:pt x="169926" y="444245"/>
                </a:lnTo>
                <a:lnTo>
                  <a:pt x="169926" y="451187"/>
                </a:lnTo>
                <a:lnTo>
                  <a:pt x="319278" y="343246"/>
                </a:lnTo>
                <a:close/>
              </a:path>
              <a:path w="334645" h="453389">
                <a:moveTo>
                  <a:pt x="243078" y="9905"/>
                </a:moveTo>
                <a:lnTo>
                  <a:pt x="238506" y="4571"/>
                </a:lnTo>
                <a:lnTo>
                  <a:pt x="238506" y="9905"/>
                </a:lnTo>
                <a:lnTo>
                  <a:pt x="243078" y="9905"/>
                </a:lnTo>
                <a:close/>
              </a:path>
              <a:path w="334645" h="453389">
                <a:moveTo>
                  <a:pt x="248411" y="342137"/>
                </a:moveTo>
                <a:lnTo>
                  <a:pt x="248411" y="336803"/>
                </a:lnTo>
                <a:lnTo>
                  <a:pt x="243078" y="332231"/>
                </a:lnTo>
                <a:lnTo>
                  <a:pt x="243078" y="9905"/>
                </a:lnTo>
                <a:lnTo>
                  <a:pt x="238506" y="9905"/>
                </a:lnTo>
                <a:lnTo>
                  <a:pt x="238506" y="342137"/>
                </a:lnTo>
                <a:lnTo>
                  <a:pt x="248411" y="342137"/>
                </a:lnTo>
                <a:close/>
              </a:path>
              <a:path w="334645" h="453389">
                <a:moveTo>
                  <a:pt x="334518" y="332231"/>
                </a:moveTo>
                <a:lnTo>
                  <a:pt x="243078" y="332231"/>
                </a:lnTo>
                <a:lnTo>
                  <a:pt x="248411" y="336803"/>
                </a:lnTo>
                <a:lnTo>
                  <a:pt x="248411" y="342137"/>
                </a:lnTo>
                <a:lnTo>
                  <a:pt x="304465" y="342137"/>
                </a:lnTo>
                <a:lnTo>
                  <a:pt x="316992" y="332993"/>
                </a:lnTo>
                <a:lnTo>
                  <a:pt x="319278" y="342137"/>
                </a:lnTo>
                <a:lnTo>
                  <a:pt x="319278" y="343246"/>
                </a:lnTo>
                <a:lnTo>
                  <a:pt x="334518" y="332231"/>
                </a:lnTo>
                <a:close/>
              </a:path>
              <a:path w="334645" h="453389">
                <a:moveTo>
                  <a:pt x="319278" y="342137"/>
                </a:moveTo>
                <a:lnTo>
                  <a:pt x="316992" y="332993"/>
                </a:lnTo>
                <a:lnTo>
                  <a:pt x="304465" y="342137"/>
                </a:lnTo>
                <a:lnTo>
                  <a:pt x="319278" y="3421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948545" y="2756647"/>
            <a:ext cx="277091" cy="391646"/>
          </a:xfrm>
          <a:custGeom>
            <a:avLst/>
            <a:gdLst/>
            <a:ahLst/>
            <a:cxnLst/>
            <a:rect l="l" t="t" r="r" b="b"/>
            <a:pathLst>
              <a:path w="304800" h="443864">
                <a:moveTo>
                  <a:pt x="304800" y="332232"/>
                </a:moveTo>
                <a:lnTo>
                  <a:pt x="228600" y="332232"/>
                </a:lnTo>
                <a:lnTo>
                  <a:pt x="228600" y="0"/>
                </a:lnTo>
                <a:lnTo>
                  <a:pt x="76199" y="0"/>
                </a:lnTo>
                <a:lnTo>
                  <a:pt x="76200" y="332232"/>
                </a:lnTo>
                <a:lnTo>
                  <a:pt x="0" y="332232"/>
                </a:lnTo>
                <a:lnTo>
                  <a:pt x="152400" y="443484"/>
                </a:lnTo>
                <a:lnTo>
                  <a:pt x="304800" y="3322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935383" y="2752612"/>
            <a:ext cx="304223" cy="400050"/>
          </a:xfrm>
          <a:custGeom>
            <a:avLst/>
            <a:gdLst/>
            <a:ahLst/>
            <a:cxnLst/>
            <a:rect l="l" t="t" r="r" b="b"/>
            <a:pathLst>
              <a:path w="334645" h="453389">
                <a:moveTo>
                  <a:pt x="90678" y="332232"/>
                </a:moveTo>
                <a:lnTo>
                  <a:pt x="0" y="332232"/>
                </a:lnTo>
                <a:lnTo>
                  <a:pt x="14477" y="342743"/>
                </a:lnTo>
                <a:lnTo>
                  <a:pt x="14478" y="342138"/>
                </a:lnTo>
                <a:lnTo>
                  <a:pt x="17526" y="332994"/>
                </a:lnTo>
                <a:lnTo>
                  <a:pt x="30052" y="342138"/>
                </a:lnTo>
                <a:lnTo>
                  <a:pt x="86105" y="342138"/>
                </a:lnTo>
                <a:lnTo>
                  <a:pt x="86105" y="336804"/>
                </a:lnTo>
                <a:lnTo>
                  <a:pt x="90678" y="332232"/>
                </a:lnTo>
                <a:close/>
              </a:path>
              <a:path w="334645" h="453389">
                <a:moveTo>
                  <a:pt x="30052" y="342138"/>
                </a:moveTo>
                <a:lnTo>
                  <a:pt x="17526" y="332994"/>
                </a:lnTo>
                <a:lnTo>
                  <a:pt x="14478" y="342138"/>
                </a:lnTo>
                <a:lnTo>
                  <a:pt x="30052" y="342138"/>
                </a:lnTo>
                <a:close/>
              </a:path>
              <a:path w="334645" h="453389">
                <a:moveTo>
                  <a:pt x="167259" y="442299"/>
                </a:moveTo>
                <a:lnTo>
                  <a:pt x="30052" y="342138"/>
                </a:lnTo>
                <a:lnTo>
                  <a:pt x="14478" y="342138"/>
                </a:lnTo>
                <a:lnTo>
                  <a:pt x="14477" y="342743"/>
                </a:lnTo>
                <a:lnTo>
                  <a:pt x="164592" y="451730"/>
                </a:lnTo>
                <a:lnTo>
                  <a:pt x="164592" y="444246"/>
                </a:lnTo>
                <a:lnTo>
                  <a:pt x="167259" y="442299"/>
                </a:lnTo>
                <a:close/>
              </a:path>
              <a:path w="334645" h="453389">
                <a:moveTo>
                  <a:pt x="248411" y="332232"/>
                </a:moveTo>
                <a:lnTo>
                  <a:pt x="248411" y="0"/>
                </a:lnTo>
                <a:lnTo>
                  <a:pt x="86105" y="0"/>
                </a:lnTo>
                <a:lnTo>
                  <a:pt x="86105" y="332232"/>
                </a:lnTo>
                <a:lnTo>
                  <a:pt x="90678" y="332232"/>
                </a:lnTo>
                <a:lnTo>
                  <a:pt x="90677" y="9906"/>
                </a:lnTo>
                <a:lnTo>
                  <a:pt x="96011" y="4572"/>
                </a:lnTo>
                <a:lnTo>
                  <a:pt x="96011" y="9906"/>
                </a:lnTo>
                <a:lnTo>
                  <a:pt x="238506" y="9906"/>
                </a:lnTo>
                <a:lnTo>
                  <a:pt x="238506" y="4572"/>
                </a:lnTo>
                <a:lnTo>
                  <a:pt x="243078" y="9906"/>
                </a:lnTo>
                <a:lnTo>
                  <a:pt x="243078" y="332232"/>
                </a:lnTo>
                <a:lnTo>
                  <a:pt x="248411" y="332232"/>
                </a:lnTo>
                <a:close/>
              </a:path>
              <a:path w="334645" h="453389">
                <a:moveTo>
                  <a:pt x="96012" y="342138"/>
                </a:moveTo>
                <a:lnTo>
                  <a:pt x="96011" y="9906"/>
                </a:lnTo>
                <a:lnTo>
                  <a:pt x="90677" y="9906"/>
                </a:lnTo>
                <a:lnTo>
                  <a:pt x="90678" y="332232"/>
                </a:lnTo>
                <a:lnTo>
                  <a:pt x="86105" y="336804"/>
                </a:lnTo>
                <a:lnTo>
                  <a:pt x="86105" y="342138"/>
                </a:lnTo>
                <a:lnTo>
                  <a:pt x="96012" y="342138"/>
                </a:lnTo>
                <a:close/>
              </a:path>
              <a:path w="334645" h="453389">
                <a:moveTo>
                  <a:pt x="96011" y="9906"/>
                </a:moveTo>
                <a:lnTo>
                  <a:pt x="96011" y="4572"/>
                </a:lnTo>
                <a:lnTo>
                  <a:pt x="90677" y="9906"/>
                </a:lnTo>
                <a:lnTo>
                  <a:pt x="96011" y="9906"/>
                </a:lnTo>
                <a:close/>
              </a:path>
              <a:path w="334645" h="453389">
                <a:moveTo>
                  <a:pt x="169926" y="444246"/>
                </a:moveTo>
                <a:lnTo>
                  <a:pt x="167259" y="442299"/>
                </a:lnTo>
                <a:lnTo>
                  <a:pt x="164592" y="444246"/>
                </a:lnTo>
                <a:lnTo>
                  <a:pt x="169926" y="444246"/>
                </a:lnTo>
                <a:close/>
              </a:path>
              <a:path w="334645" h="453389">
                <a:moveTo>
                  <a:pt x="169926" y="451187"/>
                </a:moveTo>
                <a:lnTo>
                  <a:pt x="169926" y="444246"/>
                </a:lnTo>
                <a:lnTo>
                  <a:pt x="164592" y="444246"/>
                </a:lnTo>
                <a:lnTo>
                  <a:pt x="164592" y="451730"/>
                </a:lnTo>
                <a:lnTo>
                  <a:pt x="166878" y="453390"/>
                </a:lnTo>
                <a:lnTo>
                  <a:pt x="169926" y="451187"/>
                </a:lnTo>
                <a:close/>
              </a:path>
              <a:path w="334645" h="453389">
                <a:moveTo>
                  <a:pt x="319278" y="343246"/>
                </a:moveTo>
                <a:lnTo>
                  <a:pt x="319278" y="342138"/>
                </a:lnTo>
                <a:lnTo>
                  <a:pt x="304465" y="342138"/>
                </a:lnTo>
                <a:lnTo>
                  <a:pt x="167259" y="442299"/>
                </a:lnTo>
                <a:lnTo>
                  <a:pt x="169926" y="444246"/>
                </a:lnTo>
                <a:lnTo>
                  <a:pt x="169926" y="451187"/>
                </a:lnTo>
                <a:lnTo>
                  <a:pt x="319278" y="343246"/>
                </a:lnTo>
                <a:close/>
              </a:path>
              <a:path w="334645" h="453389">
                <a:moveTo>
                  <a:pt x="243078" y="9906"/>
                </a:moveTo>
                <a:lnTo>
                  <a:pt x="238506" y="4572"/>
                </a:lnTo>
                <a:lnTo>
                  <a:pt x="238506" y="9906"/>
                </a:lnTo>
                <a:lnTo>
                  <a:pt x="243078" y="9906"/>
                </a:lnTo>
                <a:close/>
              </a:path>
              <a:path w="334645" h="453389">
                <a:moveTo>
                  <a:pt x="248411" y="342138"/>
                </a:moveTo>
                <a:lnTo>
                  <a:pt x="248411" y="336804"/>
                </a:lnTo>
                <a:lnTo>
                  <a:pt x="243078" y="332232"/>
                </a:lnTo>
                <a:lnTo>
                  <a:pt x="243078" y="9906"/>
                </a:lnTo>
                <a:lnTo>
                  <a:pt x="238506" y="9906"/>
                </a:lnTo>
                <a:lnTo>
                  <a:pt x="238506" y="342138"/>
                </a:lnTo>
                <a:lnTo>
                  <a:pt x="248411" y="342138"/>
                </a:lnTo>
                <a:close/>
              </a:path>
              <a:path w="334645" h="453389">
                <a:moveTo>
                  <a:pt x="334518" y="332232"/>
                </a:moveTo>
                <a:lnTo>
                  <a:pt x="243078" y="332232"/>
                </a:lnTo>
                <a:lnTo>
                  <a:pt x="248411" y="336804"/>
                </a:lnTo>
                <a:lnTo>
                  <a:pt x="248411" y="342138"/>
                </a:lnTo>
                <a:lnTo>
                  <a:pt x="304465" y="342138"/>
                </a:lnTo>
                <a:lnTo>
                  <a:pt x="316992" y="332994"/>
                </a:lnTo>
                <a:lnTo>
                  <a:pt x="319278" y="342138"/>
                </a:lnTo>
                <a:lnTo>
                  <a:pt x="319278" y="343246"/>
                </a:lnTo>
                <a:lnTo>
                  <a:pt x="334518" y="332232"/>
                </a:lnTo>
                <a:close/>
              </a:path>
              <a:path w="334645" h="453389">
                <a:moveTo>
                  <a:pt x="319278" y="342138"/>
                </a:moveTo>
                <a:lnTo>
                  <a:pt x="316992" y="332994"/>
                </a:lnTo>
                <a:lnTo>
                  <a:pt x="304465" y="342138"/>
                </a:lnTo>
                <a:lnTo>
                  <a:pt x="319278" y="3421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17818" y="1559186"/>
            <a:ext cx="277091" cy="391085"/>
          </a:xfrm>
          <a:custGeom>
            <a:avLst/>
            <a:gdLst/>
            <a:ahLst/>
            <a:cxnLst/>
            <a:rect l="l" t="t" r="r" b="b"/>
            <a:pathLst>
              <a:path w="304800" h="443230">
                <a:moveTo>
                  <a:pt x="304800" y="332232"/>
                </a:moveTo>
                <a:lnTo>
                  <a:pt x="228600" y="332232"/>
                </a:lnTo>
                <a:lnTo>
                  <a:pt x="228600" y="0"/>
                </a:lnTo>
                <a:lnTo>
                  <a:pt x="76199" y="0"/>
                </a:lnTo>
                <a:lnTo>
                  <a:pt x="76200" y="332232"/>
                </a:lnTo>
                <a:lnTo>
                  <a:pt x="0" y="332232"/>
                </a:lnTo>
                <a:lnTo>
                  <a:pt x="152400" y="442722"/>
                </a:lnTo>
                <a:lnTo>
                  <a:pt x="304800" y="3322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004656" y="1555151"/>
            <a:ext cx="304223" cy="400050"/>
          </a:xfrm>
          <a:custGeom>
            <a:avLst/>
            <a:gdLst/>
            <a:ahLst/>
            <a:cxnLst/>
            <a:rect l="l" t="t" r="r" b="b"/>
            <a:pathLst>
              <a:path w="334645" h="453389">
                <a:moveTo>
                  <a:pt x="90678" y="332232"/>
                </a:moveTo>
                <a:lnTo>
                  <a:pt x="0" y="332232"/>
                </a:lnTo>
                <a:lnTo>
                  <a:pt x="14477" y="342743"/>
                </a:lnTo>
                <a:lnTo>
                  <a:pt x="14478" y="341376"/>
                </a:lnTo>
                <a:lnTo>
                  <a:pt x="17526" y="332994"/>
                </a:lnTo>
                <a:lnTo>
                  <a:pt x="29087" y="341376"/>
                </a:lnTo>
                <a:lnTo>
                  <a:pt x="86105" y="341376"/>
                </a:lnTo>
                <a:lnTo>
                  <a:pt x="86105" y="336804"/>
                </a:lnTo>
                <a:lnTo>
                  <a:pt x="90678" y="332232"/>
                </a:lnTo>
                <a:close/>
              </a:path>
              <a:path w="334645" h="453389">
                <a:moveTo>
                  <a:pt x="29087" y="341376"/>
                </a:moveTo>
                <a:lnTo>
                  <a:pt x="17526" y="332994"/>
                </a:lnTo>
                <a:lnTo>
                  <a:pt x="14478" y="341376"/>
                </a:lnTo>
                <a:lnTo>
                  <a:pt x="29087" y="341376"/>
                </a:lnTo>
                <a:close/>
              </a:path>
              <a:path w="334645" h="453389">
                <a:moveTo>
                  <a:pt x="167259" y="441550"/>
                </a:moveTo>
                <a:lnTo>
                  <a:pt x="29087" y="341376"/>
                </a:lnTo>
                <a:lnTo>
                  <a:pt x="14478" y="341376"/>
                </a:lnTo>
                <a:lnTo>
                  <a:pt x="14477" y="342743"/>
                </a:lnTo>
                <a:lnTo>
                  <a:pt x="164592" y="451730"/>
                </a:lnTo>
                <a:lnTo>
                  <a:pt x="164592" y="443484"/>
                </a:lnTo>
                <a:lnTo>
                  <a:pt x="167259" y="441550"/>
                </a:lnTo>
                <a:close/>
              </a:path>
              <a:path w="334645" h="453389">
                <a:moveTo>
                  <a:pt x="248411" y="332232"/>
                </a:moveTo>
                <a:lnTo>
                  <a:pt x="248411" y="0"/>
                </a:lnTo>
                <a:lnTo>
                  <a:pt x="86105" y="0"/>
                </a:lnTo>
                <a:lnTo>
                  <a:pt x="86105" y="332232"/>
                </a:lnTo>
                <a:lnTo>
                  <a:pt x="90678" y="332232"/>
                </a:lnTo>
                <a:lnTo>
                  <a:pt x="90677" y="9144"/>
                </a:lnTo>
                <a:lnTo>
                  <a:pt x="96011" y="4572"/>
                </a:lnTo>
                <a:lnTo>
                  <a:pt x="96011" y="9144"/>
                </a:lnTo>
                <a:lnTo>
                  <a:pt x="238506" y="9144"/>
                </a:lnTo>
                <a:lnTo>
                  <a:pt x="238506" y="4572"/>
                </a:lnTo>
                <a:lnTo>
                  <a:pt x="243078" y="9144"/>
                </a:lnTo>
                <a:lnTo>
                  <a:pt x="243078" y="332232"/>
                </a:lnTo>
                <a:lnTo>
                  <a:pt x="248411" y="332232"/>
                </a:lnTo>
                <a:close/>
              </a:path>
              <a:path w="334645" h="453389">
                <a:moveTo>
                  <a:pt x="96011" y="341376"/>
                </a:moveTo>
                <a:lnTo>
                  <a:pt x="96011" y="9144"/>
                </a:lnTo>
                <a:lnTo>
                  <a:pt x="90677" y="9144"/>
                </a:lnTo>
                <a:lnTo>
                  <a:pt x="90678" y="332232"/>
                </a:lnTo>
                <a:lnTo>
                  <a:pt x="86105" y="336804"/>
                </a:lnTo>
                <a:lnTo>
                  <a:pt x="86105" y="341376"/>
                </a:lnTo>
                <a:lnTo>
                  <a:pt x="96011" y="341376"/>
                </a:lnTo>
                <a:close/>
              </a:path>
              <a:path w="334645" h="453389">
                <a:moveTo>
                  <a:pt x="96011" y="9144"/>
                </a:moveTo>
                <a:lnTo>
                  <a:pt x="96011" y="4572"/>
                </a:lnTo>
                <a:lnTo>
                  <a:pt x="90677" y="9144"/>
                </a:lnTo>
                <a:lnTo>
                  <a:pt x="96011" y="9144"/>
                </a:lnTo>
                <a:close/>
              </a:path>
              <a:path w="334645" h="453389">
                <a:moveTo>
                  <a:pt x="169926" y="443484"/>
                </a:moveTo>
                <a:lnTo>
                  <a:pt x="167259" y="441550"/>
                </a:lnTo>
                <a:lnTo>
                  <a:pt x="164592" y="443484"/>
                </a:lnTo>
                <a:lnTo>
                  <a:pt x="169926" y="443484"/>
                </a:lnTo>
                <a:close/>
              </a:path>
              <a:path w="334645" h="453389">
                <a:moveTo>
                  <a:pt x="169926" y="451187"/>
                </a:moveTo>
                <a:lnTo>
                  <a:pt x="169926" y="443484"/>
                </a:lnTo>
                <a:lnTo>
                  <a:pt x="164592" y="443484"/>
                </a:lnTo>
                <a:lnTo>
                  <a:pt x="164592" y="451730"/>
                </a:lnTo>
                <a:lnTo>
                  <a:pt x="166878" y="453390"/>
                </a:lnTo>
                <a:lnTo>
                  <a:pt x="169926" y="451187"/>
                </a:lnTo>
                <a:close/>
              </a:path>
              <a:path w="334645" h="453389">
                <a:moveTo>
                  <a:pt x="319278" y="343246"/>
                </a:moveTo>
                <a:lnTo>
                  <a:pt x="319278" y="341376"/>
                </a:lnTo>
                <a:lnTo>
                  <a:pt x="305430" y="341376"/>
                </a:lnTo>
                <a:lnTo>
                  <a:pt x="167259" y="441550"/>
                </a:lnTo>
                <a:lnTo>
                  <a:pt x="169926" y="443484"/>
                </a:lnTo>
                <a:lnTo>
                  <a:pt x="169926" y="451187"/>
                </a:lnTo>
                <a:lnTo>
                  <a:pt x="319278" y="343246"/>
                </a:lnTo>
                <a:close/>
              </a:path>
              <a:path w="334645" h="453389">
                <a:moveTo>
                  <a:pt x="243078" y="9144"/>
                </a:moveTo>
                <a:lnTo>
                  <a:pt x="238506" y="4572"/>
                </a:lnTo>
                <a:lnTo>
                  <a:pt x="238506" y="9144"/>
                </a:lnTo>
                <a:lnTo>
                  <a:pt x="243078" y="9144"/>
                </a:lnTo>
                <a:close/>
              </a:path>
              <a:path w="334645" h="453389">
                <a:moveTo>
                  <a:pt x="248411" y="341376"/>
                </a:moveTo>
                <a:lnTo>
                  <a:pt x="248411" y="336804"/>
                </a:lnTo>
                <a:lnTo>
                  <a:pt x="243078" y="332232"/>
                </a:lnTo>
                <a:lnTo>
                  <a:pt x="243078" y="9144"/>
                </a:lnTo>
                <a:lnTo>
                  <a:pt x="238506" y="9144"/>
                </a:lnTo>
                <a:lnTo>
                  <a:pt x="238506" y="341376"/>
                </a:lnTo>
                <a:lnTo>
                  <a:pt x="248411" y="341376"/>
                </a:lnTo>
                <a:close/>
              </a:path>
              <a:path w="334645" h="453389">
                <a:moveTo>
                  <a:pt x="334518" y="332232"/>
                </a:moveTo>
                <a:lnTo>
                  <a:pt x="243078" y="332232"/>
                </a:lnTo>
                <a:lnTo>
                  <a:pt x="248411" y="336804"/>
                </a:lnTo>
                <a:lnTo>
                  <a:pt x="248411" y="341376"/>
                </a:lnTo>
                <a:lnTo>
                  <a:pt x="305430" y="341376"/>
                </a:lnTo>
                <a:lnTo>
                  <a:pt x="316992" y="332994"/>
                </a:lnTo>
                <a:lnTo>
                  <a:pt x="319278" y="341376"/>
                </a:lnTo>
                <a:lnTo>
                  <a:pt x="319278" y="343246"/>
                </a:lnTo>
                <a:lnTo>
                  <a:pt x="334518" y="332232"/>
                </a:lnTo>
                <a:close/>
              </a:path>
              <a:path w="334645" h="453389">
                <a:moveTo>
                  <a:pt x="319278" y="341376"/>
                </a:moveTo>
                <a:lnTo>
                  <a:pt x="316992" y="332994"/>
                </a:lnTo>
                <a:lnTo>
                  <a:pt x="305430" y="341376"/>
                </a:lnTo>
                <a:lnTo>
                  <a:pt x="319278" y="341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219036" y="5694561"/>
            <a:ext cx="468167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3051"/>
              </a:lnSpc>
            </a:pPr>
            <a:r>
              <a:rPr sz="2900" b="1" dirty="0">
                <a:latin typeface="Courier New"/>
                <a:cs typeface="Courier New"/>
              </a:rPr>
              <a:t>iy</a:t>
            </a:r>
            <a:endParaRPr sz="2900">
              <a:latin typeface="Courier New"/>
              <a:cs typeface="Courier New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886076" y="5694561"/>
            <a:ext cx="468167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3051"/>
              </a:lnSpc>
            </a:pPr>
            <a:r>
              <a:rPr sz="2900" b="1" dirty="0">
                <a:latin typeface="Courier New"/>
                <a:cs typeface="Courier New"/>
              </a:rPr>
              <a:t>&lt;=</a:t>
            </a:r>
            <a:endParaRPr sz="2900">
              <a:latin typeface="Courier New"/>
              <a:cs typeface="Courier New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553114" y="5694561"/>
            <a:ext cx="244764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3051"/>
              </a:lnSpc>
            </a:pPr>
            <a:r>
              <a:rPr sz="2900" b="1" spc="-4" dirty="0">
                <a:latin typeface="Courier New"/>
                <a:cs typeface="Courier New"/>
              </a:rPr>
              <a:t>5</a:t>
            </a:r>
            <a:endParaRPr sz="29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793624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6182" y="2017059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799" y="55778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8864" y="2000251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899" y="595883"/>
                </a:moveTo>
                <a:lnTo>
                  <a:pt x="723899" y="0"/>
                </a:lnTo>
                <a:lnTo>
                  <a:pt x="0" y="0"/>
                </a:lnTo>
                <a:lnTo>
                  <a:pt x="0" y="595883"/>
                </a:lnTo>
                <a:lnTo>
                  <a:pt x="19050" y="595883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799" y="38100"/>
                </a:lnTo>
                <a:lnTo>
                  <a:pt x="685799" y="19050"/>
                </a:lnTo>
                <a:lnTo>
                  <a:pt x="704849" y="38100"/>
                </a:lnTo>
                <a:lnTo>
                  <a:pt x="704849" y="595883"/>
                </a:lnTo>
                <a:lnTo>
                  <a:pt x="723899" y="595883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3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3"/>
                </a:lnTo>
                <a:lnTo>
                  <a:pt x="38100" y="557783"/>
                </a:lnTo>
                <a:close/>
              </a:path>
              <a:path w="723900" h="596264">
                <a:moveTo>
                  <a:pt x="704849" y="557783"/>
                </a:moveTo>
                <a:lnTo>
                  <a:pt x="19050" y="557783"/>
                </a:lnTo>
                <a:lnTo>
                  <a:pt x="38100" y="576833"/>
                </a:lnTo>
                <a:lnTo>
                  <a:pt x="38100" y="595883"/>
                </a:lnTo>
                <a:lnTo>
                  <a:pt x="685799" y="595883"/>
                </a:lnTo>
                <a:lnTo>
                  <a:pt x="685799" y="576833"/>
                </a:lnTo>
                <a:lnTo>
                  <a:pt x="704849" y="557783"/>
                </a:lnTo>
                <a:close/>
              </a:path>
              <a:path w="723900" h="596264">
                <a:moveTo>
                  <a:pt x="38100" y="595883"/>
                </a:moveTo>
                <a:lnTo>
                  <a:pt x="38100" y="576833"/>
                </a:lnTo>
                <a:lnTo>
                  <a:pt x="19050" y="557783"/>
                </a:lnTo>
                <a:lnTo>
                  <a:pt x="19050" y="595883"/>
                </a:lnTo>
                <a:lnTo>
                  <a:pt x="38100" y="595883"/>
                </a:lnTo>
                <a:close/>
              </a:path>
              <a:path w="723900" h="596264">
                <a:moveTo>
                  <a:pt x="704849" y="38100"/>
                </a:moveTo>
                <a:lnTo>
                  <a:pt x="685799" y="19050"/>
                </a:lnTo>
                <a:lnTo>
                  <a:pt x="685799" y="38100"/>
                </a:lnTo>
                <a:lnTo>
                  <a:pt x="704849" y="38100"/>
                </a:lnTo>
                <a:close/>
              </a:path>
              <a:path w="723900" h="596264">
                <a:moveTo>
                  <a:pt x="704849" y="557783"/>
                </a:moveTo>
                <a:lnTo>
                  <a:pt x="704849" y="38100"/>
                </a:lnTo>
                <a:lnTo>
                  <a:pt x="685799" y="38100"/>
                </a:lnTo>
                <a:lnTo>
                  <a:pt x="685799" y="557783"/>
                </a:lnTo>
                <a:lnTo>
                  <a:pt x="704849" y="557783"/>
                </a:lnTo>
                <a:close/>
              </a:path>
              <a:path w="723900" h="596264">
                <a:moveTo>
                  <a:pt x="704849" y="595883"/>
                </a:moveTo>
                <a:lnTo>
                  <a:pt x="704849" y="557783"/>
                </a:lnTo>
                <a:lnTo>
                  <a:pt x="685799" y="576833"/>
                </a:lnTo>
                <a:lnTo>
                  <a:pt x="685799" y="595883"/>
                </a:lnTo>
                <a:lnTo>
                  <a:pt x="704849" y="595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39636" y="2017059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22318" y="2000251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3"/>
                </a:moveTo>
                <a:lnTo>
                  <a:pt x="723900" y="0"/>
                </a:lnTo>
                <a:lnTo>
                  <a:pt x="0" y="0"/>
                </a:lnTo>
                <a:lnTo>
                  <a:pt x="0" y="595883"/>
                </a:lnTo>
                <a:lnTo>
                  <a:pt x="19050" y="595883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3"/>
                </a:lnTo>
                <a:lnTo>
                  <a:pt x="723900" y="595883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3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3"/>
                </a:lnTo>
                <a:lnTo>
                  <a:pt x="38100" y="557783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19050" y="557783"/>
                </a:lnTo>
                <a:lnTo>
                  <a:pt x="38100" y="576833"/>
                </a:lnTo>
                <a:lnTo>
                  <a:pt x="38100" y="595883"/>
                </a:lnTo>
                <a:lnTo>
                  <a:pt x="685800" y="595883"/>
                </a:lnTo>
                <a:lnTo>
                  <a:pt x="685800" y="57683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38100" y="595883"/>
                </a:moveTo>
                <a:lnTo>
                  <a:pt x="38100" y="576833"/>
                </a:lnTo>
                <a:lnTo>
                  <a:pt x="19050" y="557783"/>
                </a:lnTo>
                <a:lnTo>
                  <a:pt x="19050" y="595883"/>
                </a:lnTo>
                <a:lnTo>
                  <a:pt x="38100" y="595883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704850" y="595883"/>
                </a:moveTo>
                <a:lnTo>
                  <a:pt x="704850" y="557783"/>
                </a:lnTo>
                <a:lnTo>
                  <a:pt x="685800" y="576833"/>
                </a:lnTo>
                <a:lnTo>
                  <a:pt x="685800" y="595883"/>
                </a:lnTo>
                <a:lnTo>
                  <a:pt x="704850" y="595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86545" y="2017059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3"/>
                </a:lnTo>
                <a:lnTo>
                  <a:pt x="685800" y="55778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69227" y="2000251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3"/>
                </a:moveTo>
                <a:lnTo>
                  <a:pt x="723900" y="0"/>
                </a:lnTo>
                <a:lnTo>
                  <a:pt x="0" y="0"/>
                </a:lnTo>
                <a:lnTo>
                  <a:pt x="0" y="595883"/>
                </a:lnTo>
                <a:lnTo>
                  <a:pt x="19050" y="595883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685800" y="38099"/>
                </a:lnTo>
                <a:lnTo>
                  <a:pt x="685800" y="19049"/>
                </a:lnTo>
                <a:lnTo>
                  <a:pt x="704850" y="38099"/>
                </a:lnTo>
                <a:lnTo>
                  <a:pt x="704850" y="595883"/>
                </a:lnTo>
                <a:lnTo>
                  <a:pt x="723900" y="595883"/>
                </a:lnTo>
                <a:close/>
              </a:path>
              <a:path w="723900" h="596264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723900" h="596264">
                <a:moveTo>
                  <a:pt x="38100" y="557783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557783"/>
                </a:lnTo>
                <a:lnTo>
                  <a:pt x="38100" y="557783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19050" y="557783"/>
                </a:lnTo>
                <a:lnTo>
                  <a:pt x="38100" y="576833"/>
                </a:lnTo>
                <a:lnTo>
                  <a:pt x="38100" y="595883"/>
                </a:lnTo>
                <a:lnTo>
                  <a:pt x="685800" y="595883"/>
                </a:lnTo>
                <a:lnTo>
                  <a:pt x="685800" y="57683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38100" y="595883"/>
                </a:moveTo>
                <a:lnTo>
                  <a:pt x="38100" y="576833"/>
                </a:lnTo>
                <a:lnTo>
                  <a:pt x="19050" y="557783"/>
                </a:lnTo>
                <a:lnTo>
                  <a:pt x="19050" y="595883"/>
                </a:lnTo>
                <a:lnTo>
                  <a:pt x="38100" y="595883"/>
                </a:lnTo>
                <a:close/>
              </a:path>
              <a:path w="723900" h="596264">
                <a:moveTo>
                  <a:pt x="704850" y="38099"/>
                </a:moveTo>
                <a:lnTo>
                  <a:pt x="685800" y="19049"/>
                </a:lnTo>
                <a:lnTo>
                  <a:pt x="685800" y="38099"/>
                </a:lnTo>
                <a:lnTo>
                  <a:pt x="704850" y="38099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704850" y="38099"/>
                </a:lnTo>
                <a:lnTo>
                  <a:pt x="685800" y="38099"/>
                </a:lnTo>
                <a:lnTo>
                  <a:pt x="685800" y="55778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704850" y="595883"/>
                </a:moveTo>
                <a:lnTo>
                  <a:pt x="704850" y="557783"/>
                </a:lnTo>
                <a:lnTo>
                  <a:pt x="685800" y="576833"/>
                </a:lnTo>
                <a:lnTo>
                  <a:pt x="685800" y="595883"/>
                </a:lnTo>
                <a:lnTo>
                  <a:pt x="704850" y="595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63091" y="2017059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45773" y="2000251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3"/>
                </a:moveTo>
                <a:lnTo>
                  <a:pt x="723900" y="0"/>
                </a:lnTo>
                <a:lnTo>
                  <a:pt x="0" y="0"/>
                </a:lnTo>
                <a:lnTo>
                  <a:pt x="0" y="595883"/>
                </a:lnTo>
                <a:lnTo>
                  <a:pt x="19050" y="595883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099"/>
                </a:lnTo>
                <a:lnTo>
                  <a:pt x="685800" y="19049"/>
                </a:lnTo>
                <a:lnTo>
                  <a:pt x="704850" y="38099"/>
                </a:lnTo>
                <a:lnTo>
                  <a:pt x="704850" y="595883"/>
                </a:lnTo>
                <a:lnTo>
                  <a:pt x="723900" y="595883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3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3"/>
                </a:lnTo>
                <a:lnTo>
                  <a:pt x="38100" y="557783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19050" y="557783"/>
                </a:lnTo>
                <a:lnTo>
                  <a:pt x="38100" y="576833"/>
                </a:lnTo>
                <a:lnTo>
                  <a:pt x="38100" y="595883"/>
                </a:lnTo>
                <a:lnTo>
                  <a:pt x="685800" y="595883"/>
                </a:lnTo>
                <a:lnTo>
                  <a:pt x="685800" y="57683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38100" y="595883"/>
                </a:moveTo>
                <a:lnTo>
                  <a:pt x="38100" y="576833"/>
                </a:lnTo>
                <a:lnTo>
                  <a:pt x="19050" y="557783"/>
                </a:lnTo>
                <a:lnTo>
                  <a:pt x="19050" y="595883"/>
                </a:lnTo>
                <a:lnTo>
                  <a:pt x="38100" y="595883"/>
                </a:lnTo>
                <a:close/>
              </a:path>
              <a:path w="723900" h="596264">
                <a:moveTo>
                  <a:pt x="704850" y="38099"/>
                </a:moveTo>
                <a:lnTo>
                  <a:pt x="685800" y="19049"/>
                </a:lnTo>
                <a:lnTo>
                  <a:pt x="685800" y="38099"/>
                </a:lnTo>
                <a:lnTo>
                  <a:pt x="704850" y="38099"/>
                </a:lnTo>
                <a:close/>
              </a:path>
              <a:path w="723900" h="596264">
                <a:moveTo>
                  <a:pt x="704850" y="557783"/>
                </a:moveTo>
                <a:lnTo>
                  <a:pt x="704850" y="38099"/>
                </a:lnTo>
                <a:lnTo>
                  <a:pt x="685800" y="38099"/>
                </a:lnTo>
                <a:lnTo>
                  <a:pt x="685800" y="557783"/>
                </a:lnTo>
                <a:lnTo>
                  <a:pt x="704850" y="557783"/>
                </a:lnTo>
                <a:close/>
              </a:path>
              <a:path w="723900" h="596264">
                <a:moveTo>
                  <a:pt x="704850" y="595883"/>
                </a:moveTo>
                <a:lnTo>
                  <a:pt x="704850" y="557783"/>
                </a:lnTo>
                <a:lnTo>
                  <a:pt x="685800" y="576833"/>
                </a:lnTo>
                <a:lnTo>
                  <a:pt x="685800" y="595883"/>
                </a:lnTo>
                <a:lnTo>
                  <a:pt x="704850" y="595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16182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98864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39636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22318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86545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69227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63091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799" y="557022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45773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899" y="595122"/>
                </a:moveTo>
                <a:lnTo>
                  <a:pt x="723899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799" y="38100"/>
                </a:lnTo>
                <a:lnTo>
                  <a:pt x="685799" y="19050"/>
                </a:lnTo>
                <a:lnTo>
                  <a:pt x="704849" y="38100"/>
                </a:lnTo>
                <a:lnTo>
                  <a:pt x="704849" y="595122"/>
                </a:lnTo>
                <a:lnTo>
                  <a:pt x="723899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49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799" y="595122"/>
                </a:lnTo>
                <a:lnTo>
                  <a:pt x="685799" y="576072"/>
                </a:lnTo>
                <a:lnTo>
                  <a:pt x="704849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49" y="38100"/>
                </a:moveTo>
                <a:lnTo>
                  <a:pt x="685799" y="19050"/>
                </a:lnTo>
                <a:lnTo>
                  <a:pt x="685799" y="38100"/>
                </a:lnTo>
                <a:lnTo>
                  <a:pt x="704849" y="38100"/>
                </a:lnTo>
                <a:close/>
              </a:path>
              <a:path w="723900" h="595629">
                <a:moveTo>
                  <a:pt x="704849" y="557022"/>
                </a:moveTo>
                <a:lnTo>
                  <a:pt x="704849" y="38100"/>
                </a:lnTo>
                <a:lnTo>
                  <a:pt x="685799" y="38100"/>
                </a:lnTo>
                <a:lnTo>
                  <a:pt x="685799" y="557022"/>
                </a:lnTo>
                <a:lnTo>
                  <a:pt x="704849" y="557022"/>
                </a:lnTo>
                <a:close/>
              </a:path>
              <a:path w="723900" h="595629">
                <a:moveTo>
                  <a:pt x="704849" y="595122"/>
                </a:moveTo>
                <a:lnTo>
                  <a:pt x="704849" y="557022"/>
                </a:lnTo>
                <a:lnTo>
                  <a:pt x="685799" y="576072"/>
                </a:lnTo>
                <a:lnTo>
                  <a:pt x="685799" y="595122"/>
                </a:lnTo>
                <a:lnTo>
                  <a:pt x="704849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10000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92682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316182" y="3265843"/>
            <a:ext cx="3117273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6819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15 42 55 65</a:t>
            </a:r>
            <a:r>
              <a:rPr sz="2500" b="1" spc="1229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75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16182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98864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39636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22318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86545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69227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63091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45773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899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799" y="38100"/>
                </a:lnTo>
                <a:lnTo>
                  <a:pt x="685799" y="19050"/>
                </a:lnTo>
                <a:lnTo>
                  <a:pt x="704849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49" y="38100"/>
                </a:moveTo>
                <a:lnTo>
                  <a:pt x="685799" y="19050"/>
                </a:lnTo>
                <a:lnTo>
                  <a:pt x="685799" y="38100"/>
                </a:lnTo>
                <a:lnTo>
                  <a:pt x="704849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49" y="38100"/>
                </a:lnTo>
                <a:lnTo>
                  <a:pt x="685799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10000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92682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33454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16136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56909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39591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303818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286500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80363" y="4773706"/>
            <a:ext cx="623455" cy="492499"/>
          </a:xfrm>
          <a:custGeom>
            <a:avLst/>
            <a:gdLst/>
            <a:ahLst/>
            <a:cxnLst/>
            <a:rect l="l" t="t" r="r" b="b"/>
            <a:pathLst>
              <a:path w="685800" h="558164">
                <a:moveTo>
                  <a:pt x="0" y="0"/>
                </a:moveTo>
                <a:lnTo>
                  <a:pt x="0" y="557784"/>
                </a:lnTo>
                <a:lnTo>
                  <a:pt x="685800" y="55778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63045" y="4756898"/>
            <a:ext cx="658091" cy="526116"/>
          </a:xfrm>
          <a:custGeom>
            <a:avLst/>
            <a:gdLst/>
            <a:ahLst/>
            <a:cxnLst/>
            <a:rect l="l" t="t" r="r" b="b"/>
            <a:pathLst>
              <a:path w="723900" h="596264">
                <a:moveTo>
                  <a:pt x="723900" y="595884"/>
                </a:moveTo>
                <a:lnTo>
                  <a:pt x="723900" y="0"/>
                </a:lnTo>
                <a:lnTo>
                  <a:pt x="0" y="0"/>
                </a:lnTo>
                <a:lnTo>
                  <a:pt x="0" y="595884"/>
                </a:lnTo>
                <a:lnTo>
                  <a:pt x="19050" y="595884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884"/>
                </a:lnTo>
                <a:lnTo>
                  <a:pt x="723900" y="595884"/>
                </a:lnTo>
                <a:close/>
              </a:path>
              <a:path w="723900" h="59626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6264">
                <a:moveTo>
                  <a:pt x="38100" y="557784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784"/>
                </a:lnTo>
                <a:lnTo>
                  <a:pt x="38100" y="557784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19050" y="557784"/>
                </a:lnTo>
                <a:lnTo>
                  <a:pt x="38100" y="576834"/>
                </a:lnTo>
                <a:lnTo>
                  <a:pt x="38100" y="595884"/>
                </a:lnTo>
                <a:lnTo>
                  <a:pt x="685800" y="595884"/>
                </a:lnTo>
                <a:lnTo>
                  <a:pt x="685800" y="57683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38100" y="595884"/>
                </a:moveTo>
                <a:lnTo>
                  <a:pt x="38100" y="576834"/>
                </a:lnTo>
                <a:lnTo>
                  <a:pt x="19050" y="557784"/>
                </a:lnTo>
                <a:lnTo>
                  <a:pt x="19050" y="595884"/>
                </a:lnTo>
                <a:lnTo>
                  <a:pt x="38100" y="595884"/>
                </a:lnTo>
                <a:close/>
              </a:path>
              <a:path w="723900" h="596264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6264">
                <a:moveTo>
                  <a:pt x="704850" y="557784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784"/>
                </a:lnTo>
                <a:lnTo>
                  <a:pt x="704850" y="557784"/>
                </a:lnTo>
                <a:close/>
              </a:path>
              <a:path w="723900" h="596264">
                <a:moveTo>
                  <a:pt x="704850" y="595884"/>
                </a:moveTo>
                <a:lnTo>
                  <a:pt x="704850" y="557784"/>
                </a:lnTo>
                <a:lnTo>
                  <a:pt x="685800" y="576834"/>
                </a:lnTo>
                <a:lnTo>
                  <a:pt x="685800" y="595884"/>
                </a:lnTo>
                <a:lnTo>
                  <a:pt x="704850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33593" y="2009228"/>
            <a:ext cx="2976418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x: 12 33 35</a:t>
            </a:r>
            <a:r>
              <a:rPr sz="2500" b="1" spc="974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45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33593" y="3286692"/>
            <a:ext cx="409864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9" dirty="0">
                <a:latin typeface="Courier New"/>
                <a:cs typeface="Courier New"/>
              </a:rPr>
              <a:t>y: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33593" y="4833118"/>
            <a:ext cx="409864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9" dirty="0">
                <a:latin typeface="Courier New"/>
                <a:cs typeface="Courier New"/>
              </a:rPr>
              <a:t>z: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897091" y="2063450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30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879773" y="2046641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30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3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30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30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30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30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30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30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897091" y="2055606"/>
            <a:ext cx="62345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algn="ctr">
              <a:spcBef>
                <a:spcPts val="90"/>
              </a:spcBef>
            </a:pPr>
            <a:r>
              <a:rPr sz="2500" b="1" dirty="0">
                <a:latin typeface="Courier New"/>
                <a:cs typeface="Courier New"/>
              </a:rPr>
              <a:t>5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897091" y="3273687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879773" y="3256878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7897091" y="3265843"/>
            <a:ext cx="62345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algn="ctr">
              <a:spcBef>
                <a:spcPts val="90"/>
              </a:spcBef>
            </a:pPr>
            <a:r>
              <a:rPr sz="2500" b="1" dirty="0">
                <a:latin typeface="Courier New"/>
                <a:cs typeface="Courier New"/>
              </a:rPr>
              <a:t>5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897091" y="4752863"/>
            <a:ext cx="623455" cy="491938"/>
          </a:xfrm>
          <a:custGeom>
            <a:avLst/>
            <a:gdLst/>
            <a:ahLst/>
            <a:cxnLst/>
            <a:rect l="l" t="t" r="r" b="b"/>
            <a:pathLst>
              <a:path w="685800" h="557529">
                <a:moveTo>
                  <a:pt x="0" y="0"/>
                </a:moveTo>
                <a:lnTo>
                  <a:pt x="0" y="557022"/>
                </a:lnTo>
                <a:lnTo>
                  <a:pt x="685800" y="557022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879773" y="4736054"/>
            <a:ext cx="658091" cy="525556"/>
          </a:xfrm>
          <a:custGeom>
            <a:avLst/>
            <a:gdLst/>
            <a:ahLst/>
            <a:cxnLst/>
            <a:rect l="l" t="t" r="r" b="b"/>
            <a:pathLst>
              <a:path w="723900" h="595629">
                <a:moveTo>
                  <a:pt x="723900" y="595122"/>
                </a:moveTo>
                <a:lnTo>
                  <a:pt x="723900" y="0"/>
                </a:lnTo>
                <a:lnTo>
                  <a:pt x="0" y="0"/>
                </a:lnTo>
                <a:lnTo>
                  <a:pt x="0" y="595122"/>
                </a:lnTo>
                <a:lnTo>
                  <a:pt x="19050" y="59512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85800" y="38100"/>
                </a:lnTo>
                <a:lnTo>
                  <a:pt x="685800" y="19050"/>
                </a:lnTo>
                <a:lnTo>
                  <a:pt x="704850" y="38100"/>
                </a:lnTo>
                <a:lnTo>
                  <a:pt x="704850" y="595122"/>
                </a:lnTo>
                <a:lnTo>
                  <a:pt x="723900" y="595122"/>
                </a:lnTo>
                <a:close/>
              </a:path>
              <a:path w="723900" h="595629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23900" h="595629">
                <a:moveTo>
                  <a:pt x="38100" y="557022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57022"/>
                </a:lnTo>
                <a:lnTo>
                  <a:pt x="38100" y="557022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19050" y="557022"/>
                </a:lnTo>
                <a:lnTo>
                  <a:pt x="38100" y="576072"/>
                </a:lnTo>
                <a:lnTo>
                  <a:pt x="38100" y="595122"/>
                </a:lnTo>
                <a:lnTo>
                  <a:pt x="685800" y="595122"/>
                </a:lnTo>
                <a:lnTo>
                  <a:pt x="685800" y="57607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38100" y="595122"/>
                </a:moveTo>
                <a:lnTo>
                  <a:pt x="38100" y="576072"/>
                </a:lnTo>
                <a:lnTo>
                  <a:pt x="19050" y="557022"/>
                </a:lnTo>
                <a:lnTo>
                  <a:pt x="19050" y="595122"/>
                </a:lnTo>
                <a:lnTo>
                  <a:pt x="38100" y="595122"/>
                </a:lnTo>
                <a:close/>
              </a:path>
              <a:path w="723900" h="595629">
                <a:moveTo>
                  <a:pt x="704850" y="3810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04850" y="38100"/>
                </a:lnTo>
                <a:close/>
              </a:path>
              <a:path w="723900" h="595629">
                <a:moveTo>
                  <a:pt x="704850" y="557022"/>
                </a:moveTo>
                <a:lnTo>
                  <a:pt x="704850" y="38100"/>
                </a:lnTo>
                <a:lnTo>
                  <a:pt x="685800" y="38100"/>
                </a:lnTo>
                <a:lnTo>
                  <a:pt x="685800" y="557022"/>
                </a:lnTo>
                <a:lnTo>
                  <a:pt x="704850" y="557022"/>
                </a:lnTo>
                <a:close/>
              </a:path>
              <a:path w="723900" h="595629">
                <a:moveTo>
                  <a:pt x="704850" y="595122"/>
                </a:moveTo>
                <a:lnTo>
                  <a:pt x="704850" y="557022"/>
                </a:lnTo>
                <a:lnTo>
                  <a:pt x="685800" y="576072"/>
                </a:lnTo>
                <a:lnTo>
                  <a:pt x="685800" y="595122"/>
                </a:lnTo>
                <a:lnTo>
                  <a:pt x="704850" y="595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7897091" y="4745019"/>
            <a:ext cx="62345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algn="ctr">
              <a:spcBef>
                <a:spcPts val="90"/>
              </a:spcBef>
            </a:pPr>
            <a:r>
              <a:rPr sz="2500" b="1" dirty="0">
                <a:latin typeface="Courier New"/>
                <a:cs typeface="Courier New"/>
              </a:rPr>
              <a:t>9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290497" y="2076459"/>
            <a:ext cx="60440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ix: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290497" y="3219472"/>
            <a:ext cx="604405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500" b="1" spc="-4" dirty="0">
                <a:latin typeface="Courier New"/>
                <a:cs typeface="Courier New"/>
              </a:rPr>
              <a:t>iy: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316182" y="4765862"/>
            <a:ext cx="6578599" cy="3994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6819">
              <a:spcBef>
                <a:spcPts val="90"/>
              </a:spcBef>
              <a:tabLst>
                <a:tab pos="5908764" algn="l"/>
              </a:tabLst>
            </a:pPr>
            <a:r>
              <a:rPr sz="2500" b="1" spc="-9" dirty="0">
                <a:latin typeface="Courier New"/>
                <a:cs typeface="Courier New"/>
              </a:rPr>
              <a:t>1</a:t>
            </a:r>
            <a:r>
              <a:rPr sz="2500" b="1" dirty="0">
                <a:latin typeface="Courier New"/>
                <a:cs typeface="Courier New"/>
              </a:rPr>
              <a:t>2</a:t>
            </a:r>
            <a:r>
              <a:rPr sz="2500" b="1" spc="323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1</a:t>
            </a:r>
            <a:r>
              <a:rPr sz="2500" b="1" dirty="0">
                <a:latin typeface="Courier New"/>
                <a:cs typeface="Courier New"/>
              </a:rPr>
              <a:t>5</a:t>
            </a:r>
            <a:r>
              <a:rPr sz="2500" b="1" spc="323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3</a:t>
            </a:r>
            <a:r>
              <a:rPr sz="2500" b="1" dirty="0">
                <a:latin typeface="Courier New"/>
                <a:cs typeface="Courier New"/>
              </a:rPr>
              <a:t>3</a:t>
            </a:r>
            <a:r>
              <a:rPr sz="2500" b="1" spc="323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3</a:t>
            </a:r>
            <a:r>
              <a:rPr sz="2500" b="1" dirty="0">
                <a:latin typeface="Courier New"/>
                <a:cs typeface="Courier New"/>
              </a:rPr>
              <a:t>5</a:t>
            </a:r>
            <a:r>
              <a:rPr sz="2500" b="1" spc="323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4</a:t>
            </a:r>
            <a:r>
              <a:rPr sz="2500" b="1" dirty="0">
                <a:latin typeface="Courier New"/>
                <a:cs typeface="Courier New"/>
              </a:rPr>
              <a:t>2</a:t>
            </a:r>
            <a:r>
              <a:rPr sz="2500" b="1" spc="323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4</a:t>
            </a:r>
            <a:r>
              <a:rPr sz="2500" b="1" dirty="0">
                <a:latin typeface="Courier New"/>
                <a:cs typeface="Courier New"/>
              </a:rPr>
              <a:t>5</a:t>
            </a:r>
            <a:r>
              <a:rPr sz="2500" b="1" spc="323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5</a:t>
            </a:r>
            <a:r>
              <a:rPr sz="2500" b="1" dirty="0">
                <a:latin typeface="Courier New"/>
                <a:cs typeface="Courier New"/>
              </a:rPr>
              <a:t>5</a:t>
            </a:r>
            <a:r>
              <a:rPr sz="2500" b="1" spc="323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6</a:t>
            </a:r>
            <a:r>
              <a:rPr sz="2500" b="1" dirty="0">
                <a:latin typeface="Courier New"/>
                <a:cs typeface="Courier New"/>
              </a:rPr>
              <a:t>5</a:t>
            </a:r>
            <a:r>
              <a:rPr sz="2500" b="1" spc="323" dirty="0">
                <a:latin typeface="Courier New"/>
                <a:cs typeface="Courier New"/>
              </a:rPr>
              <a:t> </a:t>
            </a:r>
            <a:r>
              <a:rPr sz="2500" b="1" spc="-9" dirty="0">
                <a:latin typeface="Courier New"/>
                <a:cs typeface="Courier New"/>
              </a:rPr>
              <a:t>7</a:t>
            </a:r>
            <a:r>
              <a:rPr sz="2500" b="1" dirty="0">
                <a:latin typeface="Courier New"/>
                <a:cs typeface="Courier New"/>
              </a:rPr>
              <a:t>5	</a:t>
            </a:r>
            <a:r>
              <a:rPr sz="2500" b="1" spc="-4" dirty="0">
                <a:latin typeface="Courier New"/>
                <a:cs typeface="Courier New"/>
              </a:rPr>
              <a:t>iz: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title"/>
          </p:nvPr>
        </p:nvSpPr>
        <p:spPr>
          <a:xfrm>
            <a:off x="3718791" y="872480"/>
            <a:ext cx="968664" cy="457209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2900" b="0" spc="-81" dirty="0">
                <a:solidFill>
                  <a:srgbClr val="33339A"/>
                </a:solidFill>
                <a:latin typeface="Trebuchet MS"/>
                <a:cs typeface="Trebuchet MS"/>
              </a:rPr>
              <a:t>Merge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442364" y="4303059"/>
            <a:ext cx="277091" cy="391646"/>
          </a:xfrm>
          <a:custGeom>
            <a:avLst/>
            <a:gdLst/>
            <a:ahLst/>
            <a:cxnLst/>
            <a:rect l="l" t="t" r="r" b="b"/>
            <a:pathLst>
              <a:path w="304800" h="443864">
                <a:moveTo>
                  <a:pt x="304800" y="332231"/>
                </a:moveTo>
                <a:lnTo>
                  <a:pt x="228600" y="332231"/>
                </a:lnTo>
                <a:lnTo>
                  <a:pt x="228600" y="0"/>
                </a:lnTo>
                <a:lnTo>
                  <a:pt x="76199" y="0"/>
                </a:lnTo>
                <a:lnTo>
                  <a:pt x="76200" y="332231"/>
                </a:lnTo>
                <a:lnTo>
                  <a:pt x="0" y="332231"/>
                </a:lnTo>
                <a:lnTo>
                  <a:pt x="152400" y="443483"/>
                </a:lnTo>
                <a:lnTo>
                  <a:pt x="304800" y="33223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429201" y="4299025"/>
            <a:ext cx="304223" cy="400050"/>
          </a:xfrm>
          <a:custGeom>
            <a:avLst/>
            <a:gdLst/>
            <a:ahLst/>
            <a:cxnLst/>
            <a:rect l="l" t="t" r="r" b="b"/>
            <a:pathLst>
              <a:path w="334645" h="453389">
                <a:moveTo>
                  <a:pt x="90678" y="332231"/>
                </a:moveTo>
                <a:lnTo>
                  <a:pt x="0" y="332231"/>
                </a:lnTo>
                <a:lnTo>
                  <a:pt x="14477" y="342743"/>
                </a:lnTo>
                <a:lnTo>
                  <a:pt x="14478" y="342137"/>
                </a:lnTo>
                <a:lnTo>
                  <a:pt x="17526" y="332993"/>
                </a:lnTo>
                <a:lnTo>
                  <a:pt x="30052" y="342137"/>
                </a:lnTo>
                <a:lnTo>
                  <a:pt x="86105" y="342137"/>
                </a:lnTo>
                <a:lnTo>
                  <a:pt x="86105" y="336803"/>
                </a:lnTo>
                <a:lnTo>
                  <a:pt x="90678" y="332231"/>
                </a:lnTo>
                <a:close/>
              </a:path>
              <a:path w="334645" h="453389">
                <a:moveTo>
                  <a:pt x="30052" y="342137"/>
                </a:moveTo>
                <a:lnTo>
                  <a:pt x="17526" y="332993"/>
                </a:lnTo>
                <a:lnTo>
                  <a:pt x="14478" y="342137"/>
                </a:lnTo>
                <a:lnTo>
                  <a:pt x="30052" y="342137"/>
                </a:lnTo>
                <a:close/>
              </a:path>
              <a:path w="334645" h="453389">
                <a:moveTo>
                  <a:pt x="167259" y="442299"/>
                </a:moveTo>
                <a:lnTo>
                  <a:pt x="30052" y="342137"/>
                </a:lnTo>
                <a:lnTo>
                  <a:pt x="14478" y="342137"/>
                </a:lnTo>
                <a:lnTo>
                  <a:pt x="14477" y="342743"/>
                </a:lnTo>
                <a:lnTo>
                  <a:pt x="164592" y="451730"/>
                </a:lnTo>
                <a:lnTo>
                  <a:pt x="164592" y="444245"/>
                </a:lnTo>
                <a:lnTo>
                  <a:pt x="167259" y="442299"/>
                </a:lnTo>
                <a:close/>
              </a:path>
              <a:path w="334645" h="453389">
                <a:moveTo>
                  <a:pt x="248411" y="332231"/>
                </a:moveTo>
                <a:lnTo>
                  <a:pt x="248411" y="0"/>
                </a:lnTo>
                <a:lnTo>
                  <a:pt x="86105" y="0"/>
                </a:lnTo>
                <a:lnTo>
                  <a:pt x="86105" y="332231"/>
                </a:lnTo>
                <a:lnTo>
                  <a:pt x="90678" y="332231"/>
                </a:lnTo>
                <a:lnTo>
                  <a:pt x="90677" y="9905"/>
                </a:lnTo>
                <a:lnTo>
                  <a:pt x="96011" y="4571"/>
                </a:lnTo>
                <a:lnTo>
                  <a:pt x="96011" y="9905"/>
                </a:lnTo>
                <a:lnTo>
                  <a:pt x="238506" y="9905"/>
                </a:lnTo>
                <a:lnTo>
                  <a:pt x="238506" y="4571"/>
                </a:lnTo>
                <a:lnTo>
                  <a:pt x="243078" y="9905"/>
                </a:lnTo>
                <a:lnTo>
                  <a:pt x="243078" y="332231"/>
                </a:lnTo>
                <a:lnTo>
                  <a:pt x="248411" y="332231"/>
                </a:lnTo>
                <a:close/>
              </a:path>
              <a:path w="334645" h="453389">
                <a:moveTo>
                  <a:pt x="96012" y="342137"/>
                </a:moveTo>
                <a:lnTo>
                  <a:pt x="96011" y="9905"/>
                </a:lnTo>
                <a:lnTo>
                  <a:pt x="90677" y="9905"/>
                </a:lnTo>
                <a:lnTo>
                  <a:pt x="90678" y="332231"/>
                </a:lnTo>
                <a:lnTo>
                  <a:pt x="86105" y="336803"/>
                </a:lnTo>
                <a:lnTo>
                  <a:pt x="86105" y="342137"/>
                </a:lnTo>
                <a:lnTo>
                  <a:pt x="96012" y="342137"/>
                </a:lnTo>
                <a:close/>
              </a:path>
              <a:path w="334645" h="453389">
                <a:moveTo>
                  <a:pt x="96011" y="9905"/>
                </a:moveTo>
                <a:lnTo>
                  <a:pt x="96011" y="4571"/>
                </a:lnTo>
                <a:lnTo>
                  <a:pt x="90677" y="9905"/>
                </a:lnTo>
                <a:lnTo>
                  <a:pt x="96011" y="9905"/>
                </a:lnTo>
                <a:close/>
              </a:path>
              <a:path w="334645" h="453389">
                <a:moveTo>
                  <a:pt x="169926" y="444245"/>
                </a:moveTo>
                <a:lnTo>
                  <a:pt x="167259" y="442299"/>
                </a:lnTo>
                <a:lnTo>
                  <a:pt x="164592" y="444245"/>
                </a:lnTo>
                <a:lnTo>
                  <a:pt x="169926" y="444245"/>
                </a:lnTo>
                <a:close/>
              </a:path>
              <a:path w="334645" h="453389">
                <a:moveTo>
                  <a:pt x="169926" y="451187"/>
                </a:moveTo>
                <a:lnTo>
                  <a:pt x="169926" y="444245"/>
                </a:lnTo>
                <a:lnTo>
                  <a:pt x="164592" y="444245"/>
                </a:lnTo>
                <a:lnTo>
                  <a:pt x="164592" y="451730"/>
                </a:lnTo>
                <a:lnTo>
                  <a:pt x="166878" y="453389"/>
                </a:lnTo>
                <a:lnTo>
                  <a:pt x="169926" y="451187"/>
                </a:lnTo>
                <a:close/>
              </a:path>
              <a:path w="334645" h="453389">
                <a:moveTo>
                  <a:pt x="319278" y="343246"/>
                </a:moveTo>
                <a:lnTo>
                  <a:pt x="319278" y="342137"/>
                </a:lnTo>
                <a:lnTo>
                  <a:pt x="304465" y="342137"/>
                </a:lnTo>
                <a:lnTo>
                  <a:pt x="167259" y="442299"/>
                </a:lnTo>
                <a:lnTo>
                  <a:pt x="169926" y="444245"/>
                </a:lnTo>
                <a:lnTo>
                  <a:pt x="169926" y="451187"/>
                </a:lnTo>
                <a:lnTo>
                  <a:pt x="319278" y="343246"/>
                </a:lnTo>
                <a:close/>
              </a:path>
              <a:path w="334645" h="453389">
                <a:moveTo>
                  <a:pt x="243078" y="9905"/>
                </a:moveTo>
                <a:lnTo>
                  <a:pt x="238506" y="4571"/>
                </a:lnTo>
                <a:lnTo>
                  <a:pt x="238506" y="9905"/>
                </a:lnTo>
                <a:lnTo>
                  <a:pt x="243078" y="9905"/>
                </a:lnTo>
                <a:close/>
              </a:path>
              <a:path w="334645" h="453389">
                <a:moveTo>
                  <a:pt x="248411" y="342137"/>
                </a:moveTo>
                <a:lnTo>
                  <a:pt x="248411" y="336803"/>
                </a:lnTo>
                <a:lnTo>
                  <a:pt x="243078" y="332231"/>
                </a:lnTo>
                <a:lnTo>
                  <a:pt x="243078" y="9905"/>
                </a:lnTo>
                <a:lnTo>
                  <a:pt x="238506" y="9905"/>
                </a:lnTo>
                <a:lnTo>
                  <a:pt x="238506" y="342137"/>
                </a:lnTo>
                <a:lnTo>
                  <a:pt x="248411" y="342137"/>
                </a:lnTo>
                <a:close/>
              </a:path>
              <a:path w="334645" h="453389">
                <a:moveTo>
                  <a:pt x="334518" y="332231"/>
                </a:moveTo>
                <a:lnTo>
                  <a:pt x="243078" y="332231"/>
                </a:lnTo>
                <a:lnTo>
                  <a:pt x="248411" y="336803"/>
                </a:lnTo>
                <a:lnTo>
                  <a:pt x="248411" y="342137"/>
                </a:lnTo>
                <a:lnTo>
                  <a:pt x="304465" y="342137"/>
                </a:lnTo>
                <a:lnTo>
                  <a:pt x="316992" y="332993"/>
                </a:lnTo>
                <a:lnTo>
                  <a:pt x="319278" y="342137"/>
                </a:lnTo>
                <a:lnTo>
                  <a:pt x="319278" y="343246"/>
                </a:lnTo>
                <a:lnTo>
                  <a:pt x="334518" y="332231"/>
                </a:lnTo>
                <a:close/>
              </a:path>
              <a:path w="334645" h="453389">
                <a:moveTo>
                  <a:pt x="319278" y="342137"/>
                </a:moveTo>
                <a:lnTo>
                  <a:pt x="316992" y="332993"/>
                </a:lnTo>
                <a:lnTo>
                  <a:pt x="304465" y="342137"/>
                </a:lnTo>
                <a:lnTo>
                  <a:pt x="319278" y="3421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48545" y="2756647"/>
            <a:ext cx="277091" cy="391646"/>
          </a:xfrm>
          <a:custGeom>
            <a:avLst/>
            <a:gdLst/>
            <a:ahLst/>
            <a:cxnLst/>
            <a:rect l="l" t="t" r="r" b="b"/>
            <a:pathLst>
              <a:path w="304800" h="443864">
                <a:moveTo>
                  <a:pt x="304800" y="332232"/>
                </a:moveTo>
                <a:lnTo>
                  <a:pt x="228600" y="332232"/>
                </a:lnTo>
                <a:lnTo>
                  <a:pt x="228600" y="0"/>
                </a:lnTo>
                <a:lnTo>
                  <a:pt x="76199" y="0"/>
                </a:lnTo>
                <a:lnTo>
                  <a:pt x="76200" y="332232"/>
                </a:lnTo>
                <a:lnTo>
                  <a:pt x="0" y="332232"/>
                </a:lnTo>
                <a:lnTo>
                  <a:pt x="152400" y="443484"/>
                </a:lnTo>
                <a:lnTo>
                  <a:pt x="304800" y="3322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935383" y="2752612"/>
            <a:ext cx="304223" cy="400050"/>
          </a:xfrm>
          <a:custGeom>
            <a:avLst/>
            <a:gdLst/>
            <a:ahLst/>
            <a:cxnLst/>
            <a:rect l="l" t="t" r="r" b="b"/>
            <a:pathLst>
              <a:path w="334645" h="453389">
                <a:moveTo>
                  <a:pt x="90678" y="332232"/>
                </a:moveTo>
                <a:lnTo>
                  <a:pt x="0" y="332232"/>
                </a:lnTo>
                <a:lnTo>
                  <a:pt x="14477" y="342743"/>
                </a:lnTo>
                <a:lnTo>
                  <a:pt x="14478" y="342138"/>
                </a:lnTo>
                <a:lnTo>
                  <a:pt x="17526" y="332994"/>
                </a:lnTo>
                <a:lnTo>
                  <a:pt x="30052" y="342138"/>
                </a:lnTo>
                <a:lnTo>
                  <a:pt x="86105" y="342138"/>
                </a:lnTo>
                <a:lnTo>
                  <a:pt x="86105" y="336804"/>
                </a:lnTo>
                <a:lnTo>
                  <a:pt x="90678" y="332232"/>
                </a:lnTo>
                <a:close/>
              </a:path>
              <a:path w="334645" h="453389">
                <a:moveTo>
                  <a:pt x="30052" y="342138"/>
                </a:moveTo>
                <a:lnTo>
                  <a:pt x="17526" y="332994"/>
                </a:lnTo>
                <a:lnTo>
                  <a:pt x="14478" y="342138"/>
                </a:lnTo>
                <a:lnTo>
                  <a:pt x="30052" y="342138"/>
                </a:lnTo>
                <a:close/>
              </a:path>
              <a:path w="334645" h="453389">
                <a:moveTo>
                  <a:pt x="167259" y="442299"/>
                </a:moveTo>
                <a:lnTo>
                  <a:pt x="30052" y="342138"/>
                </a:lnTo>
                <a:lnTo>
                  <a:pt x="14478" y="342138"/>
                </a:lnTo>
                <a:lnTo>
                  <a:pt x="14477" y="342743"/>
                </a:lnTo>
                <a:lnTo>
                  <a:pt x="164592" y="451730"/>
                </a:lnTo>
                <a:lnTo>
                  <a:pt x="164592" y="444246"/>
                </a:lnTo>
                <a:lnTo>
                  <a:pt x="167259" y="442299"/>
                </a:lnTo>
                <a:close/>
              </a:path>
              <a:path w="334645" h="453389">
                <a:moveTo>
                  <a:pt x="248411" y="332232"/>
                </a:moveTo>
                <a:lnTo>
                  <a:pt x="248411" y="0"/>
                </a:lnTo>
                <a:lnTo>
                  <a:pt x="86105" y="0"/>
                </a:lnTo>
                <a:lnTo>
                  <a:pt x="86105" y="332232"/>
                </a:lnTo>
                <a:lnTo>
                  <a:pt x="90678" y="332232"/>
                </a:lnTo>
                <a:lnTo>
                  <a:pt x="90677" y="9906"/>
                </a:lnTo>
                <a:lnTo>
                  <a:pt x="96011" y="4572"/>
                </a:lnTo>
                <a:lnTo>
                  <a:pt x="96011" y="9906"/>
                </a:lnTo>
                <a:lnTo>
                  <a:pt x="238506" y="9906"/>
                </a:lnTo>
                <a:lnTo>
                  <a:pt x="238506" y="4572"/>
                </a:lnTo>
                <a:lnTo>
                  <a:pt x="243078" y="9906"/>
                </a:lnTo>
                <a:lnTo>
                  <a:pt x="243078" y="332232"/>
                </a:lnTo>
                <a:lnTo>
                  <a:pt x="248411" y="332232"/>
                </a:lnTo>
                <a:close/>
              </a:path>
              <a:path w="334645" h="453389">
                <a:moveTo>
                  <a:pt x="96012" y="342138"/>
                </a:moveTo>
                <a:lnTo>
                  <a:pt x="96011" y="9906"/>
                </a:lnTo>
                <a:lnTo>
                  <a:pt x="90677" y="9906"/>
                </a:lnTo>
                <a:lnTo>
                  <a:pt x="90678" y="332232"/>
                </a:lnTo>
                <a:lnTo>
                  <a:pt x="86105" y="336804"/>
                </a:lnTo>
                <a:lnTo>
                  <a:pt x="86105" y="342138"/>
                </a:lnTo>
                <a:lnTo>
                  <a:pt x="96012" y="342138"/>
                </a:lnTo>
                <a:close/>
              </a:path>
              <a:path w="334645" h="453389">
                <a:moveTo>
                  <a:pt x="96011" y="9906"/>
                </a:moveTo>
                <a:lnTo>
                  <a:pt x="96011" y="4572"/>
                </a:lnTo>
                <a:lnTo>
                  <a:pt x="90677" y="9906"/>
                </a:lnTo>
                <a:lnTo>
                  <a:pt x="96011" y="9906"/>
                </a:lnTo>
                <a:close/>
              </a:path>
              <a:path w="334645" h="453389">
                <a:moveTo>
                  <a:pt x="169926" y="444246"/>
                </a:moveTo>
                <a:lnTo>
                  <a:pt x="167259" y="442299"/>
                </a:lnTo>
                <a:lnTo>
                  <a:pt x="164592" y="444246"/>
                </a:lnTo>
                <a:lnTo>
                  <a:pt x="169926" y="444246"/>
                </a:lnTo>
                <a:close/>
              </a:path>
              <a:path w="334645" h="453389">
                <a:moveTo>
                  <a:pt x="169926" y="451187"/>
                </a:moveTo>
                <a:lnTo>
                  <a:pt x="169926" y="444246"/>
                </a:lnTo>
                <a:lnTo>
                  <a:pt x="164592" y="444246"/>
                </a:lnTo>
                <a:lnTo>
                  <a:pt x="164592" y="451730"/>
                </a:lnTo>
                <a:lnTo>
                  <a:pt x="166878" y="453390"/>
                </a:lnTo>
                <a:lnTo>
                  <a:pt x="169926" y="451187"/>
                </a:lnTo>
                <a:close/>
              </a:path>
              <a:path w="334645" h="453389">
                <a:moveTo>
                  <a:pt x="319278" y="343246"/>
                </a:moveTo>
                <a:lnTo>
                  <a:pt x="319278" y="342138"/>
                </a:lnTo>
                <a:lnTo>
                  <a:pt x="304465" y="342138"/>
                </a:lnTo>
                <a:lnTo>
                  <a:pt x="167259" y="442299"/>
                </a:lnTo>
                <a:lnTo>
                  <a:pt x="169926" y="444246"/>
                </a:lnTo>
                <a:lnTo>
                  <a:pt x="169926" y="451187"/>
                </a:lnTo>
                <a:lnTo>
                  <a:pt x="319278" y="343246"/>
                </a:lnTo>
                <a:close/>
              </a:path>
              <a:path w="334645" h="453389">
                <a:moveTo>
                  <a:pt x="243078" y="9906"/>
                </a:moveTo>
                <a:lnTo>
                  <a:pt x="238506" y="4572"/>
                </a:lnTo>
                <a:lnTo>
                  <a:pt x="238506" y="9906"/>
                </a:lnTo>
                <a:lnTo>
                  <a:pt x="243078" y="9906"/>
                </a:lnTo>
                <a:close/>
              </a:path>
              <a:path w="334645" h="453389">
                <a:moveTo>
                  <a:pt x="248411" y="342138"/>
                </a:moveTo>
                <a:lnTo>
                  <a:pt x="248411" y="336804"/>
                </a:lnTo>
                <a:lnTo>
                  <a:pt x="243078" y="332232"/>
                </a:lnTo>
                <a:lnTo>
                  <a:pt x="243078" y="9906"/>
                </a:lnTo>
                <a:lnTo>
                  <a:pt x="238506" y="9906"/>
                </a:lnTo>
                <a:lnTo>
                  <a:pt x="238506" y="342138"/>
                </a:lnTo>
                <a:lnTo>
                  <a:pt x="248411" y="342138"/>
                </a:lnTo>
                <a:close/>
              </a:path>
              <a:path w="334645" h="453389">
                <a:moveTo>
                  <a:pt x="334518" y="332232"/>
                </a:moveTo>
                <a:lnTo>
                  <a:pt x="243078" y="332232"/>
                </a:lnTo>
                <a:lnTo>
                  <a:pt x="248411" y="336804"/>
                </a:lnTo>
                <a:lnTo>
                  <a:pt x="248411" y="342138"/>
                </a:lnTo>
                <a:lnTo>
                  <a:pt x="304465" y="342138"/>
                </a:lnTo>
                <a:lnTo>
                  <a:pt x="316992" y="332994"/>
                </a:lnTo>
                <a:lnTo>
                  <a:pt x="319278" y="342138"/>
                </a:lnTo>
                <a:lnTo>
                  <a:pt x="319278" y="343246"/>
                </a:lnTo>
                <a:lnTo>
                  <a:pt x="334518" y="332232"/>
                </a:lnTo>
                <a:close/>
              </a:path>
              <a:path w="334645" h="453389">
                <a:moveTo>
                  <a:pt x="319278" y="342138"/>
                </a:moveTo>
                <a:lnTo>
                  <a:pt x="316992" y="332994"/>
                </a:lnTo>
                <a:lnTo>
                  <a:pt x="304465" y="342138"/>
                </a:lnTo>
                <a:lnTo>
                  <a:pt x="319278" y="3421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017818" y="1559186"/>
            <a:ext cx="277091" cy="391085"/>
          </a:xfrm>
          <a:custGeom>
            <a:avLst/>
            <a:gdLst/>
            <a:ahLst/>
            <a:cxnLst/>
            <a:rect l="l" t="t" r="r" b="b"/>
            <a:pathLst>
              <a:path w="304800" h="443230">
                <a:moveTo>
                  <a:pt x="304800" y="332232"/>
                </a:moveTo>
                <a:lnTo>
                  <a:pt x="228600" y="332232"/>
                </a:lnTo>
                <a:lnTo>
                  <a:pt x="228600" y="0"/>
                </a:lnTo>
                <a:lnTo>
                  <a:pt x="76199" y="0"/>
                </a:lnTo>
                <a:lnTo>
                  <a:pt x="76200" y="332232"/>
                </a:lnTo>
                <a:lnTo>
                  <a:pt x="0" y="332232"/>
                </a:lnTo>
                <a:lnTo>
                  <a:pt x="152400" y="442722"/>
                </a:lnTo>
                <a:lnTo>
                  <a:pt x="304800" y="3322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04656" y="1555151"/>
            <a:ext cx="304223" cy="400050"/>
          </a:xfrm>
          <a:custGeom>
            <a:avLst/>
            <a:gdLst/>
            <a:ahLst/>
            <a:cxnLst/>
            <a:rect l="l" t="t" r="r" b="b"/>
            <a:pathLst>
              <a:path w="334645" h="453389">
                <a:moveTo>
                  <a:pt x="90678" y="332232"/>
                </a:moveTo>
                <a:lnTo>
                  <a:pt x="0" y="332232"/>
                </a:lnTo>
                <a:lnTo>
                  <a:pt x="14477" y="342743"/>
                </a:lnTo>
                <a:lnTo>
                  <a:pt x="14478" y="341376"/>
                </a:lnTo>
                <a:lnTo>
                  <a:pt x="17526" y="332994"/>
                </a:lnTo>
                <a:lnTo>
                  <a:pt x="29087" y="341376"/>
                </a:lnTo>
                <a:lnTo>
                  <a:pt x="86105" y="341376"/>
                </a:lnTo>
                <a:lnTo>
                  <a:pt x="86105" y="336804"/>
                </a:lnTo>
                <a:lnTo>
                  <a:pt x="90678" y="332232"/>
                </a:lnTo>
                <a:close/>
              </a:path>
              <a:path w="334645" h="453389">
                <a:moveTo>
                  <a:pt x="29087" y="341376"/>
                </a:moveTo>
                <a:lnTo>
                  <a:pt x="17526" y="332994"/>
                </a:lnTo>
                <a:lnTo>
                  <a:pt x="14478" y="341376"/>
                </a:lnTo>
                <a:lnTo>
                  <a:pt x="29087" y="341376"/>
                </a:lnTo>
                <a:close/>
              </a:path>
              <a:path w="334645" h="453389">
                <a:moveTo>
                  <a:pt x="167259" y="441550"/>
                </a:moveTo>
                <a:lnTo>
                  <a:pt x="29087" y="341376"/>
                </a:lnTo>
                <a:lnTo>
                  <a:pt x="14478" y="341376"/>
                </a:lnTo>
                <a:lnTo>
                  <a:pt x="14477" y="342743"/>
                </a:lnTo>
                <a:lnTo>
                  <a:pt x="164592" y="451730"/>
                </a:lnTo>
                <a:lnTo>
                  <a:pt x="164592" y="443484"/>
                </a:lnTo>
                <a:lnTo>
                  <a:pt x="167259" y="441550"/>
                </a:lnTo>
                <a:close/>
              </a:path>
              <a:path w="334645" h="453389">
                <a:moveTo>
                  <a:pt x="248411" y="332232"/>
                </a:moveTo>
                <a:lnTo>
                  <a:pt x="248411" y="0"/>
                </a:lnTo>
                <a:lnTo>
                  <a:pt x="86105" y="0"/>
                </a:lnTo>
                <a:lnTo>
                  <a:pt x="86105" y="332232"/>
                </a:lnTo>
                <a:lnTo>
                  <a:pt x="90678" y="332232"/>
                </a:lnTo>
                <a:lnTo>
                  <a:pt x="90677" y="9144"/>
                </a:lnTo>
                <a:lnTo>
                  <a:pt x="96011" y="4572"/>
                </a:lnTo>
                <a:lnTo>
                  <a:pt x="96011" y="9144"/>
                </a:lnTo>
                <a:lnTo>
                  <a:pt x="238506" y="9144"/>
                </a:lnTo>
                <a:lnTo>
                  <a:pt x="238506" y="4572"/>
                </a:lnTo>
                <a:lnTo>
                  <a:pt x="243078" y="9144"/>
                </a:lnTo>
                <a:lnTo>
                  <a:pt x="243078" y="332232"/>
                </a:lnTo>
                <a:lnTo>
                  <a:pt x="248411" y="332232"/>
                </a:lnTo>
                <a:close/>
              </a:path>
              <a:path w="334645" h="453389">
                <a:moveTo>
                  <a:pt x="96011" y="341376"/>
                </a:moveTo>
                <a:lnTo>
                  <a:pt x="96011" y="9144"/>
                </a:lnTo>
                <a:lnTo>
                  <a:pt x="90677" y="9144"/>
                </a:lnTo>
                <a:lnTo>
                  <a:pt x="90678" y="332232"/>
                </a:lnTo>
                <a:lnTo>
                  <a:pt x="86105" y="336804"/>
                </a:lnTo>
                <a:lnTo>
                  <a:pt x="86105" y="341376"/>
                </a:lnTo>
                <a:lnTo>
                  <a:pt x="96011" y="341376"/>
                </a:lnTo>
                <a:close/>
              </a:path>
              <a:path w="334645" h="453389">
                <a:moveTo>
                  <a:pt x="96011" y="9144"/>
                </a:moveTo>
                <a:lnTo>
                  <a:pt x="96011" y="4572"/>
                </a:lnTo>
                <a:lnTo>
                  <a:pt x="90677" y="9144"/>
                </a:lnTo>
                <a:lnTo>
                  <a:pt x="96011" y="9144"/>
                </a:lnTo>
                <a:close/>
              </a:path>
              <a:path w="334645" h="453389">
                <a:moveTo>
                  <a:pt x="169926" y="443484"/>
                </a:moveTo>
                <a:lnTo>
                  <a:pt x="167259" y="441550"/>
                </a:lnTo>
                <a:lnTo>
                  <a:pt x="164592" y="443484"/>
                </a:lnTo>
                <a:lnTo>
                  <a:pt x="169926" y="443484"/>
                </a:lnTo>
                <a:close/>
              </a:path>
              <a:path w="334645" h="453389">
                <a:moveTo>
                  <a:pt x="169926" y="451187"/>
                </a:moveTo>
                <a:lnTo>
                  <a:pt x="169926" y="443484"/>
                </a:lnTo>
                <a:lnTo>
                  <a:pt x="164592" y="443484"/>
                </a:lnTo>
                <a:lnTo>
                  <a:pt x="164592" y="451730"/>
                </a:lnTo>
                <a:lnTo>
                  <a:pt x="166878" y="453390"/>
                </a:lnTo>
                <a:lnTo>
                  <a:pt x="169926" y="451187"/>
                </a:lnTo>
                <a:close/>
              </a:path>
              <a:path w="334645" h="453389">
                <a:moveTo>
                  <a:pt x="319278" y="343246"/>
                </a:moveTo>
                <a:lnTo>
                  <a:pt x="319278" y="341376"/>
                </a:lnTo>
                <a:lnTo>
                  <a:pt x="305430" y="341376"/>
                </a:lnTo>
                <a:lnTo>
                  <a:pt x="167259" y="441550"/>
                </a:lnTo>
                <a:lnTo>
                  <a:pt x="169926" y="443484"/>
                </a:lnTo>
                <a:lnTo>
                  <a:pt x="169926" y="451187"/>
                </a:lnTo>
                <a:lnTo>
                  <a:pt x="319278" y="343246"/>
                </a:lnTo>
                <a:close/>
              </a:path>
              <a:path w="334645" h="453389">
                <a:moveTo>
                  <a:pt x="243078" y="9144"/>
                </a:moveTo>
                <a:lnTo>
                  <a:pt x="238506" y="4572"/>
                </a:lnTo>
                <a:lnTo>
                  <a:pt x="238506" y="9144"/>
                </a:lnTo>
                <a:lnTo>
                  <a:pt x="243078" y="9144"/>
                </a:lnTo>
                <a:close/>
              </a:path>
              <a:path w="334645" h="453389">
                <a:moveTo>
                  <a:pt x="248411" y="341376"/>
                </a:moveTo>
                <a:lnTo>
                  <a:pt x="248411" y="336804"/>
                </a:lnTo>
                <a:lnTo>
                  <a:pt x="243078" y="332232"/>
                </a:lnTo>
                <a:lnTo>
                  <a:pt x="243078" y="9144"/>
                </a:lnTo>
                <a:lnTo>
                  <a:pt x="238506" y="9144"/>
                </a:lnTo>
                <a:lnTo>
                  <a:pt x="238506" y="341376"/>
                </a:lnTo>
                <a:lnTo>
                  <a:pt x="248411" y="341376"/>
                </a:lnTo>
                <a:close/>
              </a:path>
              <a:path w="334645" h="453389">
                <a:moveTo>
                  <a:pt x="334518" y="332232"/>
                </a:moveTo>
                <a:lnTo>
                  <a:pt x="243078" y="332232"/>
                </a:lnTo>
                <a:lnTo>
                  <a:pt x="248411" y="336804"/>
                </a:lnTo>
                <a:lnTo>
                  <a:pt x="248411" y="341376"/>
                </a:lnTo>
                <a:lnTo>
                  <a:pt x="305430" y="341376"/>
                </a:lnTo>
                <a:lnTo>
                  <a:pt x="316992" y="332994"/>
                </a:lnTo>
                <a:lnTo>
                  <a:pt x="319278" y="341376"/>
                </a:lnTo>
                <a:lnTo>
                  <a:pt x="319278" y="343246"/>
                </a:lnTo>
                <a:lnTo>
                  <a:pt x="334518" y="332232"/>
                </a:lnTo>
                <a:close/>
              </a:path>
              <a:path w="334645" h="453389">
                <a:moveTo>
                  <a:pt x="319278" y="341376"/>
                </a:moveTo>
                <a:lnTo>
                  <a:pt x="316992" y="332994"/>
                </a:lnTo>
                <a:lnTo>
                  <a:pt x="305430" y="341376"/>
                </a:lnTo>
                <a:lnTo>
                  <a:pt x="319278" y="341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2219036" y="5694561"/>
            <a:ext cx="468167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3051"/>
              </a:lnSpc>
            </a:pPr>
            <a:r>
              <a:rPr sz="2900" b="1" dirty="0">
                <a:latin typeface="Courier New"/>
                <a:cs typeface="Courier New"/>
              </a:rPr>
              <a:t>iy</a:t>
            </a:r>
            <a:endParaRPr sz="2900">
              <a:latin typeface="Courier New"/>
              <a:cs typeface="Courier New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886076" y="5694561"/>
            <a:ext cx="468167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3051"/>
              </a:lnSpc>
            </a:pPr>
            <a:r>
              <a:rPr sz="2900" b="1" dirty="0">
                <a:latin typeface="Courier New"/>
                <a:cs typeface="Courier New"/>
              </a:rPr>
              <a:t>&lt;=</a:t>
            </a:r>
            <a:endParaRPr sz="2900">
              <a:latin typeface="Courier New"/>
              <a:cs typeface="Courier New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553114" y="5694561"/>
            <a:ext cx="244764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3051"/>
              </a:lnSpc>
            </a:pPr>
            <a:r>
              <a:rPr sz="2900" b="1" spc="-4" dirty="0">
                <a:latin typeface="Courier New"/>
                <a:cs typeface="Courier New"/>
              </a:rPr>
              <a:t>5</a:t>
            </a:r>
            <a:endParaRPr sz="29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670061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854" y="1377475"/>
            <a:ext cx="7631546" cy="2381388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200" b="1" spc="-4" dirty="0">
                <a:solidFill>
                  <a:srgbClr val="3333CC"/>
                </a:solidFill>
                <a:latin typeface="Courier New"/>
                <a:cs typeface="Courier New"/>
              </a:rPr>
              <a:t>function </a:t>
            </a:r>
            <a:r>
              <a:rPr sz="2200" b="1" spc="-4" dirty="0">
                <a:latin typeface="Courier New"/>
                <a:cs typeface="Courier New"/>
              </a:rPr>
              <a:t>z =</a:t>
            </a:r>
            <a:r>
              <a:rPr sz="2200" b="1" spc="-27" dirty="0">
                <a:latin typeface="Courier New"/>
                <a:cs typeface="Courier New"/>
              </a:rPr>
              <a:t> </a:t>
            </a:r>
            <a:r>
              <a:rPr sz="2200" b="1" spc="-9" dirty="0">
                <a:latin typeface="Courier New"/>
                <a:cs typeface="Courier New"/>
              </a:rPr>
              <a:t>merge(x,y)</a:t>
            </a:r>
            <a:endParaRPr sz="2200" dirty="0">
              <a:latin typeface="Courier New"/>
              <a:cs typeface="Courier New"/>
            </a:endParaRPr>
          </a:p>
          <a:p>
            <a:pPr marL="11397" marR="4559"/>
            <a:r>
              <a:rPr sz="2200" b="1" spc="-4" dirty="0">
                <a:latin typeface="Courier New"/>
                <a:cs typeface="Courier New"/>
              </a:rPr>
              <a:t>nx = length(x); </a:t>
            </a:r>
            <a:endParaRPr lang="en-US" sz="2200" b="1" spc="-4" dirty="0">
              <a:latin typeface="Courier New"/>
              <a:cs typeface="Courier New"/>
            </a:endParaRPr>
          </a:p>
          <a:p>
            <a:pPr marL="11397" marR="4559"/>
            <a:r>
              <a:rPr sz="2200" b="1" spc="-4" dirty="0" err="1">
                <a:latin typeface="Courier New"/>
                <a:cs typeface="Courier New"/>
              </a:rPr>
              <a:t>ny</a:t>
            </a:r>
            <a:r>
              <a:rPr sz="2200" b="1" spc="-4" dirty="0">
                <a:latin typeface="Courier New"/>
                <a:cs typeface="Courier New"/>
              </a:rPr>
              <a:t> = </a:t>
            </a:r>
            <a:r>
              <a:rPr sz="2200" b="1" spc="-9" dirty="0">
                <a:latin typeface="Courier New"/>
                <a:cs typeface="Courier New"/>
              </a:rPr>
              <a:t>length(y);  </a:t>
            </a:r>
            <a:endParaRPr lang="en-US" sz="2200" b="1" spc="-9" dirty="0">
              <a:latin typeface="Courier New"/>
              <a:cs typeface="Courier New"/>
            </a:endParaRPr>
          </a:p>
          <a:p>
            <a:pPr marL="11397" marR="4559"/>
            <a:r>
              <a:rPr sz="2200" b="1" spc="-4" dirty="0">
                <a:latin typeface="Courier New"/>
                <a:cs typeface="Courier New"/>
              </a:rPr>
              <a:t>z = zeros(1,</a:t>
            </a:r>
            <a:r>
              <a:rPr sz="2200" b="1" spc="-31" dirty="0">
                <a:latin typeface="Courier New"/>
                <a:cs typeface="Courier New"/>
              </a:rPr>
              <a:t> </a:t>
            </a:r>
            <a:r>
              <a:rPr sz="2200" b="1" spc="-9" dirty="0" err="1">
                <a:latin typeface="Courier New"/>
                <a:cs typeface="Courier New"/>
              </a:rPr>
              <a:t>nx+ny</a:t>
            </a:r>
            <a:r>
              <a:rPr sz="2200" b="1" spc="-9" dirty="0">
                <a:latin typeface="Courier New"/>
                <a:cs typeface="Courier New"/>
              </a:rPr>
              <a:t>);</a:t>
            </a:r>
            <a:r>
              <a:rPr lang="en-US" sz="2200" b="1" spc="-9" dirty="0">
                <a:latin typeface="Courier New"/>
                <a:cs typeface="Courier New"/>
              </a:rPr>
              <a:t>   % x</a:t>
            </a:r>
            <a:r>
              <a:rPr lang="ko-KR" altLang="en-US" sz="2200" b="1" spc="-9" dirty="0">
                <a:latin typeface="Courier New"/>
                <a:cs typeface="Courier New"/>
              </a:rPr>
              <a:t>의 길이 </a:t>
            </a:r>
            <a:r>
              <a:rPr lang="en-US" altLang="ko-KR" sz="2200" b="1" spc="-9" dirty="0">
                <a:latin typeface="Courier New"/>
                <a:cs typeface="Courier New"/>
              </a:rPr>
              <a:t>+ y</a:t>
            </a:r>
            <a:r>
              <a:rPr lang="ko-KR" altLang="en-US" sz="2200" b="1" spc="-9" dirty="0">
                <a:latin typeface="Courier New"/>
                <a:cs typeface="Courier New"/>
              </a:rPr>
              <a:t>의 길이</a:t>
            </a:r>
            <a:endParaRPr sz="2200" dirty="0">
              <a:latin typeface="Courier New"/>
              <a:cs typeface="Courier New"/>
            </a:endParaRPr>
          </a:p>
          <a:p>
            <a:pPr marL="11397"/>
            <a:r>
              <a:rPr sz="2200" b="1" spc="-4" dirty="0">
                <a:latin typeface="Courier New"/>
                <a:cs typeface="Courier New"/>
              </a:rPr>
              <a:t>ix = 1; </a:t>
            </a:r>
            <a:r>
              <a:rPr lang="en-US" sz="2200" b="1" spc="-4" dirty="0">
                <a:latin typeface="Courier New"/>
                <a:cs typeface="Courier New"/>
              </a:rPr>
              <a:t>% </a:t>
            </a:r>
            <a:r>
              <a:rPr lang="ko-KR" altLang="en-US" sz="2200" b="1" spc="-4" dirty="0">
                <a:latin typeface="Courier New"/>
                <a:cs typeface="Courier New"/>
              </a:rPr>
              <a:t>최초는 </a:t>
            </a:r>
            <a:r>
              <a:rPr lang="ko-KR" altLang="en-US" sz="2200" b="1" spc="-4" dirty="0" err="1">
                <a:latin typeface="Courier New"/>
                <a:cs typeface="Courier New"/>
              </a:rPr>
              <a:t>첫번째</a:t>
            </a:r>
            <a:r>
              <a:rPr lang="ko-KR" altLang="en-US" sz="2200" b="1" spc="-4" dirty="0">
                <a:latin typeface="Courier New"/>
                <a:cs typeface="Courier New"/>
              </a:rPr>
              <a:t> 위치 가리킴 </a:t>
            </a:r>
            <a:endParaRPr lang="en-US" sz="2200" b="1" spc="-4" dirty="0">
              <a:latin typeface="Courier New"/>
              <a:cs typeface="Courier New"/>
            </a:endParaRPr>
          </a:p>
          <a:p>
            <a:pPr marL="11397"/>
            <a:r>
              <a:rPr sz="2200" b="1" spc="-4" dirty="0" err="1">
                <a:latin typeface="Courier New"/>
                <a:cs typeface="Courier New"/>
              </a:rPr>
              <a:t>iy</a:t>
            </a:r>
            <a:r>
              <a:rPr sz="2200" b="1" spc="-4" dirty="0">
                <a:latin typeface="Courier New"/>
                <a:cs typeface="Courier New"/>
              </a:rPr>
              <a:t> = 1; </a:t>
            </a:r>
            <a:endParaRPr lang="en-US" sz="2200" b="1" spc="-4" dirty="0">
              <a:latin typeface="Courier New"/>
              <a:cs typeface="Courier New"/>
            </a:endParaRPr>
          </a:p>
          <a:p>
            <a:pPr marL="11397"/>
            <a:r>
              <a:rPr sz="2200" b="1" spc="-4" dirty="0" err="1">
                <a:latin typeface="Courier New"/>
                <a:cs typeface="Courier New"/>
              </a:rPr>
              <a:t>iz</a:t>
            </a:r>
            <a:r>
              <a:rPr sz="2200" b="1" spc="-4" dirty="0">
                <a:latin typeface="Courier New"/>
                <a:cs typeface="Courier New"/>
              </a:rPr>
              <a:t> =</a:t>
            </a:r>
            <a:r>
              <a:rPr sz="2200" b="1" spc="-67" dirty="0">
                <a:latin typeface="Courier New"/>
                <a:cs typeface="Courier New"/>
              </a:rPr>
              <a:t> </a:t>
            </a:r>
            <a:r>
              <a:rPr sz="2200" b="1" spc="-9" dirty="0">
                <a:latin typeface="Courier New"/>
                <a:cs typeface="Courier New"/>
              </a:rPr>
              <a:t>1;</a:t>
            </a:r>
            <a:endParaRPr sz="2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712232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854" y="1267521"/>
            <a:ext cx="7707746" cy="1704279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200" b="1" spc="-4" dirty="0">
                <a:solidFill>
                  <a:srgbClr val="3333CC"/>
                </a:solidFill>
                <a:latin typeface="Courier New"/>
                <a:cs typeface="Courier New"/>
              </a:rPr>
              <a:t>function </a:t>
            </a:r>
            <a:r>
              <a:rPr sz="2200" b="1" spc="-4" dirty="0">
                <a:latin typeface="Courier New"/>
                <a:cs typeface="Courier New"/>
              </a:rPr>
              <a:t>z =</a:t>
            </a:r>
            <a:r>
              <a:rPr sz="2200" b="1" spc="-27" dirty="0">
                <a:latin typeface="Courier New"/>
                <a:cs typeface="Courier New"/>
              </a:rPr>
              <a:t> </a:t>
            </a:r>
            <a:r>
              <a:rPr sz="2200" b="1" spc="-9" dirty="0">
                <a:latin typeface="Courier New"/>
                <a:cs typeface="Courier New"/>
              </a:rPr>
              <a:t>merge(x,y)</a:t>
            </a:r>
            <a:endParaRPr sz="2200" dirty="0">
              <a:latin typeface="Courier New"/>
              <a:cs typeface="Courier New"/>
            </a:endParaRPr>
          </a:p>
          <a:p>
            <a:pPr marL="11397" marR="4559"/>
            <a:r>
              <a:rPr sz="2200" b="1" spc="-4" dirty="0">
                <a:latin typeface="Courier New"/>
                <a:cs typeface="Courier New"/>
              </a:rPr>
              <a:t>nx = length(x); ny = </a:t>
            </a:r>
            <a:r>
              <a:rPr sz="2200" b="1" spc="-9" dirty="0">
                <a:latin typeface="Courier New"/>
                <a:cs typeface="Courier New"/>
              </a:rPr>
              <a:t>length(y);  </a:t>
            </a:r>
            <a:endParaRPr lang="en-US" sz="2200" b="1" spc="-9" dirty="0">
              <a:latin typeface="Courier New"/>
              <a:cs typeface="Courier New"/>
            </a:endParaRPr>
          </a:p>
          <a:p>
            <a:pPr marL="11397" marR="4559"/>
            <a:r>
              <a:rPr sz="2200" b="1" spc="-4" dirty="0">
                <a:latin typeface="Courier New"/>
                <a:cs typeface="Courier New"/>
              </a:rPr>
              <a:t>z = zeros(1,</a:t>
            </a:r>
            <a:r>
              <a:rPr sz="2200" b="1" spc="-31" dirty="0">
                <a:latin typeface="Courier New"/>
                <a:cs typeface="Courier New"/>
              </a:rPr>
              <a:t> </a:t>
            </a:r>
            <a:r>
              <a:rPr sz="2200" b="1" spc="-9" dirty="0">
                <a:latin typeface="Courier New"/>
                <a:cs typeface="Courier New"/>
              </a:rPr>
              <a:t>nx+ny);</a:t>
            </a:r>
            <a:endParaRPr sz="2200" dirty="0">
              <a:latin typeface="Courier New"/>
              <a:cs typeface="Courier New"/>
            </a:endParaRPr>
          </a:p>
          <a:p>
            <a:pPr marL="11397" marR="1315211"/>
            <a:r>
              <a:rPr sz="2200" b="1" spc="-4" dirty="0">
                <a:latin typeface="Courier New"/>
                <a:cs typeface="Courier New"/>
              </a:rPr>
              <a:t>ix = 1; iy = 1; iz =</a:t>
            </a:r>
            <a:r>
              <a:rPr sz="2200" b="1" spc="-90" dirty="0">
                <a:latin typeface="Courier New"/>
                <a:cs typeface="Courier New"/>
              </a:rPr>
              <a:t> </a:t>
            </a:r>
            <a:r>
              <a:rPr sz="2200" b="1" spc="-9" dirty="0">
                <a:latin typeface="Courier New"/>
                <a:cs typeface="Courier New"/>
              </a:rPr>
              <a:t>1;  </a:t>
            </a:r>
            <a:endParaRPr lang="en-US" sz="2200" b="1" spc="-9" dirty="0">
              <a:latin typeface="Courier New"/>
              <a:cs typeface="Courier New"/>
            </a:endParaRPr>
          </a:p>
          <a:p>
            <a:pPr marL="11397" marR="1315211"/>
            <a:r>
              <a:rPr sz="2200" b="1" spc="-4" dirty="0">
                <a:solidFill>
                  <a:srgbClr val="9A00CC"/>
                </a:solidFill>
                <a:latin typeface="Courier New"/>
                <a:cs typeface="Courier New"/>
              </a:rPr>
              <a:t>while </a:t>
            </a:r>
            <a:r>
              <a:rPr sz="2200" b="1" spc="-4" dirty="0">
                <a:latin typeface="Courier New"/>
                <a:cs typeface="Courier New"/>
              </a:rPr>
              <a:t>ix&lt;=nx &amp;&amp;</a:t>
            </a:r>
            <a:r>
              <a:rPr sz="2200" b="1" spc="-49" dirty="0">
                <a:latin typeface="Courier New"/>
                <a:cs typeface="Courier New"/>
              </a:rPr>
              <a:t> </a:t>
            </a:r>
            <a:r>
              <a:rPr sz="2200" b="1" spc="-9" dirty="0">
                <a:latin typeface="Courier New"/>
                <a:cs typeface="Courier New"/>
              </a:rPr>
              <a:t>iy&lt;=ny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854" y="3848772"/>
            <a:ext cx="6327485" cy="102717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200" b="1" spc="-9" dirty="0">
                <a:solidFill>
                  <a:srgbClr val="9A00CC"/>
                </a:solidFill>
                <a:latin typeface="Courier New"/>
                <a:cs typeface="Courier New"/>
              </a:rPr>
              <a:t>end</a:t>
            </a:r>
            <a:endParaRPr sz="2200" dirty="0">
              <a:latin typeface="Courier New"/>
              <a:cs typeface="Courier New"/>
            </a:endParaRPr>
          </a:p>
          <a:p>
            <a:pPr marL="11397"/>
            <a:r>
              <a:rPr sz="2200" b="1" spc="-4" dirty="0">
                <a:solidFill>
                  <a:srgbClr val="008000"/>
                </a:solidFill>
                <a:latin typeface="Courier New"/>
                <a:cs typeface="Courier New"/>
              </a:rPr>
              <a:t>% Deal with remaining values in x or</a:t>
            </a:r>
            <a:r>
              <a:rPr sz="2200" b="1" spc="-99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spc="-4" dirty="0">
                <a:solidFill>
                  <a:srgbClr val="008000"/>
                </a:solidFill>
                <a:latin typeface="Courier New"/>
                <a:cs typeface="Courier New"/>
              </a:rPr>
              <a:t>y</a:t>
            </a:r>
            <a:endParaRPr sz="2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59937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 n (</a:t>
            </a:r>
            <a:r>
              <a:rPr lang="ko-KR" altLang="en-US" sz="2400" dirty="0"/>
              <a:t>카드 수</a:t>
            </a:r>
            <a:r>
              <a:rPr lang="en-US" altLang="ko-KR" sz="2400" dirty="0"/>
              <a:t>)=2m</a:t>
            </a:r>
            <a:r>
              <a:rPr lang="ko-KR" altLang="en-US" sz="2400" dirty="0"/>
              <a:t>이라고</a:t>
            </a:r>
            <a:r>
              <a:rPr lang="en-US" altLang="ko-KR" sz="2400" dirty="0"/>
              <a:t> </a:t>
            </a:r>
            <a:r>
              <a:rPr lang="ko-KR" altLang="en-US" sz="2400" dirty="0"/>
              <a:t>하자</a:t>
            </a:r>
            <a:endParaRPr lang="en-US" altLang="ko-KR" sz="2400" dirty="0"/>
          </a:p>
          <a:p>
            <a:r>
              <a:rPr lang="en-US" altLang="ko-KR" sz="2400" dirty="0">
                <a:solidFill>
                  <a:srgbClr val="FF0000"/>
                </a:solidFill>
              </a:rPr>
              <a:t>Perfect shuffle</a:t>
            </a:r>
            <a:r>
              <a:rPr lang="ko-KR" altLang="en-US" sz="2400" dirty="0">
                <a:solidFill>
                  <a:srgbClr val="FF0000"/>
                </a:solidFill>
              </a:rPr>
              <a:t>이란</a:t>
            </a:r>
            <a:r>
              <a:rPr lang="en-US" altLang="ko-KR" sz="2400" dirty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endParaRPr lang="en-US" altLang="ko-KR" sz="24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6</a:t>
            </a:fld>
            <a:endParaRPr lang="en-US" altLang="ko-K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516" y="2057400"/>
            <a:ext cx="4648200" cy="146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253129"/>
              </p:ext>
            </p:extLst>
          </p:nvPr>
        </p:nvGraphicFramePr>
        <p:xfrm>
          <a:off x="1524000" y="3733800"/>
          <a:ext cx="6096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aseline="0" dirty="0">
                          <a:solidFill>
                            <a:srgbClr val="FF0000"/>
                          </a:solidFill>
                        </a:rPr>
                        <a:t>  x(1)  maps to  y(1) </a:t>
                      </a:r>
                    </a:p>
                    <a:p>
                      <a:pPr latinLnBrk="1"/>
                      <a:r>
                        <a:rPr lang="en-US" altLang="ko-KR" sz="2000" baseline="0" dirty="0">
                          <a:solidFill>
                            <a:srgbClr val="FF0000"/>
                          </a:solidFill>
                        </a:rPr>
                        <a:t>  x(2)  maps to  y(3)</a:t>
                      </a:r>
                    </a:p>
                    <a:p>
                      <a:pPr latinLnBrk="1"/>
                      <a:r>
                        <a:rPr lang="en-US" altLang="ko-KR" sz="2000" baseline="0" dirty="0">
                          <a:solidFill>
                            <a:srgbClr val="FF0000"/>
                          </a:solidFill>
                        </a:rPr>
                        <a:t>  x(3)  maps to  y(5)</a:t>
                      </a:r>
                    </a:p>
                    <a:p>
                      <a:pPr latinLnBrk="1"/>
                      <a:r>
                        <a:rPr lang="en-US" altLang="ko-KR" sz="2000" baseline="0" dirty="0">
                          <a:solidFill>
                            <a:srgbClr val="FF0000"/>
                          </a:solidFill>
                        </a:rPr>
                        <a:t>  x(4)  maps to  y(7)</a:t>
                      </a:r>
                    </a:p>
                    <a:p>
                      <a:pPr latinLnBrk="1"/>
                      <a:r>
                        <a:rPr lang="en-US" altLang="ko-KR" sz="2000" baseline="0" dirty="0"/>
                        <a:t>  </a:t>
                      </a:r>
                      <a:r>
                        <a:rPr lang="en-US" altLang="ko-KR" sz="2000" baseline="0" dirty="0">
                          <a:solidFill>
                            <a:srgbClr val="00B050"/>
                          </a:solidFill>
                        </a:rPr>
                        <a:t>x(5)  maps to  y(2)</a:t>
                      </a:r>
                    </a:p>
                    <a:p>
                      <a:pPr latinLnBrk="1"/>
                      <a:r>
                        <a:rPr lang="en-US" altLang="ko-KR" sz="2000" baseline="0" dirty="0">
                          <a:solidFill>
                            <a:srgbClr val="00B050"/>
                          </a:solidFill>
                        </a:rPr>
                        <a:t>  x(6)  maps to  y(4)</a:t>
                      </a:r>
                    </a:p>
                    <a:p>
                      <a:pPr latinLnBrk="1"/>
                      <a:r>
                        <a:rPr lang="en-US" altLang="ko-KR" sz="2000" baseline="0" dirty="0">
                          <a:solidFill>
                            <a:srgbClr val="00B050"/>
                          </a:solidFill>
                        </a:rPr>
                        <a:t>  x(7)  maps to  y(6)</a:t>
                      </a:r>
                    </a:p>
                    <a:p>
                      <a:pPr latinLnBrk="1"/>
                      <a:r>
                        <a:rPr lang="en-US" altLang="ko-KR" sz="2000" baseline="0" dirty="0">
                          <a:solidFill>
                            <a:srgbClr val="00B050"/>
                          </a:solidFill>
                        </a:rPr>
                        <a:t>  x(8)  maps to  y(8)</a:t>
                      </a:r>
                      <a:endParaRPr lang="ko-KR" alt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  y=zeros(8,1);</a:t>
                      </a:r>
                    </a:p>
                    <a:p>
                      <a:pPr latinLnBrk="1"/>
                      <a:r>
                        <a:rPr lang="en-US" altLang="ko-KR" sz="2000" dirty="0"/>
                        <a:t>  for k=1:4</a:t>
                      </a:r>
                    </a:p>
                    <a:p>
                      <a:pPr latinLnBrk="1"/>
                      <a:r>
                        <a:rPr lang="en-US" altLang="ko-KR" sz="2000" dirty="0"/>
                        <a:t>      </a:t>
                      </a:r>
                      <a:r>
                        <a:rPr lang="en-US" altLang="ko-KR" sz="2000" dirty="0">
                          <a:solidFill>
                            <a:srgbClr val="FF0000"/>
                          </a:solidFill>
                        </a:rPr>
                        <a:t>y(2*k-1)= x(k);</a:t>
                      </a: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rgbClr val="FF0000"/>
                          </a:solidFill>
                        </a:rPr>
                        <a:t>      </a:t>
                      </a:r>
                      <a:r>
                        <a:rPr lang="en-US" altLang="ko-KR" sz="2000" dirty="0">
                          <a:solidFill>
                            <a:srgbClr val="00B050"/>
                          </a:solidFill>
                        </a:rPr>
                        <a:t>y(2*k)=x(k+4);</a:t>
                      </a: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rgbClr val="FF0000"/>
                          </a:solidFill>
                        </a:rPr>
                        <a:t>   end</a:t>
                      </a:r>
                      <a:endParaRPr lang="ko-KR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2564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854" y="1308135"/>
            <a:ext cx="7021946" cy="1704279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200" b="1" spc="-4" dirty="0">
                <a:solidFill>
                  <a:srgbClr val="3333CC"/>
                </a:solidFill>
                <a:latin typeface="Courier New"/>
                <a:cs typeface="Courier New"/>
              </a:rPr>
              <a:t>function </a:t>
            </a:r>
            <a:r>
              <a:rPr sz="2200" b="1" spc="-4" dirty="0">
                <a:latin typeface="Courier New"/>
                <a:cs typeface="Courier New"/>
              </a:rPr>
              <a:t>z =</a:t>
            </a:r>
            <a:r>
              <a:rPr sz="2200" b="1" spc="-27" dirty="0">
                <a:latin typeface="Courier New"/>
                <a:cs typeface="Courier New"/>
              </a:rPr>
              <a:t> </a:t>
            </a:r>
            <a:r>
              <a:rPr sz="2200" b="1" spc="-9" dirty="0">
                <a:latin typeface="Courier New"/>
                <a:cs typeface="Courier New"/>
              </a:rPr>
              <a:t>merge(x,y)</a:t>
            </a:r>
            <a:endParaRPr sz="2200" dirty="0">
              <a:latin typeface="Courier New"/>
              <a:cs typeface="Courier New"/>
            </a:endParaRPr>
          </a:p>
          <a:p>
            <a:pPr marL="11397" marR="4559"/>
            <a:r>
              <a:rPr sz="2200" b="1" spc="-4" dirty="0">
                <a:latin typeface="Courier New"/>
                <a:cs typeface="Courier New"/>
              </a:rPr>
              <a:t>nx = length(x); ny = </a:t>
            </a:r>
            <a:r>
              <a:rPr sz="2200" b="1" spc="-9" dirty="0">
                <a:latin typeface="Courier New"/>
                <a:cs typeface="Courier New"/>
              </a:rPr>
              <a:t>length(y);  </a:t>
            </a:r>
            <a:endParaRPr lang="en-US" sz="2200" b="1" spc="-9" dirty="0">
              <a:latin typeface="Courier New"/>
              <a:cs typeface="Courier New"/>
            </a:endParaRPr>
          </a:p>
          <a:p>
            <a:pPr marL="11397" marR="4559"/>
            <a:r>
              <a:rPr sz="2200" b="1" spc="-4" dirty="0">
                <a:latin typeface="Courier New"/>
                <a:cs typeface="Courier New"/>
              </a:rPr>
              <a:t>z = zeros(1,</a:t>
            </a:r>
            <a:r>
              <a:rPr sz="2200" b="1" spc="-31" dirty="0">
                <a:latin typeface="Courier New"/>
                <a:cs typeface="Courier New"/>
              </a:rPr>
              <a:t> </a:t>
            </a:r>
            <a:r>
              <a:rPr sz="2200" b="1" spc="-9" dirty="0">
                <a:latin typeface="Courier New"/>
                <a:cs typeface="Courier New"/>
              </a:rPr>
              <a:t>nx+ny);</a:t>
            </a:r>
            <a:endParaRPr sz="2200" dirty="0">
              <a:latin typeface="Courier New"/>
              <a:cs typeface="Courier New"/>
            </a:endParaRPr>
          </a:p>
          <a:p>
            <a:pPr marL="11397" marR="1315211"/>
            <a:r>
              <a:rPr sz="2200" b="1" spc="-4" dirty="0">
                <a:latin typeface="Courier New"/>
                <a:cs typeface="Courier New"/>
              </a:rPr>
              <a:t>ix = 1; iy = 1; iz =</a:t>
            </a:r>
            <a:r>
              <a:rPr sz="2200" b="1" spc="-90" dirty="0">
                <a:latin typeface="Courier New"/>
                <a:cs typeface="Courier New"/>
              </a:rPr>
              <a:t> </a:t>
            </a:r>
            <a:r>
              <a:rPr sz="2200" b="1" spc="-9" dirty="0">
                <a:latin typeface="Courier New"/>
                <a:cs typeface="Courier New"/>
              </a:rPr>
              <a:t>1;  </a:t>
            </a:r>
            <a:endParaRPr lang="en-US" sz="2200" b="1" spc="-9" dirty="0">
              <a:latin typeface="Courier New"/>
              <a:cs typeface="Courier New"/>
            </a:endParaRPr>
          </a:p>
          <a:p>
            <a:pPr marL="11397" marR="1315211"/>
            <a:r>
              <a:rPr sz="2200" b="1" spc="-4" dirty="0">
                <a:solidFill>
                  <a:srgbClr val="9A00CC"/>
                </a:solidFill>
                <a:latin typeface="Courier New"/>
                <a:cs typeface="Courier New"/>
              </a:rPr>
              <a:t>while </a:t>
            </a:r>
            <a:r>
              <a:rPr sz="2200" b="1" spc="-4" dirty="0">
                <a:latin typeface="Courier New"/>
                <a:cs typeface="Courier New"/>
              </a:rPr>
              <a:t>ix&lt;=nx &amp;&amp;</a:t>
            </a:r>
            <a:r>
              <a:rPr sz="2200" b="1" spc="-49" dirty="0">
                <a:latin typeface="Courier New"/>
                <a:cs typeface="Courier New"/>
              </a:rPr>
              <a:t> </a:t>
            </a:r>
            <a:r>
              <a:rPr sz="2200" b="1" spc="-9" dirty="0">
                <a:latin typeface="Courier New"/>
                <a:cs typeface="Courier New"/>
              </a:rPr>
              <a:t>iy&lt;=ny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6486" y="2921781"/>
            <a:ext cx="6160125" cy="688617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  <a:tabLst>
                <a:tab pos="666153" algn="l"/>
              </a:tabLst>
            </a:pPr>
            <a:r>
              <a:rPr sz="2200" b="1" spc="-4" dirty="0">
                <a:solidFill>
                  <a:srgbClr val="3333CC"/>
                </a:solidFill>
                <a:latin typeface="Courier New"/>
                <a:cs typeface="Courier New"/>
              </a:rPr>
              <a:t>if	</a:t>
            </a:r>
            <a:r>
              <a:rPr sz="2200" b="1" spc="-4" dirty="0">
                <a:solidFill>
                  <a:srgbClr val="FF0000"/>
                </a:solidFill>
                <a:latin typeface="Courier New"/>
                <a:cs typeface="Courier New"/>
              </a:rPr>
              <a:t>x(ix) &lt;=</a:t>
            </a:r>
            <a:r>
              <a:rPr sz="2200" b="1" spc="-18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b="1" spc="-9" dirty="0">
                <a:solidFill>
                  <a:srgbClr val="FF0000"/>
                </a:solidFill>
                <a:latin typeface="Courier New"/>
                <a:cs typeface="Courier New"/>
              </a:rPr>
              <a:t>y(</a:t>
            </a:r>
            <a:r>
              <a:rPr sz="2200" b="1" spc="-9" dirty="0" err="1">
                <a:solidFill>
                  <a:srgbClr val="FF0000"/>
                </a:solidFill>
                <a:latin typeface="Courier New"/>
                <a:cs typeface="Courier New"/>
              </a:rPr>
              <a:t>iy</a:t>
            </a:r>
            <a:r>
              <a:rPr sz="2200" b="1" spc="-9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lang="en-US" sz="2200" b="1" spc="-9" dirty="0">
                <a:solidFill>
                  <a:srgbClr val="FF0000"/>
                </a:solidFill>
                <a:latin typeface="Courier New"/>
                <a:cs typeface="Courier New"/>
              </a:rPr>
              <a:t> % x</a:t>
            </a:r>
            <a:r>
              <a:rPr lang="ko-KR" altLang="en-US" sz="2200" b="1" spc="-9" dirty="0">
                <a:solidFill>
                  <a:srgbClr val="FF0000"/>
                </a:solidFill>
                <a:latin typeface="Courier New"/>
                <a:cs typeface="Courier New"/>
              </a:rPr>
              <a:t>를 </a:t>
            </a:r>
            <a:r>
              <a:rPr lang="en-US" altLang="ko-KR" sz="2200" b="1" spc="-9" dirty="0">
                <a:solidFill>
                  <a:srgbClr val="FF0000"/>
                </a:solidFill>
                <a:latin typeface="Courier New"/>
                <a:cs typeface="Courier New"/>
              </a:rPr>
              <a:t>z</a:t>
            </a:r>
            <a:r>
              <a:rPr lang="ko-KR" altLang="en-US" sz="2200" b="1" spc="-9" dirty="0">
                <a:solidFill>
                  <a:srgbClr val="FF0000"/>
                </a:solidFill>
                <a:latin typeface="Courier New"/>
                <a:cs typeface="Courier New"/>
              </a:rPr>
              <a:t>에 넣음 </a:t>
            </a:r>
            <a:endParaRPr sz="2200" dirty="0">
              <a:latin typeface="Courier New"/>
              <a:cs typeface="Courier New"/>
            </a:endParaRPr>
          </a:p>
          <a:p>
            <a:pPr marL="666153">
              <a:tabLst>
                <a:tab pos="3121632" algn="l"/>
              </a:tabLst>
            </a:pPr>
            <a:r>
              <a:rPr sz="2200" b="1" spc="-4" dirty="0">
                <a:latin typeface="Courier New"/>
                <a:cs typeface="Courier New"/>
              </a:rPr>
              <a:t>z(iz)=</a:t>
            </a:r>
            <a:r>
              <a:rPr sz="2200" b="1" spc="-9" dirty="0">
                <a:latin typeface="Courier New"/>
                <a:cs typeface="Courier New"/>
              </a:rPr>
              <a:t> </a:t>
            </a:r>
            <a:r>
              <a:rPr sz="2200" b="1" spc="-4" dirty="0">
                <a:latin typeface="Courier New"/>
                <a:cs typeface="Courier New"/>
              </a:rPr>
              <a:t>x(ix);	</a:t>
            </a:r>
            <a:r>
              <a:rPr sz="2200" b="1" spc="-9" dirty="0">
                <a:latin typeface="Courier New"/>
                <a:cs typeface="Courier New"/>
              </a:rPr>
              <a:t>ix=ix+1;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76370" y="3244512"/>
            <a:ext cx="1350241" cy="35006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200" b="1" spc="-9" dirty="0">
                <a:latin typeface="Courier New"/>
                <a:cs typeface="Courier New"/>
              </a:rPr>
              <a:t>iz=iz+1;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18285" y="3889970"/>
            <a:ext cx="3009322" cy="35006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  <a:tabLst>
                <a:tab pos="1648573" algn="l"/>
              </a:tabLst>
            </a:pPr>
            <a:r>
              <a:rPr sz="2200" b="1" spc="-4" dirty="0">
                <a:latin typeface="Courier New"/>
                <a:cs typeface="Courier New"/>
              </a:rPr>
              <a:t>iy=iy+1;	</a:t>
            </a:r>
            <a:r>
              <a:rPr sz="2200" b="1" spc="-9" dirty="0">
                <a:latin typeface="Courier New"/>
                <a:cs typeface="Courier New"/>
              </a:rPr>
              <a:t>iz=iz+1;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66487" y="3567240"/>
            <a:ext cx="2843645" cy="102717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200" b="1" spc="-9" dirty="0">
                <a:solidFill>
                  <a:srgbClr val="3333CC"/>
                </a:solidFill>
                <a:latin typeface="Courier New"/>
                <a:cs typeface="Courier New"/>
              </a:rPr>
              <a:t>else</a:t>
            </a:r>
            <a:endParaRPr sz="2200">
              <a:latin typeface="Courier New"/>
              <a:cs typeface="Courier New"/>
            </a:endParaRPr>
          </a:p>
          <a:p>
            <a:pPr marL="666153"/>
            <a:r>
              <a:rPr sz="2200" b="1" spc="-4" dirty="0">
                <a:latin typeface="Courier New"/>
                <a:cs typeface="Courier New"/>
              </a:rPr>
              <a:t>z(iz)=</a:t>
            </a:r>
            <a:r>
              <a:rPr sz="2200" b="1" spc="-67" dirty="0">
                <a:latin typeface="Courier New"/>
                <a:cs typeface="Courier New"/>
              </a:rPr>
              <a:t> </a:t>
            </a:r>
            <a:r>
              <a:rPr sz="2200" b="1" spc="-9" dirty="0">
                <a:latin typeface="Courier New"/>
                <a:cs typeface="Courier New"/>
              </a:rPr>
              <a:t>y(iy);</a:t>
            </a:r>
            <a:endParaRPr sz="2200">
              <a:latin typeface="Courier New"/>
              <a:cs typeface="Courier New"/>
            </a:endParaRPr>
          </a:p>
          <a:p>
            <a:pPr marL="11397"/>
            <a:r>
              <a:rPr sz="2200" b="1" spc="-9" dirty="0">
                <a:solidFill>
                  <a:srgbClr val="3333CC"/>
                </a:solidFill>
                <a:latin typeface="Courier New"/>
                <a:cs typeface="Courier New"/>
              </a:rPr>
              <a:t>end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854" y="4535429"/>
            <a:ext cx="6327485" cy="102717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200" b="1" spc="-9" dirty="0">
                <a:solidFill>
                  <a:srgbClr val="9A00CC"/>
                </a:solidFill>
                <a:latin typeface="Courier New"/>
                <a:cs typeface="Courier New"/>
              </a:rPr>
              <a:t>end</a:t>
            </a:r>
            <a:endParaRPr sz="2200">
              <a:latin typeface="Courier New"/>
              <a:cs typeface="Courier New"/>
            </a:endParaRPr>
          </a:p>
          <a:p>
            <a:pPr marL="11397"/>
            <a:r>
              <a:rPr sz="2200" b="1" spc="-4" dirty="0">
                <a:solidFill>
                  <a:srgbClr val="008000"/>
                </a:solidFill>
                <a:latin typeface="Courier New"/>
                <a:cs typeface="Courier New"/>
              </a:rPr>
              <a:t>% Deal with remaining values in x or</a:t>
            </a:r>
            <a:r>
              <a:rPr sz="2200" b="1" spc="-99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spc="-4" dirty="0">
                <a:solidFill>
                  <a:srgbClr val="008000"/>
                </a:solidFill>
                <a:latin typeface="Courier New"/>
                <a:cs typeface="Courier New"/>
              </a:rPr>
              <a:t>y</a:t>
            </a:r>
            <a:endParaRPr sz="22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987888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854" y="1269009"/>
            <a:ext cx="7783946" cy="155039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b="1" spc="-4" dirty="0">
                <a:solidFill>
                  <a:srgbClr val="3333CC"/>
                </a:solidFill>
                <a:latin typeface="Courier New"/>
                <a:cs typeface="Courier New"/>
              </a:rPr>
              <a:t>function </a:t>
            </a:r>
            <a:r>
              <a:rPr b="1" spc="-4" dirty="0">
                <a:latin typeface="Courier New"/>
                <a:cs typeface="Courier New"/>
              </a:rPr>
              <a:t>z =</a:t>
            </a:r>
            <a:r>
              <a:rPr b="1" spc="-27" dirty="0">
                <a:latin typeface="Courier New"/>
                <a:cs typeface="Courier New"/>
              </a:rPr>
              <a:t> </a:t>
            </a:r>
            <a:r>
              <a:rPr b="1" spc="-9" dirty="0">
                <a:latin typeface="Courier New"/>
                <a:cs typeface="Courier New"/>
              </a:rPr>
              <a:t>merge(x,y)</a:t>
            </a:r>
            <a:endParaRPr dirty="0">
              <a:latin typeface="Courier New"/>
              <a:cs typeface="Courier New"/>
            </a:endParaRPr>
          </a:p>
          <a:p>
            <a:pPr marL="11397" marR="4559"/>
            <a:r>
              <a:rPr b="1" spc="-4" dirty="0">
                <a:latin typeface="Courier New"/>
                <a:cs typeface="Courier New"/>
              </a:rPr>
              <a:t>nx = length(x); ny = </a:t>
            </a:r>
            <a:r>
              <a:rPr b="1" spc="-9" dirty="0">
                <a:latin typeface="Courier New"/>
                <a:cs typeface="Courier New"/>
              </a:rPr>
              <a:t>length(y);  </a:t>
            </a:r>
            <a:endParaRPr lang="en-US" b="1" spc="-9" dirty="0">
              <a:latin typeface="Courier New"/>
              <a:cs typeface="Courier New"/>
            </a:endParaRPr>
          </a:p>
          <a:p>
            <a:pPr marL="11397" marR="4559"/>
            <a:r>
              <a:rPr b="1" spc="-4" dirty="0">
                <a:latin typeface="Courier New"/>
                <a:cs typeface="Courier New"/>
              </a:rPr>
              <a:t>z = zeros(1,</a:t>
            </a:r>
            <a:r>
              <a:rPr b="1" spc="-31" dirty="0">
                <a:latin typeface="Courier New"/>
                <a:cs typeface="Courier New"/>
              </a:rPr>
              <a:t> </a:t>
            </a:r>
            <a:r>
              <a:rPr b="1" spc="-9" dirty="0">
                <a:latin typeface="Courier New"/>
                <a:cs typeface="Courier New"/>
              </a:rPr>
              <a:t>nx+ny);</a:t>
            </a:r>
            <a:endParaRPr dirty="0">
              <a:latin typeface="Courier New"/>
              <a:cs typeface="Courier New"/>
            </a:endParaRPr>
          </a:p>
          <a:p>
            <a:pPr marL="11397" marR="1315211"/>
            <a:r>
              <a:rPr b="1" spc="-4" dirty="0">
                <a:latin typeface="Courier New"/>
                <a:cs typeface="Courier New"/>
              </a:rPr>
              <a:t>ix = 1; iy = 1; iz =</a:t>
            </a:r>
            <a:r>
              <a:rPr b="1" spc="-90" dirty="0">
                <a:latin typeface="Courier New"/>
                <a:cs typeface="Courier New"/>
              </a:rPr>
              <a:t> </a:t>
            </a:r>
            <a:r>
              <a:rPr b="1" spc="-9" dirty="0">
                <a:latin typeface="Courier New"/>
                <a:cs typeface="Courier New"/>
              </a:rPr>
              <a:t>1;  </a:t>
            </a:r>
            <a:endParaRPr lang="en-US" b="1" spc="-9" dirty="0">
              <a:latin typeface="Courier New"/>
              <a:cs typeface="Courier New"/>
            </a:endParaRPr>
          </a:p>
          <a:p>
            <a:pPr marL="11397" marR="1315211"/>
            <a:r>
              <a:rPr b="1" spc="-4" dirty="0">
                <a:solidFill>
                  <a:srgbClr val="9A00CC"/>
                </a:solidFill>
                <a:latin typeface="Courier New"/>
                <a:cs typeface="Courier New"/>
              </a:rPr>
              <a:t>while </a:t>
            </a:r>
            <a:r>
              <a:rPr b="1" spc="-4" dirty="0">
                <a:latin typeface="Courier New"/>
                <a:cs typeface="Courier New"/>
              </a:rPr>
              <a:t>ix&lt;=nx &amp;&amp;</a:t>
            </a:r>
            <a:r>
              <a:rPr b="1" spc="-49" dirty="0">
                <a:latin typeface="Courier New"/>
                <a:cs typeface="Courier New"/>
              </a:rPr>
              <a:t> </a:t>
            </a:r>
            <a:r>
              <a:rPr b="1" spc="-9" dirty="0">
                <a:latin typeface="Courier New"/>
                <a:cs typeface="Courier New"/>
              </a:rPr>
              <a:t>iy&lt;=ny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6486" y="2801939"/>
            <a:ext cx="4501573" cy="62706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  <a:tabLst>
                <a:tab pos="666153" algn="l"/>
              </a:tabLst>
            </a:pPr>
            <a:r>
              <a:rPr b="1" spc="-4" dirty="0">
                <a:solidFill>
                  <a:srgbClr val="3333CC"/>
                </a:solidFill>
                <a:latin typeface="Courier New"/>
                <a:cs typeface="Courier New"/>
              </a:rPr>
              <a:t>if	</a:t>
            </a:r>
            <a:r>
              <a:rPr b="1" spc="-4" dirty="0">
                <a:solidFill>
                  <a:srgbClr val="FF0000"/>
                </a:solidFill>
                <a:latin typeface="Courier New"/>
                <a:cs typeface="Courier New"/>
              </a:rPr>
              <a:t>x(ix) &lt;=</a:t>
            </a:r>
            <a:r>
              <a:rPr b="1" spc="-18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b="1" spc="-9" dirty="0">
                <a:solidFill>
                  <a:srgbClr val="FF0000"/>
                </a:solidFill>
                <a:latin typeface="Courier New"/>
                <a:cs typeface="Courier New"/>
              </a:rPr>
              <a:t>y(iy)</a:t>
            </a:r>
            <a:endParaRPr dirty="0">
              <a:latin typeface="Courier New"/>
              <a:cs typeface="Courier New"/>
            </a:endParaRPr>
          </a:p>
          <a:p>
            <a:pPr marL="666153">
              <a:tabLst>
                <a:tab pos="3121632" algn="l"/>
              </a:tabLst>
            </a:pPr>
            <a:r>
              <a:rPr b="1" spc="-4" dirty="0">
                <a:latin typeface="Courier New"/>
                <a:cs typeface="Courier New"/>
              </a:rPr>
              <a:t>z(iz)=</a:t>
            </a:r>
            <a:r>
              <a:rPr b="1" spc="-9" dirty="0">
                <a:latin typeface="Courier New"/>
                <a:cs typeface="Courier New"/>
              </a:rPr>
              <a:t> </a:t>
            </a:r>
            <a:r>
              <a:rPr b="1" spc="-4" dirty="0">
                <a:latin typeface="Courier New"/>
                <a:cs typeface="Courier New"/>
              </a:rPr>
              <a:t>x(ix);	</a:t>
            </a:r>
            <a:r>
              <a:rPr b="1" spc="-9" dirty="0">
                <a:latin typeface="Courier New"/>
                <a:cs typeface="Courier New"/>
              </a:rPr>
              <a:t>ix=ix+1;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76370" y="3069701"/>
            <a:ext cx="1350241" cy="31928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b="1" spc="-9" dirty="0">
                <a:latin typeface="Courier New"/>
                <a:cs typeface="Courier New"/>
              </a:rPr>
              <a:t>iz=iz+1;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18286" y="3715159"/>
            <a:ext cx="1350241" cy="31928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b="1" spc="-9" dirty="0">
                <a:latin typeface="Courier New"/>
                <a:cs typeface="Courier New"/>
              </a:rPr>
              <a:t>iy=iy+1;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77062" y="3715159"/>
            <a:ext cx="1350241" cy="31928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b="1" spc="-9" dirty="0">
                <a:latin typeface="Courier New"/>
                <a:cs typeface="Courier New"/>
              </a:rPr>
              <a:t>iz=iz+1;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6487" y="3392429"/>
            <a:ext cx="2843645" cy="102717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200" b="1" spc="-9" dirty="0">
                <a:solidFill>
                  <a:srgbClr val="3333CC"/>
                </a:solidFill>
                <a:latin typeface="Courier New"/>
                <a:cs typeface="Courier New"/>
              </a:rPr>
              <a:t>else</a:t>
            </a:r>
            <a:endParaRPr sz="2200" dirty="0">
              <a:latin typeface="Courier New"/>
              <a:cs typeface="Courier New"/>
            </a:endParaRPr>
          </a:p>
          <a:p>
            <a:pPr marL="666153"/>
            <a:r>
              <a:rPr b="1" spc="-4" dirty="0">
                <a:latin typeface="Courier New"/>
                <a:cs typeface="Courier New"/>
              </a:rPr>
              <a:t>z(iz)=</a:t>
            </a:r>
            <a:r>
              <a:rPr b="1" spc="-67" dirty="0">
                <a:latin typeface="Courier New"/>
                <a:cs typeface="Courier New"/>
              </a:rPr>
              <a:t> </a:t>
            </a:r>
            <a:r>
              <a:rPr b="1" spc="-9" dirty="0">
                <a:latin typeface="Courier New"/>
                <a:cs typeface="Courier New"/>
              </a:rPr>
              <a:t>y(iy);</a:t>
            </a:r>
            <a:endParaRPr dirty="0">
              <a:latin typeface="Courier New"/>
              <a:cs typeface="Courier New"/>
            </a:endParaRPr>
          </a:p>
          <a:p>
            <a:pPr marL="11397"/>
            <a:r>
              <a:rPr sz="2200" b="1" spc="-9" dirty="0">
                <a:solidFill>
                  <a:srgbClr val="3333CC"/>
                </a:solidFill>
                <a:latin typeface="Courier New"/>
                <a:cs typeface="Courier New"/>
              </a:rPr>
              <a:t>end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854" y="4311056"/>
            <a:ext cx="6493741" cy="2165944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b="1" spc="-9" dirty="0">
                <a:solidFill>
                  <a:srgbClr val="9A00CC"/>
                </a:solidFill>
                <a:latin typeface="Courier New"/>
                <a:cs typeface="Courier New"/>
              </a:rPr>
              <a:t>end</a:t>
            </a:r>
            <a:endParaRPr dirty="0">
              <a:latin typeface="Courier New"/>
              <a:cs typeface="Courier New"/>
            </a:endParaRPr>
          </a:p>
          <a:p>
            <a:pPr marL="339630" marR="4559" indent="-328233">
              <a:tabLst>
                <a:tab pos="2304469" algn="l"/>
                <a:tab pos="2795679" algn="l"/>
                <a:tab pos="4433995" algn="l"/>
              </a:tabLst>
            </a:pPr>
            <a:r>
              <a:rPr b="1" spc="-4" dirty="0">
                <a:solidFill>
                  <a:srgbClr val="9A00CC"/>
                </a:solidFill>
                <a:latin typeface="Courier New"/>
                <a:cs typeface="Courier New"/>
              </a:rPr>
              <a:t>while</a:t>
            </a:r>
            <a:r>
              <a:rPr b="1" dirty="0">
                <a:solidFill>
                  <a:srgbClr val="9A00CC"/>
                </a:solidFill>
                <a:latin typeface="Courier New"/>
                <a:cs typeface="Courier New"/>
              </a:rPr>
              <a:t> </a:t>
            </a:r>
            <a:r>
              <a:rPr b="1" spc="-4" dirty="0">
                <a:latin typeface="Courier New"/>
                <a:cs typeface="Courier New"/>
              </a:rPr>
              <a:t>ix&lt;=nx	</a:t>
            </a:r>
            <a:r>
              <a:rPr b="1" spc="-4" dirty="0">
                <a:solidFill>
                  <a:srgbClr val="008000"/>
                </a:solidFill>
                <a:latin typeface="Courier New"/>
                <a:cs typeface="Courier New"/>
              </a:rPr>
              <a:t>% copy remaining</a:t>
            </a:r>
            <a:r>
              <a:rPr b="1" spc="-63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b="1" spc="-9" dirty="0">
                <a:solidFill>
                  <a:srgbClr val="008000"/>
                </a:solidFill>
                <a:latin typeface="Courier New"/>
                <a:cs typeface="Courier New"/>
              </a:rPr>
              <a:t>x-values  </a:t>
            </a:r>
            <a:r>
              <a:rPr b="1" spc="-4" dirty="0">
                <a:latin typeface="Courier New"/>
                <a:cs typeface="Courier New"/>
              </a:rPr>
              <a:t>z(iz)=</a:t>
            </a:r>
            <a:r>
              <a:rPr b="1" spc="-9" dirty="0">
                <a:latin typeface="Courier New"/>
                <a:cs typeface="Courier New"/>
              </a:rPr>
              <a:t> </a:t>
            </a:r>
            <a:r>
              <a:rPr b="1" spc="-4" dirty="0">
                <a:latin typeface="Courier New"/>
                <a:cs typeface="Courier New"/>
              </a:rPr>
              <a:t>x(ix);	ix=ix+1;	</a:t>
            </a:r>
            <a:r>
              <a:rPr b="1" spc="-9" dirty="0">
                <a:latin typeface="Courier New"/>
                <a:cs typeface="Courier New"/>
              </a:rPr>
              <a:t>iz=iz+1;</a:t>
            </a:r>
            <a:endParaRPr dirty="0">
              <a:latin typeface="Courier New"/>
              <a:cs typeface="Courier New"/>
            </a:endParaRPr>
          </a:p>
          <a:p>
            <a:pPr marL="11397"/>
            <a:r>
              <a:rPr b="1" spc="-9" dirty="0">
                <a:solidFill>
                  <a:srgbClr val="9A00CC"/>
                </a:solidFill>
                <a:latin typeface="Courier New"/>
                <a:cs typeface="Courier New"/>
              </a:rPr>
              <a:t>end</a:t>
            </a:r>
            <a:endParaRPr dirty="0">
              <a:latin typeface="Courier New"/>
              <a:cs typeface="Courier New"/>
            </a:endParaRPr>
          </a:p>
          <a:p>
            <a:pPr marL="339630" marR="4559" indent="-328233">
              <a:tabLst>
                <a:tab pos="2304469" algn="l"/>
                <a:tab pos="2795679" algn="l"/>
                <a:tab pos="4433995" algn="l"/>
              </a:tabLst>
            </a:pPr>
            <a:r>
              <a:rPr b="1" spc="-4" dirty="0">
                <a:solidFill>
                  <a:srgbClr val="9A00CC"/>
                </a:solidFill>
                <a:latin typeface="Courier New"/>
                <a:cs typeface="Courier New"/>
              </a:rPr>
              <a:t>while</a:t>
            </a:r>
            <a:r>
              <a:rPr b="1" dirty="0">
                <a:solidFill>
                  <a:srgbClr val="9A00CC"/>
                </a:solidFill>
                <a:latin typeface="Courier New"/>
                <a:cs typeface="Courier New"/>
              </a:rPr>
              <a:t> </a:t>
            </a:r>
            <a:r>
              <a:rPr b="1" spc="-4" dirty="0">
                <a:latin typeface="Courier New"/>
                <a:cs typeface="Courier New"/>
              </a:rPr>
              <a:t>iy&lt;=ny	</a:t>
            </a:r>
            <a:r>
              <a:rPr b="1" spc="-4" dirty="0">
                <a:solidFill>
                  <a:srgbClr val="008000"/>
                </a:solidFill>
                <a:latin typeface="Courier New"/>
                <a:cs typeface="Courier New"/>
              </a:rPr>
              <a:t>% copy remaining</a:t>
            </a:r>
            <a:r>
              <a:rPr b="1" spc="-63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b="1" spc="-9" dirty="0">
                <a:solidFill>
                  <a:srgbClr val="008000"/>
                </a:solidFill>
                <a:latin typeface="Courier New"/>
                <a:cs typeface="Courier New"/>
              </a:rPr>
              <a:t>y-values  </a:t>
            </a:r>
            <a:r>
              <a:rPr b="1" spc="-4" dirty="0">
                <a:latin typeface="Courier New"/>
                <a:cs typeface="Courier New"/>
              </a:rPr>
              <a:t>z(iz)=</a:t>
            </a:r>
            <a:r>
              <a:rPr b="1" spc="-9" dirty="0">
                <a:latin typeface="Courier New"/>
                <a:cs typeface="Courier New"/>
              </a:rPr>
              <a:t> </a:t>
            </a:r>
            <a:r>
              <a:rPr b="1" spc="-4" dirty="0">
                <a:latin typeface="Courier New"/>
                <a:cs typeface="Courier New"/>
              </a:rPr>
              <a:t>y(iy);	iy=iy+1;	</a:t>
            </a:r>
            <a:r>
              <a:rPr b="1" spc="-9" dirty="0">
                <a:latin typeface="Courier New"/>
                <a:cs typeface="Courier New"/>
              </a:rPr>
              <a:t>iz=iz+1;</a:t>
            </a:r>
            <a:endParaRPr dirty="0">
              <a:latin typeface="Courier New"/>
              <a:cs typeface="Courier New"/>
            </a:endParaRPr>
          </a:p>
          <a:p>
            <a:pPr marL="11397"/>
            <a:r>
              <a:rPr b="1" spc="-9" dirty="0">
                <a:solidFill>
                  <a:srgbClr val="9A00CC"/>
                </a:solidFill>
                <a:latin typeface="Courier New"/>
                <a:cs typeface="Courier New"/>
              </a:rPr>
              <a:t>end</a:t>
            </a:r>
            <a:endParaRPr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487857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8201AD68-D791-4C0C-B21C-FBCF807EA54D}" type="slidenum">
              <a:rPr lang="en-US" altLang="ko-KR" smtClean="0"/>
              <a:pPr/>
              <a:t>62</a:t>
            </a:fld>
            <a:endParaRPr lang="en-US" altLang="ko-KR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33400" y="1447800"/>
            <a:ext cx="8343900" cy="41529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4080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charset="-128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—"/>
              <a:defRPr sz="16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altLang="ko-KR" sz="2800" kern="0" dirty="0"/>
              <a:t> </a:t>
            </a:r>
            <a:r>
              <a:rPr lang="en-US" altLang="ko-KR" sz="2800" kern="0" dirty="0" err="1"/>
              <a:t>mergeSort.m</a:t>
            </a:r>
            <a:endParaRPr lang="en-US" altLang="ko-KR" sz="2800" kern="0" dirty="0"/>
          </a:p>
          <a:p>
            <a:r>
              <a:rPr lang="en-US" altLang="ko-KR" sz="2800" kern="0" dirty="0"/>
              <a:t>https://www.dropbox.com/s/cyngfnkql9y9g7v/mergeSort.m?dl=0</a:t>
            </a:r>
          </a:p>
          <a:p>
            <a:r>
              <a:rPr lang="en-US" altLang="ko-KR" sz="2800" kern="0" dirty="0"/>
              <a:t> </a:t>
            </a:r>
            <a:r>
              <a:rPr lang="en-US" altLang="ko-KR" sz="2800" kern="0" dirty="0" err="1"/>
              <a:t>merge.m</a:t>
            </a:r>
            <a:endParaRPr lang="en-US" altLang="ko-KR" sz="2800" kern="0" dirty="0"/>
          </a:p>
          <a:p>
            <a:r>
              <a:rPr lang="en-US" altLang="ko-KR" sz="2800" kern="0" dirty="0"/>
              <a:t>https://www.dropbox.com/s/35j9pfaxjlxaq44/merge.m?dl=0</a:t>
            </a:r>
          </a:p>
          <a:p>
            <a:endParaRPr lang="en-US" altLang="ko-KR" sz="2800" kern="0" dirty="0"/>
          </a:p>
        </p:txBody>
      </p:sp>
    </p:spTree>
    <p:extLst>
      <p:ext uri="{BB962C8B-B14F-4D97-AF65-F5344CB8AC3E}">
        <p14:creationId xmlns:p14="http://schemas.microsoft.com/office/powerpoint/2010/main" val="23274289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8201AD68-D791-4C0C-B21C-FBCF807EA54D}" type="slidenum">
              <a:rPr lang="en-US" altLang="ko-KR" smtClean="0"/>
              <a:pPr/>
              <a:t>63</a:t>
            </a:fld>
            <a:endParaRPr lang="en-US" altLang="ko-KR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33400" y="1447800"/>
            <a:ext cx="8343900" cy="41529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4080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charset="-128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—"/>
              <a:defRPr sz="16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altLang="ko-KR" sz="2800" kern="0" dirty="0"/>
              <a:t> </a:t>
            </a:r>
            <a:r>
              <a:rPr lang="en-US" altLang="ko-KR" sz="2800" kern="0" dirty="0" err="1"/>
              <a:t>mergeSort.m</a:t>
            </a:r>
            <a:endParaRPr lang="en-US" altLang="ko-KR" sz="2800" kern="0" dirty="0"/>
          </a:p>
          <a:p>
            <a:r>
              <a:rPr lang="en-US" altLang="ko-KR" sz="2800" kern="0" dirty="0"/>
              <a:t>https://www.dropbox.com/s/cyngfnkql9y9g7v/mergeSort.m?dl=0</a:t>
            </a:r>
          </a:p>
          <a:p>
            <a:r>
              <a:rPr lang="en-US" altLang="ko-KR" sz="2800" kern="0" dirty="0"/>
              <a:t> </a:t>
            </a:r>
            <a:r>
              <a:rPr lang="en-US" altLang="ko-KR" sz="2800" kern="0" dirty="0" err="1"/>
              <a:t>merge.m</a:t>
            </a:r>
            <a:endParaRPr lang="en-US" altLang="ko-KR" sz="2800" kern="0" dirty="0"/>
          </a:p>
          <a:p>
            <a:r>
              <a:rPr lang="en-US" altLang="ko-KR" sz="2800" kern="0" dirty="0"/>
              <a:t>https://www.dropbox.com/s/35j9pfaxjlxaq44/merge.m?dl=0</a:t>
            </a:r>
          </a:p>
          <a:p>
            <a:endParaRPr lang="en-US" altLang="ko-KR" sz="2800" kern="0" dirty="0"/>
          </a:p>
        </p:txBody>
      </p:sp>
    </p:spTree>
    <p:extLst>
      <p:ext uri="{BB962C8B-B14F-4D97-AF65-F5344CB8AC3E}">
        <p14:creationId xmlns:p14="http://schemas.microsoft.com/office/powerpoint/2010/main" val="24249888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8201AD68-D791-4C0C-B21C-FBCF807EA54D}" type="slidenum">
              <a:rPr lang="en-US" altLang="ko-KR" smtClean="0"/>
              <a:pPr/>
              <a:t>64</a:t>
            </a:fld>
            <a:endParaRPr lang="en-US" altLang="ko-KR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33400" y="1447800"/>
            <a:ext cx="8343900" cy="41529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4080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charset="-128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—"/>
              <a:defRPr sz="16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ko-KR" altLang="en-US" sz="2800" b="0" dirty="0"/>
              <a:t>다음 </a:t>
            </a:r>
            <a:r>
              <a:rPr lang="en-US" altLang="ko-KR" sz="2800" b="0" dirty="0"/>
              <a:t>main </a:t>
            </a:r>
            <a:r>
              <a:rPr lang="ko-KR" altLang="en-US" sz="2800" b="0" dirty="0"/>
              <a:t>함수를 실행하여 합병 정렬 결과를 확인하고 다음 페이지의 표와 유사하게 나오는지 확인해 보자 </a:t>
            </a:r>
            <a:endParaRPr lang="en-US" altLang="ko-KR" sz="2800" b="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977641"/>
              </p:ext>
            </p:extLst>
          </p:nvPr>
        </p:nvGraphicFramePr>
        <p:xfrm>
          <a:off x="990600" y="3200400"/>
          <a:ext cx="6019800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2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clear;</a:t>
                      </a:r>
                    </a:p>
                    <a:p>
                      <a:r>
                        <a:rPr lang="en-US" altLang="ko-KR" sz="2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N=20;</a:t>
                      </a:r>
                    </a:p>
                    <a:p>
                      <a:r>
                        <a:rPr lang="en-US" altLang="ko-KR" sz="2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x=rand(N,1);</a:t>
                      </a:r>
                    </a:p>
                    <a:p>
                      <a:r>
                        <a:rPr lang="en-US" altLang="ko-KR" sz="2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tic;</a:t>
                      </a:r>
                    </a:p>
                    <a:p>
                      <a:r>
                        <a:rPr lang="en-US" altLang="ko-KR" sz="2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mergeSort</a:t>
                      </a:r>
                      <a:r>
                        <a:rPr lang="en-US" altLang="ko-KR" sz="2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(x)</a:t>
                      </a:r>
                    </a:p>
                    <a:p>
                      <a:r>
                        <a:rPr lang="en-US" altLang="ko-KR" sz="2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toc;</a:t>
                      </a:r>
                    </a:p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5192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길이가 </a:t>
            </a:r>
            <a:r>
              <a:rPr lang="en-US" altLang="ko-KR" sz="2000" dirty="0"/>
              <a:t>N</a:t>
            </a:r>
            <a:r>
              <a:rPr lang="ko-KR" altLang="en-US" sz="2000" dirty="0"/>
              <a:t>인 배열을 합병정렬로 정렬할 때 필요한 비교 연산의 최대 횟수</a:t>
            </a:r>
            <a:r>
              <a:rPr lang="en-US" altLang="ko-KR" sz="2000" dirty="0"/>
              <a:t>, </a:t>
            </a:r>
            <a:r>
              <a:rPr lang="en-US" altLang="ko-KR" sz="2000" i="1" dirty="0"/>
              <a:t>O</a:t>
            </a:r>
            <a:r>
              <a:rPr lang="en-US" altLang="ko-KR" sz="2000" dirty="0"/>
              <a:t>(</a:t>
            </a:r>
            <a:r>
              <a:rPr lang="en-US" altLang="ko-KR" sz="2000" dirty="0" err="1"/>
              <a:t>NlogN</a:t>
            </a:r>
            <a:r>
              <a:rPr lang="en-US" altLang="ko-KR" sz="2000" dirty="0"/>
              <a:t>). </a:t>
            </a:r>
            <a:r>
              <a:rPr lang="ko-KR" altLang="en-US" sz="2000" dirty="0"/>
              <a:t>삽입 정렬 </a:t>
            </a:r>
            <a:r>
              <a:rPr lang="en-US" altLang="ko-KR" sz="2000" i="1" dirty="0"/>
              <a:t>O</a:t>
            </a:r>
            <a:r>
              <a:rPr lang="en-US" altLang="ko-KR" sz="2000" dirty="0"/>
              <a:t>(N</a:t>
            </a:r>
            <a:r>
              <a:rPr lang="en-US" altLang="ko-KR" sz="2000" baseline="30000" dirty="0"/>
              <a:t>2</a:t>
            </a:r>
            <a:r>
              <a:rPr lang="en-US" altLang="ko-KR" sz="2000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65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904472"/>
              </p:ext>
            </p:extLst>
          </p:nvPr>
        </p:nvGraphicFramePr>
        <p:xfrm>
          <a:off x="1371600" y="25908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합병 정렬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삽입 정렬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16384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0.448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12.719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32768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0.999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55.182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65536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1.817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131072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3.568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262144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7.183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524288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14.450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996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179689"/>
              </p:ext>
            </p:extLst>
          </p:nvPr>
        </p:nvGraphicFramePr>
        <p:xfrm>
          <a:off x="533400" y="1447800"/>
          <a:ext cx="83439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aseline="0" dirty="0"/>
                        <a:t> </a:t>
                      </a:r>
                      <a:r>
                        <a:rPr lang="en-US" altLang="ko-KR" sz="2400" baseline="0" dirty="0" err="1"/>
                        <a:t>PerfectShuffle.m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aseline="0" dirty="0"/>
                        <a:t> </a:t>
                      </a:r>
                      <a:r>
                        <a:rPr lang="en-US" altLang="ko-KR" sz="2400" baseline="0" dirty="0" err="1"/>
                        <a:t>main.m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y=</a:t>
                      </a:r>
                      <a:r>
                        <a:rPr lang="en-US" altLang="ko-KR" sz="24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PerfectShuffle</a:t>
                      </a:r>
                      <a:r>
                        <a:rPr lang="en-US" altLang="ko-KR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(x)</a:t>
                      </a:r>
                    </a:p>
                    <a:p>
                      <a:r>
                        <a:rPr lang="en-US" altLang="ko-KR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n=length(x);</a:t>
                      </a:r>
                    </a:p>
                    <a:p>
                      <a:r>
                        <a:rPr lang="en-US" altLang="ko-KR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m=n/2;</a:t>
                      </a:r>
                    </a:p>
                    <a:p>
                      <a:r>
                        <a:rPr lang="en-US" altLang="ko-KR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y=zeros(n,1);</a:t>
                      </a:r>
                    </a:p>
                    <a:p>
                      <a:r>
                        <a:rPr lang="en-US" altLang="ko-KR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k=1:m</a:t>
                      </a:r>
                    </a:p>
                    <a:p>
                      <a:r>
                        <a:rPr lang="en-US" altLang="ko-KR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y(2*k-1)= x(k);</a:t>
                      </a:r>
                    </a:p>
                    <a:p>
                      <a:r>
                        <a:rPr lang="en-US" altLang="ko-KR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y(2*k)=x(</a:t>
                      </a:r>
                      <a:r>
                        <a:rPr lang="en-US" altLang="ko-KR" sz="24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k+m</a:t>
                      </a:r>
                      <a:r>
                        <a:rPr lang="en-US" altLang="ko-KR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altLang="ko-KR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x=[10:10:80]’</a:t>
                      </a:r>
                    </a:p>
                    <a:p>
                      <a:r>
                        <a:rPr lang="en-US" altLang="ko-KR" sz="24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PerfectShuffle</a:t>
                      </a:r>
                      <a:r>
                        <a:rPr lang="en-US" altLang="ko-KR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(x)</a:t>
                      </a:r>
                    </a:p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9213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FF0000"/>
                </a:solidFill>
              </a:rPr>
              <a:t>Pseudo </a:t>
            </a:r>
            <a:r>
              <a:rPr lang="ko-KR" altLang="en-US" sz="2400" dirty="0">
                <a:solidFill>
                  <a:srgbClr val="FF0000"/>
                </a:solidFill>
              </a:rPr>
              <a:t>코드</a:t>
            </a:r>
            <a:endParaRPr lang="en-US" altLang="ko-KR" sz="2400" dirty="0">
              <a:solidFill>
                <a:srgbClr val="FF0000"/>
              </a:solidFill>
            </a:endParaRPr>
          </a:p>
          <a:p>
            <a:r>
              <a:rPr lang="en-US" altLang="ko-KR" sz="2400" dirty="0"/>
              <a:t> x </a:t>
            </a:r>
            <a:r>
              <a:rPr lang="ko-KR" altLang="en-US" sz="2400" dirty="0"/>
              <a:t>초기화</a:t>
            </a:r>
            <a:endParaRPr lang="en-US" altLang="ko-KR" sz="2400" dirty="0"/>
          </a:p>
          <a:p>
            <a:r>
              <a:rPr lang="en-US" altLang="ko-KR" sz="2400" dirty="0"/>
              <a:t> y=</a:t>
            </a:r>
            <a:r>
              <a:rPr lang="en-US" altLang="ko-KR" sz="2400" dirty="0" err="1"/>
              <a:t>PerfectShuffle</a:t>
            </a:r>
            <a:r>
              <a:rPr lang="en-US" altLang="ko-KR" sz="2400" dirty="0"/>
              <a:t>(x);</a:t>
            </a:r>
          </a:p>
          <a:p>
            <a:r>
              <a:rPr lang="en-US" altLang="ko-KR" sz="2400" dirty="0"/>
              <a:t>  r=1;   % perfect shuffle </a:t>
            </a:r>
            <a:r>
              <a:rPr lang="ko-KR" altLang="en-US" sz="2400" dirty="0"/>
              <a:t>횟수</a:t>
            </a:r>
            <a:endParaRPr lang="en-US" altLang="ko-KR" sz="2400" dirty="0"/>
          </a:p>
          <a:p>
            <a:r>
              <a:rPr lang="en-US" altLang="ko-KR" sz="2400" dirty="0"/>
              <a:t> while x</a:t>
            </a:r>
            <a:r>
              <a:rPr lang="ko-KR" altLang="en-US" sz="2400" dirty="0"/>
              <a:t>와 </a:t>
            </a:r>
            <a:r>
              <a:rPr lang="en-US" altLang="ko-KR" sz="2400" dirty="0"/>
              <a:t>y</a:t>
            </a:r>
            <a:r>
              <a:rPr lang="ko-KR" altLang="en-US" sz="2400" dirty="0"/>
              <a:t>가 </a:t>
            </a:r>
            <a:r>
              <a:rPr lang="ko-KR" altLang="en-US" sz="2400" dirty="0" err="1"/>
              <a:t>다른한</a:t>
            </a:r>
            <a:r>
              <a:rPr lang="ko-KR" altLang="en-US" sz="2400" dirty="0"/>
              <a:t>  </a:t>
            </a:r>
            <a:endParaRPr lang="en-US" altLang="ko-KR" sz="2400" dirty="0"/>
          </a:p>
          <a:p>
            <a:r>
              <a:rPr lang="en-US" altLang="ko-KR" sz="2400" dirty="0"/>
              <a:t>      </a:t>
            </a:r>
            <a:r>
              <a:rPr lang="en-US" altLang="ko-KR" sz="2400" dirty="0" err="1"/>
              <a:t>PerfectShuffle</a:t>
            </a:r>
            <a:r>
              <a:rPr lang="en-US" altLang="ko-KR" sz="2400" dirty="0"/>
              <a:t> </a:t>
            </a:r>
            <a:r>
              <a:rPr lang="ko-KR" altLang="en-US" sz="2400" dirty="0"/>
              <a:t>반복</a:t>
            </a:r>
            <a:endParaRPr lang="en-US" altLang="ko-KR" sz="2400" dirty="0"/>
          </a:p>
          <a:p>
            <a:r>
              <a:rPr lang="en-US" altLang="ko-KR" sz="2400" dirty="0"/>
              <a:t>      r=r+1;</a:t>
            </a:r>
          </a:p>
          <a:p>
            <a:r>
              <a:rPr lang="en-US" altLang="ko-KR" sz="2400" dirty="0"/>
              <a:t> end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1034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이번에는 카드 수 </a:t>
            </a:r>
            <a:r>
              <a:rPr lang="en-US" altLang="ko-KR" dirty="0"/>
              <a:t>n</a:t>
            </a:r>
            <a:r>
              <a:rPr lang="ko-KR" altLang="en-US" dirty="0"/>
              <a:t>을 </a:t>
            </a:r>
            <a:r>
              <a:rPr lang="en-US" altLang="ko-KR" dirty="0"/>
              <a:t>2:2:60</a:t>
            </a:r>
            <a:r>
              <a:rPr lang="ko-KR" altLang="en-US" dirty="0"/>
              <a:t>으로 증가시키면서 그 때의 </a:t>
            </a:r>
            <a:r>
              <a:rPr lang="en-US" altLang="ko-KR" dirty="0" err="1"/>
              <a:t>PerfectShuffle</a:t>
            </a:r>
            <a:r>
              <a:rPr lang="en-US" altLang="ko-KR" dirty="0"/>
              <a:t> </a:t>
            </a:r>
            <a:r>
              <a:rPr lang="ko-KR" altLang="en-US" dirty="0"/>
              <a:t>횟수를 </a:t>
            </a:r>
            <a:r>
              <a:rPr lang="en-US" altLang="ko-KR" dirty="0"/>
              <a:t>plot</a:t>
            </a:r>
            <a:r>
              <a:rPr lang="ko-KR" altLang="en-US" dirty="0"/>
              <a:t>으로 그려보자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1711637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 pitchFamily="-65" charset="2"/>
          <a:buChar char="§"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 pitchFamily="-65" charset="2"/>
          <a:buChar char="§"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Mgt Overview 8.8.05</Template>
  <TotalTime>10603</TotalTime>
  <Words>2648</Words>
  <Application>Microsoft Office PowerPoint</Application>
  <PresentationFormat>화면 슬라이드 쇼(4:3)</PresentationFormat>
  <Paragraphs>650</Paragraphs>
  <Slides>65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77" baseType="lpstr">
      <vt:lpstr>HyhwpEQ</vt:lpstr>
      <vt:lpstr>ＭＳ Ｐゴシック</vt:lpstr>
      <vt:lpstr>굴림</vt:lpstr>
      <vt:lpstr>Arial</vt:lpstr>
      <vt:lpstr>Cambria Math</vt:lpstr>
      <vt:lpstr>Courier New</vt:lpstr>
      <vt:lpstr>Tahoma</vt:lpstr>
      <vt:lpstr>Times</vt:lpstr>
      <vt:lpstr>Times New Roman</vt:lpstr>
      <vt:lpstr>Trebuchet MS</vt:lpstr>
      <vt:lpstr>Wingdings</vt:lpstr>
      <vt:lpstr>Edge</vt:lpstr>
      <vt:lpstr>시뮬레이션 기초 및 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Subdivide the sorting task</vt:lpstr>
      <vt:lpstr>Subdivide again</vt:lpstr>
      <vt:lpstr>And again</vt:lpstr>
      <vt:lpstr>And one last time</vt:lpstr>
      <vt:lpstr>Now merge</vt:lpstr>
      <vt:lpstr>And merge again</vt:lpstr>
      <vt:lpstr>And again</vt:lpstr>
      <vt:lpstr>And one last time</vt:lpstr>
      <vt:lpstr>PowerPoint 프레젠테이션</vt:lpstr>
      <vt:lpstr>PowerPoint 프레젠테이션</vt:lpstr>
      <vt:lpstr>PowerPoint 프레젠테이션</vt:lpstr>
      <vt:lpstr>PowerPoint 프레젠테이션</vt:lpstr>
      <vt:lpstr>The central sub-problem is the merging of two  sorted arrays into one single sorted array</vt:lpstr>
      <vt:lpstr>Merge</vt:lpstr>
      <vt:lpstr>Merge</vt:lpstr>
      <vt:lpstr>Merge</vt:lpstr>
      <vt:lpstr>Merge</vt:lpstr>
      <vt:lpstr>Merge</vt:lpstr>
      <vt:lpstr>Merge</vt:lpstr>
      <vt:lpstr>Merge</vt:lpstr>
      <vt:lpstr>Merge</vt:lpstr>
      <vt:lpstr>Merge</vt:lpstr>
      <vt:lpstr>Merge</vt:lpstr>
      <vt:lpstr>Merge</vt:lpstr>
      <vt:lpstr>Merge</vt:lpstr>
      <vt:lpstr>Merge</vt:lpstr>
      <vt:lpstr>Merge</vt:lpstr>
      <vt:lpstr>Merge</vt:lpstr>
      <vt:lpstr>Merge</vt:lpstr>
      <vt:lpstr>Merge</vt:lpstr>
      <vt:lpstr>Merge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LANL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Attendee Introduction</dc:title>
  <dc:creator>LC-LM</dc:creator>
  <cp:lastModifiedBy>Malibin</cp:lastModifiedBy>
  <cp:revision>1186</cp:revision>
  <dcterms:created xsi:type="dcterms:W3CDTF">2007-04-05T20:26:21Z</dcterms:created>
  <dcterms:modified xsi:type="dcterms:W3CDTF">2019-04-29T07:07:31Z</dcterms:modified>
</cp:coreProperties>
</file>