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0"/>
  </p:notesMasterIdLst>
  <p:sldIdLst>
    <p:sldId id="272" r:id="rId2"/>
    <p:sldId id="273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2" r:id="rId15"/>
    <p:sldId id="306" r:id="rId16"/>
    <p:sldId id="304" r:id="rId17"/>
    <p:sldId id="309" r:id="rId18"/>
    <p:sldId id="305" r:id="rId19"/>
    <p:sldId id="307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034" autoAdjust="0"/>
  </p:normalViewPr>
  <p:slideViewPr>
    <p:cSldViewPr>
      <p:cViewPr varScale="1">
        <p:scale>
          <a:sx n="96" d="100"/>
          <a:sy n="96" d="100"/>
        </p:scale>
        <p:origin x="21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5T06:07:41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10566 0,'-17'-18'16,"17"0"0,-18 18-16,-17 0 15,-36 0 1,-17 18 0,35 17-1,35-35-15,1 36 31,-1-36-31,18 17 32,18 1-17,52 35 17,-17 0-17,-35-18 1,-18-17-1,0-1-15,0 1 16,-18 17 0,1-35-1,-1 18 1,0-18 0</inkml:trace>
  <inkml:trace contextRef="#ctx0" brushRef="#br0" timeOffset="387.041">2963 10460 0,'0'18'31,"0"-1"-31,0 1 0,-17 52 16,-19 54 0,1-18-1,0-18 16,35-35-31,0-18 32,53-35-1,35-18-15,-17 1-1,-19-1 1</inkml:trace>
  <inkml:trace contextRef="#ctx0" brushRef="#br0" timeOffset="637.671">2769 10672 0,'0'-18'63,"18"18"-63,0 0 0,17 0 15,71 0 1,-53 0-1</inkml:trace>
  <inkml:trace contextRef="#ctx0" brushRef="#br0" timeOffset="1055.473">3316 10530 0,'0'18'16,"0"0"0,0 52-1,-18-70-15,1 88 16,-1-35 0,1 0-1,17-70 32,0-1-31,52 0-1,-34 1 1,35-1 0,-18 18-1,1 0 1,-19 0-16,1 0 31,17 0-15</inkml:trace>
  <inkml:trace contextRef="#ctx0" brushRef="#br0" timeOffset="1437.805">3616 10636 0,'0'18'15,"0"17"1,0 18 0,0 0-1,35-18 1,1-17 0,16-18-1,-52-18-15,71-17 16,0-53-1,-36 53 1,-35 52 31,0 1-31,17-1-16,1 19 15,-18-1 1,18 18-1,-18-35 1,17-18 0</inkml:trace>
  <inkml:trace contextRef="#ctx0" brushRef="#br0" timeOffset="1771.84">4374 10672 0,'-17'0'32,"-1"0"-17,-35 35 1,36-35-16,-36 53 15,35 17 1,0-17 0,36 35-1,53-35 1,34-17 0,-16-36-1,-19-36 1,-52 19-1</inkml:trace>
  <inkml:trace contextRef="#ctx0" brushRef="#br0" timeOffset="2670.793">4851 10442 0,'0'18'16,"0"0"-16,0 17 0,-18 88 31,-17 1-16,17-36 1,18-53 0,0 0-1,35-17 1,1 0 0,34-18-1,1 0 1,-18 0-1,-36 0 1</inkml:trace>
  <inkml:trace contextRef="#ctx0" brushRef="#br0" timeOffset="2941.934">4710 10707 0,'17'0'78,"1"0"-78,0 0 0,52 0 16,18 0 0,0 0-1</inkml:trace>
  <inkml:trace contextRef="#ctx0" brushRef="#br0" timeOffset="3356.456">5239 10654 0,'0'18'31,"0"-1"-31,0 36 16,0-35-16,0 17 15,0-17 1,17-1-1,1-17 1,35 0 0,18-35-1,-19 17 1,-34 1 0,0 34 30,-18 1-46,17 17 16,1-17 0,0-18 15,-1 0-15,1 0-16</inkml:trace>
  <inkml:trace contextRef="#ctx0" brushRef="#br0" timeOffset="3757.772">5750 10566 0,'0'0'0,"0"17"32,0 19-32,0 34 15,0-52 1,0 70-1,0 0 1,-17-53 0,17-17-1,0-36 17,0 1-32,35-36 15,0-18 1,18 36-1,-35 17 1,17 18 0,0 0-1,1 0 1,-19 0 0,1 0-1</inkml:trace>
  <inkml:trace contextRef="#ctx0" brushRef="#br0" timeOffset="3958.023">6033 10742 0,'35'18'16,"0"17"0,36-17-1,17-18 1,-35 0-1,-18-18 1,-17 0 0,-1-17-1</inkml:trace>
  <inkml:trace contextRef="#ctx0" brushRef="#br0" timeOffset="4275.453">6315 10636 0,'-53'0'16,"106"0"-16,-194 18 16,141 0-16,-71 34 15,36 19 1,35-18 0,0 0-1,35 35 1,71-17-1,0-54 1,0-17 0,-36 0-1,-35-17 1,-17-1 0,0 18 30</inkml:trace>
  <inkml:trace contextRef="#ctx0" brushRef="#br0" timeOffset="5575.81">6932 10742 0,'0'-18'78,"0"1"-78,-18 17 16,1 0-16,-36-18 16,35 18-1,-17 0 1,0 0-1,-1 18 1,19-1 15,17 1 16,17-18-47,1 0 0,35 53 16,18-18-1,-36 1 1,-18-1 0,-17-18-1,0 1 17,0 0-17,-35-1 16,-18-17-15,36 18-16,-36 0 16,35-18-1</inkml:trace>
  <inkml:trace contextRef="#ctx0" brushRef="#br0" timeOffset="6709.869">7673 10689 0,'0'0'16,"0"-17"31,18 17-47,-1 0 31,1 0-31,-1 0 31,-17 52-15,0 90 15,0-125-31,0 18 16,-17-35 62,17-17-78,-35-1 15,17 1 1,-17-1 15,17 18-31,0 0 16,1 0-1,-19 0 1,19 35 0,-1-17-1,18-1 1,0 1 15,18 0-15,52-18-1,1 0 1,-1 0 0,-17-18-1</inkml:trace>
  <inkml:trace contextRef="#ctx0" brushRef="#br0" timeOffset="7340.586">8026 10689 0,'0'18'15,"-18"17"1,0 36 0,1-36-1,17 0 1,17-52 31,1 17-32,17 0-15,-17 0 16,105 0 0,-34 0-1,34 0 1,-52-18-1,-18 0 1,-18-17 0,-17 17-1,-1-17 1,-17 0 0,-35 35 15,-18 0-16,-18 17 1,54 1-16,-54 17 31,36 18-15,17-35 0,18 17-1,0-17 1,18-18-1,0 17 1,-1 1 0,18-18-1</inkml:trace>
  <inkml:trace contextRef="#ctx0" brushRef="#br0" timeOffset="8144.667">9578 10336 0,'0'18'15,"0"0"-15,-18 70 16,-17 18 0,17 0-1,18-71 1,-17-35 31,17-18-32,-18 1-15,-17-36 32,0 35-32,-18 18 31,-18 18-15,36-1-16,-18 36 15,18 0 1,17-18-1,18 1 1,0-1 0,35-17-1,71-1 1,53-17 0,-36 0-1,-52-17 1,-54-1-1</inkml:trace>
  <inkml:trace contextRef="#ctx0" brushRef="#br0" timeOffset="8595.028">9843 10601 0,'17'-18'16,"-34"36"-16,69-53 15,-34 35 1,0 0 15,-18 17-31,0 36 16,0 18-1,0-1 1,0-52 0,0-36 30,-18-17-14,18 17-32,-35 1 15,17 17 1,-52 17 0,17 36-1,17-17 1,19-19-1,17 1 1,17 0 0,125-18-1,-54 0 1,0 0 0</inkml:trace>
  <inkml:trace contextRef="#ctx0" brushRef="#br0" timeOffset="8896.196">10460 10442 0,'0'18'32,"-18"0"-17,-35 70 1,36-71-16,-54 107 15,18-18 1,53-53 0,0-18-1,0-18 1,35-17 0,36 0-1,-18 0 1,-35 0-1</inkml:trace>
  <inkml:trace contextRef="#ctx0" brushRef="#br0" timeOffset="9146.596">10125 10654 0,'17'0'47,"54"0"-31,-53 0-1,105 0 1,-52 0-16,-36 0 15</inkml:trace>
  <inkml:trace contextRef="#ctx0" brushRef="#br0" timeOffset="9697.375">10583 10548 0,'18'-18'16,"0"18"-16,35 0 15,17 0 1,1 0 0,-36 0-1,-17 36 1,-1 17 0,-17 17-1,0 1 1,0-1 15,0-52-15,0-36 31,0 1-32,-17 17-15,17-18 0,-36-17 16,-34-1-1,34 36 1,-34 18 0,-36 53-1,71 17 1,17-71 0,36 19-1,70-19 1,18 1 15,-18-18-15,-17 0-1,-54 0-15</inkml:trace>
  <inkml:trace contextRef="#ctx0" brushRef="#br0" timeOffset="12318.114">11748 10513 0,'-18'0'62,"0"0"-62,-35 0 16,36 0-16,-89 0 16,0 0-1,53 17 1,35 19 0,18-1 15,36 0-31,52 1 31,-18-1-15,-52-18-1,-18 19 1,0-19 0,0 1-1,-18 0 1,1-1-1</inkml:trace>
  <inkml:trace contextRef="#ctx0" brushRef="#br0" timeOffset="12668.198">12206 10231 0,'0'35'16,"0"0"-16,-35 53 15,0-17 1,-36 88-1,0-54 1,36 1 0,35-70 15,18-19-15,-1-17-1,72-17 1,16-36-1,-52 17 1,-17 1 0</inkml:trace>
  <inkml:trace contextRef="#ctx0" brushRef="#br0" timeOffset="12933.509">11906 10460 0,'18'18'47,"0"-18"-47,17 0 15,-18 0-15,72 0 16,-19 0 0,-35 0-1</inkml:trace>
  <inkml:trace contextRef="#ctx0" brushRef="#br0" timeOffset="13583.361">12365 10372 0,'0'17'16,"0"1"-16,0 17 0,0 36 16,-18-1-1,18-34 1,-17 17-16,-1-18 31,18-53 0,18-17-15,17 0 0,-35 17-16,53 0 15,0 1 1,17-19 0,1 19-1,-18-36 1,-53 71 46,0 17-62,0-18 16,0 54 0,35-36-1,-17-35 16,-1 0-31,54-53 16,-1-17 0,-52 70-1,-18 17 17,18 1-32,-18 35 15,17-18 1,-17-17-1,18 0 1,35-18 0,17 0 15</inkml:trace>
  <inkml:trace contextRef="#ctx0" brushRef="#br0" timeOffset="13850.292">13264 10495 0,'-17'0'31,"-1"0"-15,-17 53 0,17-35-16,1 70 15,17-53 1,0-17-1,17-1 1,19-17 15,-1 0-15,-18 0 0,1 0-16</inkml:trace>
  <inkml:trace contextRef="#ctx0" brushRef="#br0" timeOffset="14484.576">13758 10283 0,'0'18'0,"-70"88"32,70-71-32,-53 53 15,0 18 1,53-35-1,0-54 1,0 1 0,53-18-1,17-18 1,-17 18 0,-35-17-1</inkml:trace>
  <inkml:trace contextRef="#ctx0" brushRef="#br0" timeOffset="14735.639">13511 10425 0,'0'17'47,"18"-17"-47,35 18 15,35 0 1,-17-18 0,-36 0-16,-17 0 15</inkml:trace>
  <inkml:trace contextRef="#ctx0" brushRef="#br0" timeOffset="15092.534">13935 10407 0,'0'18'0,"0"35"16,-18 35 0,18 18-1,0-89 1,0 1-1,18-18 1,88-53 0,-1-18-1,-69 36 1,-19 35 0,-17 53 15,0 18-16,18-71 48,0-18-47</inkml:trace>
  <inkml:trace contextRef="#ctx0" brushRef="#br0" timeOffset="15735.565">14393 10389 0,'0'71'15,"0"-36"1,0 53 0,-17-35-1,-1-35 1,0-18 15,18-18-31,36-35 16,-36 36-1,53-19 1,52 36 0,-52-17-1,18 17 1,-36 0-1,0 0 1,-17-18 0,0 1-1,-1 17 1,-34 0 46,-1 0-62,-17 0 16,0 0 0,-18 35-1,53-18 1,-36 72 0,19-36-1,17-18 1,35 0-1,36-17 1,34-18 0,-52 0-1,0 0 1,-35 0 0</inkml:trace>
  <inkml:trace contextRef="#ctx0" brushRef="#br0" timeOffset="16234.827">15346 10425 0,'0'-18'0,"-18"18"15,-35-18 1,0 18 0,18 18-1,17 0-15,1 17 16,-1 0-1,18 18 17,53-35-17,0 52 1,-18-34 0,-17-19-1,-18 18 1,-18-17-1,-17 0 1,-18-18 0,35 0-1,-17 0 1</inkml:trace>
  <inkml:trace contextRef="#ctx0" brushRef="#br0" timeOffset="17871.13">16122 10407 0,'0'18'31,"0"17"-31,0-17 0,-18 105 16,-17 18-1,0-35 16,35-18-31,0-53 32,17-35-1,54-17-15,0-1-1,-54 0-15</inkml:trace>
  <inkml:trace contextRef="#ctx0" brushRef="#br0" timeOffset="18155.151">15840 10777 0,'17'0'31,"1"0"-15,70 18 0,-70-18-16,70 18 15,0-18 1,-17 0-1,-36 0-15</inkml:trace>
  <inkml:trace contextRef="#ctx0" brushRef="#br0" timeOffset="18421.821">16563 10460 0,'0'35'16,"0"36"0,-18 17-1,-17 35 1,17-52 0,1-18-1,17-71 32,17 1-47,54-54 16</inkml:trace>
  <inkml:trace contextRef="#ctx0" brushRef="#br0" timeOffset="18605.619">16722 10654 0,'17'0'15,"-17"18"1,-17-36-16,34 53 0,-17 18 0,0 18 31,0-18-15,0-18-1</inkml:trace>
  <inkml:trace contextRef="#ctx0" brushRef="#br0" timeOffset="19022.844">16880 10672 0,'18'0'0,"0"0"15,17 0 1,-17 35 0,17 18-1,-35 0 1,0 0 15,0-1-15,0-69 31,0-18-32,-18 35-15,18-36 16,-35 19-1,-18 52 1,18 35 0,0-17-1,35-35 1,17-18 0,36 0-1,18-35 16,-1-1-31</inkml:trace>
  <inkml:trace contextRef="#ctx0" brushRef="#br0" timeOffset="19323.522">17321 10442 0,'0'18'15,"0"17"1,-35 53 0,17-52-16,-17 105 15,0-18 1,35-70 0,0-18 15,18-17-16,34-36 1,1-17 0,-17 0-1</inkml:trace>
  <inkml:trace contextRef="#ctx0" brushRef="#br0" timeOffset="19574.839">17198 10654 0,'18'0'47,"17"0"-47,35 0 31,-52 0-31,35 0 16,-35 0-1</inkml:trace>
  <inkml:trace contextRef="#ctx0" brushRef="#br0" timeOffset="21875.234">18397 10689 0,'0'-17'16,"-17"17"0,-19 0-1,-34 0 1,52 0-16,-70 35 16,53 0-1,0 0 1,35-17-1,35-18 17,-18 0-32,72-35 15,34-18 1,-17 0 15,-71 18-15,-35 52 15,0 1-31,0 88 16,0 17-1,-70 18 1,17-52 0,35-37-1,-17 1 1,17-53-1,-17-17 17,0-54-17,35 54-15,-36-36 16,36 17 15,18 36 0,53-17-15,-54 17-16,71 0 16,-17 0-1,-18 0 1,-18-18 0,0 0-1</inkml:trace>
  <inkml:trace contextRef="#ctx0" brushRef="#br0" timeOffset="22477.777">18856 10601 0,'0'18'15,"0"35"1,0 35-1,-35 35 1,17-105-16,0 52 16,1-17-1,-1-53 17,18-53-17,18-17 1,52 17-1,1 18 1,-53 35-16,34 0 16,-16 0-1,-19-18 17,-17 36-1,0-1-16,0 36 1,0 0 0,0-35-1,71-18 1,-36 0 0,-17-18-1,-18 0 1,0 1-1,0-1 1,-18 1 0,1 17-1,17-18 1,0 0 0</inkml:trace>
  <inkml:trace contextRef="#ctx0" brushRef="#br0" timeOffset="22826.194">19279 10724 0,'0'36'0,"0"-72"0,18 89 16,-18-35-16,18 53 16,17-54-1,-17-17 16,17-17-15,-18-1-16,1 0 16,0 1 15,-18 34 0,17-17-31,1 36 16,-18-19-1,18 1 1,-1-18 0,19-18-1,-19-17 1</inkml:trace>
  <inkml:trace contextRef="#ctx0" brushRef="#br0" timeOffset="23077.177">19667 10672 0,'18'0'16,"-18"17"-16,0 36 16,0-35-1,0 70 1,18 35 0,-18-17-1,17 18 1,-17-71-1,18-53 1,0 0 15</inkml:trace>
  <inkml:trace contextRef="#ctx0" brushRef="#br0" timeOffset="23362.582">19879 10636 0,'18'0'0,"-36"0"0,53 0 16,18 88-1,-35-17 1,-18-18-1,0 0 1,-35-18 0,-18-17-1,0-18 1</inkml:trace>
  <inkml:trace contextRef="#ctx0" brushRef="#br0" timeOffset="25162.918">20620 10389 0,'0'18'32,"0"35"-17,0-35-15,-18 105 16,-17-17-1,0-18 1,35-53 0,0 1-1,35-36 1,36 0 0,34-18-1,-34-17 1,-36 17-1</inkml:trace>
  <inkml:trace contextRef="#ctx0" brushRef="#br0" timeOffset="25654.614">20532 10619 0,'0'-18'32,"35"18"-17,-17 0-15,70 0 16,35 0-1,-52 0 17,-18 18-17,-36 52 1,72 1 0,-54-54-1,-18 1 1,1-18-1,-18-18 17,0 1-17,0-19 1,-35 19 0</inkml:trace>
  <inkml:trace contextRef="#ctx0" brushRef="#br0" timeOffset="26629.041">21713 10601 0,'0'-35'0,"0"70"0,0-88 16,0 35 0,-52 18-1,-37 71 1,19 17 15,52-53-15,36-52 15,52-18-15,-34-1-1,-19 36 1,1 18-1,-18 17-15,0 18 16,-18 71 0,-17-54-1,-36 18 1,1 1 15,17-72-31,-18 1 16,19-18 15,34-18-15,18-52-1,70-19 1,1 54 0,88 0-1,-53 17 1,-1 1-1,1-36 1,0 35 0,-53 0-1,-53 1 1,0-1 0,18 0-1,-36 1 16,-17-1-15,-1 18 15,-16 35-15,34-17-16,-35 17 16,0 54-1,18-19 1,35-35-1,0-17 1,53-18 0,17-18-1,-17 1 1,-18 17 0,-17-18-1</inkml:trace>
  <inkml:trace contextRef="#ctx0" brushRef="#br0" timeOffset="27330.715">22366 10354 0,'-18'0'16,"18"18"-16,0 17 15,-17 88 1,-1 1 0,-17-1-1,35-87 1,0-19 15,18-17-15,52 0-1,-17 0 1,-35 0-16,17-17 16</inkml:trace>
  <inkml:trace contextRef="#ctx0" brushRef="#br0" timeOffset="27646.535">22172 10566 0,'18'0'63,"-18"17"-63,35-17 0,106 0 31,-70 0-31,-1 18 16,1-18 15,-54 0-16</inkml:trace>
  <inkml:trace contextRef="#ctx0" brushRef="#br0" timeOffset="28782.603">22719 10283 0,'0'18'16,"0"0"-16,0-1 0,-35 107 16,-18-1-1,17 1 1,19-107 15,17-34 0,17 17-31,36-71 16,88-52 0,-52 88-1,-19 17 1,-35 18 0,-17 53-1,-18 35 1,0-17-1,-18-19 1,1-16 0,17-54 31,0 0-47,0-34 31,0 34-16,70 18 1,1 18 0,-53-18-16,70 17 15,-18-17 1,-17 0 0,-35-35-1,-18 0 1,0-1-1,-18 1 1,-35 17 0,18 18-1,-18 18 17,-17 35-17,17 35 1,17-35-1,36 0 1,0 0 0,53-35-1,0-18 1,53-18 0,18-70-1,-36-18 1,-18 18-1,-52 52 1,-18 54 15,0 0-31,0 70 32,0-18-32,-35 1 31,35-89 16,0 1-47,53-71 15,-1 52 1,1 19 0,-17 17-1,-1 0 1,-17 0-1,-1 0 1</inkml:trace>
  <inkml:trace contextRef="#ctx0" brushRef="#br0" timeOffset="31552.4">2187 12047 0,'0'18'16,"0"88"15,0-89-31,0 54 16,0 17-1,18 18 1,-18-71-1,17-17 1,1-18 15,0-18-31,17-35 16,18-17 0,0-1-1,-35 54 1,-1-1-1,1 18 1</inkml:trace>
  <inkml:trace contextRef="#ctx0" brushRef="#br0" timeOffset="32052.342">2663 12153 0,'36'-17'16,"-72"34"-16,125-34 0,-54 17 15,18 0 1,-35 52 0,-1 37-1,-17-1 1,0-35-1,0-36 1,-17-17 31,17-17-31,-53-18-1,53 17-15,-36 18 16,-17 0-1,-17 18 1,35-1 0,17 1-1,18-1 1,0 19 0,35-36-1,71 0 16,0 0-15,-71 0-16,0-18 16</inkml:trace>
  <inkml:trace contextRef="#ctx0" brushRef="#br0" timeOffset="32302.112">3210 12012 0,'0'53'31,"-17"0"-31,-1-18 0,-17 124 16,-1-36 0,19-34-1,17-36 1,0-36-1</inkml:trace>
  <inkml:trace contextRef="#ctx0" brushRef="#br0" timeOffset="32717.023">3369 12294 0,'-35'212'32,"35"-159"-17,35-318-15,-70 548 0,35-248 0,0 18 16,0-36 0,17-17-1,54-53 16,17-70-15,-35 52-16,-35 19 31,-18 34-15,17 18 0,-17 53-1,0 35 1,0-35-1,0-35 1</inkml:trace>
  <inkml:trace contextRef="#ctx0" brushRef="#br0" timeOffset="33586.828">3845 12453 0,'0'18'47,"18"-18"-47,0 0 15,17 0 1,18 0 0,0-18-1,-18-17 1,-17 0-1,-18-1 1,0 19 0,-18 17 15,-53 0-15,18 17-1,53 1-15,-35 0 16,18 17-1,-1 0 1,18 18 0,0-35-1,0 35 1,53-36 0,17 18-1,19-17 1,-36-18-1,-36 0 17,18 0-17,-17 0 1</inkml:trace>
  <inkml:trace contextRef="#ctx0" brushRef="#br0" timeOffset="34055.381">4604 12400 0,'0'0'16,"0"-17"-16,0-1 31,-36 0-15,-16 18-1,-19 0 1,18 18 0,35 17-1,18 0 1,0 1-1,106 17 1,-35 0 0,-36-18-1,-35 0 1,0 0 15,-35-35-15,17 0-16,-17 0 31,0 0-15</inkml:trace>
  <inkml:trace contextRef="#ctx0" brushRef="#br0" timeOffset="36156.23">5292 12083 0,'0'17'16,"0"19"-16,0-19 0,-18 107 16,-17 17-1,-18-18 1,53-87 15,0-19-15,0 1-1,53-18 1,0 0 0,35-18-1,-18 18 1,-52 0-1</inkml:trace>
  <inkml:trace contextRef="#ctx0" brushRef="#br0" timeOffset="36423.099">5168 12347 0,'18'0'63,"-1"0"-63,1 0 0,53 0 15,-1-35 1,-34 17 0</inkml:trace>
  <inkml:trace contextRef="#ctx0" brushRef="#br0" timeOffset="36640.314">5574 12083 0,'-18'70'15,"18"-17"-15,-17-18 16,-19 107 0,107-442-16,-142 617 0,36-229 15,17-35 1,36-70 31,0-19-47,52-34 15</inkml:trace>
  <inkml:trace contextRef="#ctx0" brushRef="#br0" timeOffset="36817.488">5803 12224 0,'0'176'47,"0"-141"-47,0-17 16,0 17-1,0-299-15,0 546 16</inkml:trace>
  <inkml:trace contextRef="#ctx0" brushRef="#br0" timeOffset="37324.087">5944 12365 0,'230'-106'47,"-460"212"-47,477-212 0,-229 106 16,0 71-1,-18-36 1,0 53-1,0 0 1,0-70 0,0-36 31,-18-17-32,18 17-15,-35 1 16,-18-1-1,0 18 1,18 18 0,-1 17-1,19 0 1,17 1 0,0-19 15,17-17 0,19 0-15,16 0-1,-34 0 1</inkml:trace>
  <inkml:trace contextRef="#ctx0" brushRef="#br0" timeOffset="38191.615">6738 11977 0,'0'17'15,"-18"19"1,-17 52-1,35-70-15,-70 105 16,17 1 0,35-72-1,18-34 1,0 0 0,18-18-1,35 0 1,0 0-1,-18 0 1,-18 0 0,1 0-1</inkml:trace>
  <inkml:trace contextRef="#ctx0" brushRef="#br0" timeOffset="38438.8">6509 12277 0,'17'0'32,"1"0"-17,53 0 1,-1 0-1,-52 0 1,-18 17 0</inkml:trace>
  <inkml:trace contextRef="#ctx0" brushRef="#br0" timeOffset="39662.692">5592 12453 0,'0'-18'62,"0"1"-30,17 17-17,-17-18 1,53-17-1,-35 0 1,-1-1 0,1 36-16,-18-17 47,18 17-32,-1-18 1,19 0-1,-19 18 32,1 0-15</inkml:trace>
  <inkml:trace contextRef="#ctx0" brushRef="#br0" timeOffset="41180.103">7408 12171 0,'18'0'47,"-18"-18"-47,35 18 16,-17 0-16,35-17 16,0 17-1,-18 17 1,-17 18-1,17 36 1,-35 0 0,0-36-1,0-17 1,0-1 0,-18-17 30,1 0-30,17-17-16,-18-19 0,-53 1 31,36 35-15,18 0 0,-36 0-1,-36 53 1,54-18-1,18 18 1,17-18 0,17-35 31,54 0-32,-54 0-15,72 0 16,-37 0-1,1 0 1,-17-17 0</inkml:trace>
  <inkml:trace contextRef="#ctx0" brushRef="#br0" timeOffset="41846.149">7779 12171 0,'-88'176'63,"88"-158"-47,88-212-1,-176 370 16,158-193-15,1-1 15,-1 18-15,-52 0-16,70 0 16,-17 18-1,-1-18 1,1 0-1,-54 0 1,1-18 0,-18 0-1,0-17 1,-18 17 0,-17-17-1,-35 35 1,-1 35-1,-35 36 17,53 0-17,18-19 1,35-16 0,0 17-1,18-18 1,17-17-1,35-18 1,1 0 0,0 0-1,-19-18 1</inkml:trace>
  <inkml:trace contextRef="#ctx0" brushRef="#br0" timeOffset="42345.68">9190 11783 0,'0'35'0,"0"-17"16,-18 52-16,-35 18 15,0 71 1,0-18-1,36-52 1,17-72 0,17-17 15,1 0-31</inkml:trace>
  <inkml:trace contextRef="#ctx0" brushRef="#br0" timeOffset="42712.79">9366 12188 0,'0'0'16,"-17"0"0,-1 18-1,-35 35 1,53-35-16,-35 35 15,35-18 1,0-17 0,17-18-1,19 0 1,17-18 0,17-35-1,-52 0 1,-18 35 15,0 1-15</inkml:trace>
  <inkml:trace contextRef="#ctx0" brushRef="#br0" timeOffset="43399.231">9913 12153 0,'0'-17'16,"-35"17"-16,-36 0 31,-35 88-15,36-18-1,35-52 1,52-18 15,1 0-31,105-71 16,18-34-1,-88 69 1,-53 54 15,0 0-31,0 70 16,-17 35 15,-36-35-31,0 1 16,0-19 15,-18-17-15,36-53-1,0 0 1,0-53 0,17-17-1,18 34 1,35 1-1,53 0 1,1 17 15,-54 18-31,-17 0 16,17 0 15,0 0-31,-17 0 16,-1 0 15</inkml:trace>
  <inkml:trace contextRef="#ctx0" brushRef="#br0" timeOffset="43599.24">10142 11959 0,'0'0'16,"18"0"-1,-18 18 1,35-18 0</inkml:trace>
  <inkml:trace contextRef="#ctx0" brushRef="#br0" timeOffset="43776.204">10213 12224 0,'0'106'31,"0"-89"-31,0 19 16,0-195-16,0 335 15</inkml:trace>
  <inkml:trace contextRef="#ctx0" brushRef="#br0" timeOffset="44347.799">10636 12224 0,'-17'0'47,"-36"17"-31,35-17-16,-17 36 15,-53 52 1,35-35 0,53-18-1,0 0 1,35 1-1,36-36 1,17 0 0,0 0-1,-18-18 1</inkml:trace>
  <inkml:trace contextRef="#ctx0" brushRef="#br0" timeOffset="44765.095">10936 12188 0,'71'-17'63,"-71"34"-63,17 36 15,-105-106-15,176 124 0,-88 35 16,0-36-1,-35 1 1,17-71 15,18-35-15,-35-36 0,0 18 15,17 53-31,-35 0 31,36 18-31,-19 35 16,19-18-1,17 0 1,17-17 0,54-18-1,35-71 1,-89 71-16</inkml:trace>
  <inkml:trace contextRef="#ctx0" brushRef="#br0" timeOffset="44969.914">11289 11924 0,'-176'529'93,"352"-1058"-77,-335 1040 0,177-528-16</inkml:trace>
  <inkml:trace contextRef="#ctx0" brushRef="#br0" timeOffset="50372.609">11483 11853 0,'0'36'0,"-18"-36"0,-17 123 16,0 1-1,-18 17 17,0 17-17,35-69 1,18-54 0</inkml:trace>
  <inkml:trace contextRef="#ctx0" brushRef="#br0" timeOffset="50572.364">11536 12259 0,'176'141'62,"-158"-141"-46,-212-141-16,406 282 0,-195-141 15,18-17-15</inkml:trace>
  <inkml:trace contextRef="#ctx0" brushRef="#br0" timeOffset="50754.835">11871 12312 0,'-229'282'62,"193"-229"-62,-69 71 16,105-107-16,-71 71 16,18-17-1,547-706-15,-988 1288 16</inkml:trace>
  <inkml:trace contextRef="#ctx0" brushRef="#br0" timeOffset="54090.582">12453 12030 0,'0'17'16,"0"36"-1,0 53 1,-18-35 0,18-54-16,0 36 15,-17-53 32,17-35-31,17-36-1,54 18 1,17 36 0,18 17-1,-18 17 1,-17 1 0,-1 0 15,1-18-16,-53 0 1,-18-18 0,0-17-1,0 0 1,0 17-16,-18 0 16,-17 18-1,-36 0 1,-17 0-1,35 53 1,18 0 0,17-18-1,18 18 1,0-17 15,0-1-15,53-17-1,35-18 1,-35 0 0,0 0-1,-18 0 1,-17 0-16</inkml:trace>
  <inkml:trace contextRef="#ctx0" brushRef="#br0" timeOffset="54561.442">13300 11589 0,'0'35'15,"0"-17"-15,-18 105 16,-17 36 0,17-18-1,-17 0 1,17-53 15,1 1-15,17-72-1,17-17 17,36-35-17</inkml:trace>
  <inkml:trace contextRef="#ctx0" brushRef="#br0" timeOffset="55058.406">13335 12153 0,'88'-106'47,"-70"89"-47,-124 140 0,265-246 15,-142 123 1,1 53 0,-18-36-1,35 89 1,1 0-1,-36 0 1,0-89 0,0-34 31,-18-36-32,-35 18 1,35 17-1,-17 18 1,17 0-16,-34 53 16,-1 0 15,35-36-31,18 1 31,18-18-15,52 0-1,36-18 1,-71 18 0,-17-17-16</inkml:trace>
  <inkml:trace contextRef="#ctx0" brushRef="#br0" timeOffset="55526.515">13952 11765 0,'0'18'31,"0"-1"-31,-17 89 16,-36 35-1,18-17 1,35-54-1,0-52 1,0 0 0,17 17-1,1-35 17,17 0-17,-17 0 1,-1-18-1,-17 1 1</inkml:trace>
  <inkml:trace contextRef="#ctx0" brushRef="#br0" timeOffset="56092.531">13670 12083 0,'18'35'47,"35"-17"-31,17-18 0,18 35-1,-317-123-15,476 176 0,-229-88 0,70 0 16,0-18-1,18 1 1,-53-1 0,-35-17-1,-1 17 1,-34 18 31,-19 0-32,-34 71 1,52-71-16,-53 105 31,36-34-15,35-36 0,0 1-1,18-36 1,35 0-1,53-18 1,-18 0 0,-18-35-1,19-17 1,-54 34-16</inkml:trace>
  <inkml:trace contextRef="#ctx0" brushRef="#br0" timeOffset="56626.452">14817 11783 0,'-53'547'141,"106"-1094"-126,-124 1058 1,71-528-16,-35-36 16,-18 17-1,18 36 1,-1 0-1,-17 0 1,-17 53 15,17 0-31,35 0 32,18-35-17,0 17 1,71-35-1,-18 0 1,0 0 0,-36 0-1,1 0 17,17 0-17</inkml:trace>
  <inkml:trace contextRef="#ctx0" brushRef="#br0" timeOffset="57911.267">15169 11977 0,'18'0'62,"-18"17"-62,18-17 0,-1 0 0,19 53 16,34-35-1,-52 17 1</inkml:trace>
  <inkml:trace contextRef="#ctx0" brushRef="#br0" timeOffset="58111.476">15346 12171 0,'-35'229'47,"35"-211"-47,-18 17 15,18-17 1,53-318-16</inkml:trace>
  <inkml:trace contextRef="#ctx0" brushRef="#br0" timeOffset="58512.135">15558 12224 0,'0'211'110,"17"-211"-95,18-52 1,-17 52-16,-88-159 0,158 300 0,-35-194 16,17 18-1,-35 35 1,-17 17-1,17 36 17,-17 0-17,-18-18 1,0-17 0,0 0-1</inkml:trace>
  <inkml:trace contextRef="#ctx0" brushRef="#br0" timeOffset="60247.255">16616 12012 0,'-18'18'15,"1"-1"1,17 54 0,0-36-16,0 36 15,0 52 1,0-70 0,17-53 30,-17-17-46,18-1 0,70-70 16,18 17 0,-88 53-1,-18 36 17,0 53-17,0-1 1,0-52-1,0 17 1,17-35 15,-17-17-15,35-19 0,-17 36-16,35-88 15,-18 17 1</inkml:trace>
  <inkml:trace contextRef="#ctx0" brushRef="#br0" timeOffset="61114.223">17145 11800 0,'-18'635'125,"18"-687"-109,71-72-1,-1 1 1,-193-213-16,264 672 0,-106-372 15,-17 54 17,-18 17-32,18 36 15,-18 17 1,0-17 0,0-54-1,17-17 48,1-53-48,0 36-15,-1-54 16,36 18 0,0 35-1,-35 1 1,17 17-1,0 53 1,-17 17 0,-18-17-1,0 18 1,0-36 0,-18-35 46,1-35-62,-1 17 16,-17-17-1,-1 17 1,1 36 0,-18 17-1,36 36 1,17-54-1,53-17 17,-36 0-17,54 0-15,17 0 16,-53 0 0,0-17-1</inkml:trace>
  <inkml:trace contextRef="#ctx0" brushRef="#br0" timeOffset="61463.754">18045 11889 0,'-89'458'78,"72"-387"-62,17-18-16,0-18 16,106-652-16,-159 1234 46,70-617-46,54 0 16,35-18 0,-71 1-1,0-1 1</inkml:trace>
  <inkml:trace contextRef="#ctx0" brushRef="#br0" timeOffset="61779.184">17851 12153 0,'0'0'47,"17"0"-47,36 0 16,0 0-16,35 0 15,18 0 1,-71 0 0</inkml:trace>
  <inkml:trace contextRef="#ctx0" brushRef="#br0" timeOffset="62954.268">18838 12171 0,'0'-18'15,"0"1"1,18 17 0,17-18-1,1 18-15,-1 0 16,0 0-1,-17 70 1,-1 1 0,-17 17-1,0 0 1,0-70 15,-17-18 0,-19-18-15,1-17 0,35 18-16,-70-36 15,17 17 1,35 36 0,-17 0-1,-18 18 1,0 53-1,0-19 1,35 1 0,18 0-1,18-35 17,17-18-1,-17 0-31,17 0 15,1 0 1,-1 0 0,0 0-1,0-53 1</inkml:trace>
  <inkml:trace contextRef="#ctx0" brushRef="#br0" timeOffset="63649.99">18962 12153 0,'35'247'141,"18"-264"-126,-35 17-15,105-18 16,-352-194-16,476 424 0,-159-194 16,-70-18-16,52 17 15,-17 1 1,0-18-1,-18 0 1,-17 0 15,0-18-31,-18-52 32,0 17-17,-53 35 1,0 0-1,0 18 1,-18 18 0,-17 53-1,35-18 1,18 35 0,17-18-1,18-52 1,18 17-1,70-35 1,18 0 0,-36 0-1,-17 0 17,-17 0-17,-19-17 1</inkml:trace>
  <inkml:trace contextRef="#ctx0" brushRef="#br0" timeOffset="64602.696">20355 12224 0,'0'0'15,"-17"0"1,-1 0-16,-17 0 16,-71 53-1,18 0 1,35 17 0,18 18-1,35-35 1,0 0-1,0-35 1,70-18 0,18-18 15,53-17-15,-70 0-16</inkml:trace>
  <inkml:trace contextRef="#ctx0" brushRef="#br0" timeOffset="65085.891">20585 12206 0,'105'247'157,"-210"-494"-142,193 459 1,-106-230-16,-17-35 15,0 36 1,17 17 0,-35 0-1,0 53 1,53-18 0,0 0-1,35-35 16,54 0-15,-72 0 0,54 0-1,-18-18 1,-36 1-16</inkml:trace>
  <inkml:trace contextRef="#ctx0" brushRef="#br0" timeOffset="65352.561">21008 11871 0,'-124'600'125,"248"-1200"-93,-248 1182-32</inkml:trace>
  <inkml:trace contextRef="#ctx0" brushRef="#br0" timeOffset="65618.777">21167 11871 0,'0'141'47,"0"-123"-47,0 52 0,0 54 31,-36 35-15,19-89-16,70-652 0,-106 1182 16,35-530-16,18-34 31,0-1-15</inkml:trace>
  <inkml:trace contextRef="#ctx0" brushRef="#br0" timeOffset="65921.777">21255 12383 0,'0'0'0,"18"0"32,-1 0-32,54 0 31,-54 0-31,36 0 16,-17-18-1,-19 0 1,1 1-1,-18-36 1</inkml:trace>
  <inkml:trace contextRef="#ctx0" brushRef="#br0" timeOffset="66188.535">21467 12188 0,'-230'318'109,"248"-300"-93,17-1 0,142-370-16,-283 706 15,159-353 1,-36 0-16,36 0 15,35-35 1,-35-18 0,0-35-1</inkml:trace>
  <inkml:trace contextRef="#ctx0" brushRef="#br0" timeOffset="66716.981">21925 11871 0,'-17'670'156,"17"-687"-140,0-1-16,-18-17 16,-17-36-1,105-458-15,-158 1023 16,70-494-1,-35 0 1,0 53 15,18 17-15,0 1 0,35-36-1,0-17 1,35-18-1,53 0 1,-17-18 0,-36 1-1</inkml:trace>
  <inkml:trace contextRef="#ctx0" brushRef="#br0" timeOffset="69218.89">22525 11977 0,'-18'0'78,"18"17"-78,-17 19 16,17-19-16,-18 36 15,-17 18 1,35-1 0,17-17-1,1 0 16,-18 0-15,18 0 0,-18-35-1,0-1 1,0 1 0,0 0-1,-18-18 48,0 0-32,1 0-15</inkml:trace>
  <inkml:trace contextRef="#ctx0" brushRef="#br0" timeOffset="69505.969">22260 12330 0,'230'0'141,"-213"0"-125,-264 0-16,512 0 0,-247 0 15</inkml:trace>
  <inkml:trace contextRef="#ctx0" brushRef="#br0" timeOffset="69924.474">22860 11994 0,'0'18'32,"0"0"-17,18-1 1,-18 1-16,17 17 15,1-17 1,-18 35 0</inkml:trace>
  <inkml:trace contextRef="#ctx0" brushRef="#br0" timeOffset="70173.563">22842 12330 0,'18'158'63,"0"-122"-48,-18-1 1,-36-264-16,72 476 15</inkml:trace>
  <inkml:trace contextRef="#ctx0" brushRef="#br0" timeOffset="70791.13">23125 12365 0,'0'0'16,"17"0"0,1 18-1,35-1 1,-53 1-16,53-18 15,-18 0 1,0 0 0,-17 0-1,17-35 1,-17-1 15,-18-17-15,0 18-1,-18 17 1,-17 18 0,0 0-1,-36 18 1,-17 53 0,17 17-1,54-18 1,17-17-1,0-17 1,35-1 0,0-18-1,18 19 1,18-36 0,-18 0-1,0-18 16,-1-17-15,-34 17-16</inkml:trace>
  <inkml:trace contextRef="#ctx0" brushRef="#br0" timeOffset="71076.386">23671 12171 0,'0'0'16,"0"17"0,0 54-1,0 35 1,0-88-16,0 87 16,-17-16-1,17-37 16,0-34-15,35-18 15,-17-18-31</inkml:trace>
  <inkml:trace contextRef="#ctx0" brushRef="#br0" timeOffset="71775.578">24306 11959 0,'0'600'141,"0"-1200"-126,-17 1200 16,17-618-31,-18-17 16,0-18 0,1 18-1,17 17 1,-35 1 15,-1 17-15,-17 17-1,-35 36 1,18 18 0,-1 17-1,1 0 1,70-53 0,0-17-1,52-18 16,19 0-15,-53 0-16,70 0 16,0-18-1,-53 18 1,1-35 15,-19 35-15,18-18-1</inkml:trace>
  <inkml:trace contextRef="#ctx0" brushRef="#br0" timeOffset="72041.788">24783 12541 0,'0'0'15,"17"0"-15,-17 53 16,18-35 0,-18 35-1,0-18 1,18-17-1,-18 17 1</inkml:trace>
  <inkml:trace contextRef="#ctx0" brushRef="#br0" timeOffset="74959.926">24677 12312 0,'0'-18'31,"0"1"-15,-18 17 31,1 0-47,-19 0 15,19 0-15,-36 17 16,17 19 15,19 17-15,17-1 0,0-16-1,0-1 1,35 0-1,0 1 1,18-1 0,-53-18-1,0 1 32,-17-18-16,-1 0-31,0 0 0,-17 0 32,17 0-17,1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5T06:49:24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11483 0,'0'0'16,"0"-18"15,18-35-31,-18 18 0,35-106 16,53-88-1,-17 52 1,-19 19-1,-16 122 1,-19 36 15,1 18-15,17 105 0,18 71-1,0 0 1,0-52-1,-35-72 1</inkml:trace>
  <inkml:trace contextRef="#ctx0" brushRef="#br0" timeOffset="259.476">1870 11113 0,'0'0'0,"17"0"47,36 0-31,-35 0-16,88 0 15,-36 0 1,-34 0 0,-1 0-1</inkml:trace>
  <inkml:trace contextRef="#ctx0" brushRef="#br0" timeOffset="1159.845">3069 10971 0,'-17'0'47,"-1"0"-47,-35 0 16,-35 53-1,0-17 1,70-36-16,-35 53 15,18-18 1,35 18 0,17 17-1,54-17 1,52-53 0,36 0-1,-18-53 1,-53-17 15,-35 34-15,-17 19-1,17-1 1,52 18 0,19 0-1,-18 0 1,-53-35-1,0-18 1,-53-18 0,-36 36-1,-52 17 1,-53 18 0,-18 36-1,36 52 16,105 0-15,18 0 0,71-35-1,70-17 1,18-36 0,-18-18-1,-36-35 1,-52-18-1</inkml:trace>
  <inkml:trace contextRef="#ctx0" brushRef="#br0" timeOffset="1377.404">4145 10619 0,'0'17'15,"-17"107"1,-1-71-1,0 105 1,1 1 0,17-71-1,0-52 1,17-54 0,19-35-16</inkml:trace>
  <inkml:trace contextRef="#ctx0" brushRef="#br0" timeOffset="1593.085">4357 10619 0,'0'17'0,"0"1"16,0 0-16,0 70 0,-35 106 16,-1 17-1,36-87 16,0-71-15</inkml:trace>
  <inkml:trace contextRef="#ctx0" brushRef="#br0" timeOffset="2578.651">4745 10954 0,'0'0'15,"0"-18"1,53-17 0,106-18 15,-142 53-31,71-35 16,-17 35-16,-36 53 31,-35 52-16,0 1 1,0 18 0,-17-89-1,-1-35 17,0-35-17,18 17-15,-35-17 16,-53-18-1,17 35 1,-17 18 0,0 53-1,35 18 1,35-36 0,18 0 15,106-17-16,35-18 1,18 0 0,-36-53-1</inkml:trace>
  <inkml:trace contextRef="#ctx0" brushRef="#br0" timeOffset="2945.76">5380 10954 0,'0'17'32,"0"1"-32,0 0 0,-35 88 15,-1-1 1,1-34 0,17-53-1,18-36 32,0-17-31,0 17-16,18-17 15,17-1 1,36 36 0,-18-17-1,17 17 1,-17-35-1,0-18 1,-18 17 0</inkml:trace>
  <inkml:trace contextRef="#ctx0" brushRef="#br0" timeOffset="3279.218">5733 10813 0,'0'0'0,"0"53"31,0-36-31,0 36 16,0 71 0,-18-36-1,0-18 1,18-87 15,53-89-15,-53 88-16,71-70 15,-18 17 1,-18 36 0,0 35-1,-17 18 1,35-18 15,-35 17-15</inkml:trace>
  <inkml:trace contextRef="#ctx0" brushRef="#br0" timeOffset="4029.415">6227 10883 0,'0'0'15,"0"-17"-15,17-1 16,54 0-1,-1 18 1,-34 0 15,-19 53-31,1 53 16,-18 18 15,-18-72-15,18-34-1,0-53 17,0-36-17,-17 18 1,-1 36-16,-35-19 16,-70 19-1,17 17 1,18 70-1,35 1 1,53-18 0,0-36-1,88-17 17,88-35-17,-35 0 1,-123 35-16</inkml:trace>
  <inkml:trace contextRef="#ctx0" brushRef="#br0" timeOffset="4179.89">6509 11024 0,'35'36'15,"-17"-19"-15,70 19 16,-18-1 0,19-35-1,-1-18 1,0-88-1,-35 18 1</inkml:trace>
  <inkml:trace contextRef="#ctx0" brushRef="#br0" timeOffset="4391.297">7108 10777 0,'0'53'31,"0"-35"-31,0 88 16,-35 35-1,-53 18 1,-18-18 0,-35-35-1,53-54 1,17-16 0</inkml:trace>
  <inkml:trace contextRef="#ctx0" brushRef="#br0" timeOffset="6766.022">8008 10495 0,'0'0'0,"0"18"31,35 35-15,-17-36-16,35 54 16,17-18-1</inkml:trace>
  <inkml:trace contextRef="#ctx0" brushRef="#br0" timeOffset="6952.003">8202 10742 0,'0'35'0,"0"-70"0,0 88 0,-18 18 16,18 17-1,0 0 1,53-35-1,18-35 1,-1-1 0</inkml:trace>
  <inkml:trace contextRef="#ctx0" brushRef="#br0" timeOffset="7315.866">8908 10901 0,'-18'0'0,"-70"-18"16,194 36-16,-230-36 0,1 1 16,-1 17-1,54 0 1,52 52-1,89 54 17,70-35-17,-18-18 1,-70-36 0,-71-17 15,-17 0-16,0 0-15</inkml:trace>
  <inkml:trace contextRef="#ctx0" brushRef="#br0" timeOffset="8204.049">10107 10724 0,'0'-17'32,"18"-1"-17,-1 1-15,54-19 16,-18 36-1,-18 0 1,-35 106 0,18 0-1,-18 0 1,-36-36 0,1-34-1,35-19 1,0-34 31,-35-36-32,-18-36 1,0 37 0,-17 34-1,52 18-15,-35 0 16,-18 35-1,1 18 1,17 18 0,35-1-1,18-34 1,18-19 0,123-17-1,18 0 1,0-35 15,-107 17-31,1 1 31</inkml:trace>
  <inkml:trace contextRef="#ctx0" brushRef="#br0" timeOffset="8870.591">11359 10372 0,'-17'106'16,"-1"-106"-16,-17 88 15,0 18 1,-18 35-1,17-36 1,1-34 0,18-18-1,17-35 1,0-1 0</inkml:trace>
  <inkml:trace contextRef="#ctx0" brushRef="#br0" timeOffset="9041.738">11148 10936 0,'53'-53'15,"-106"106"-15,123-106 0,-34 18 16,69 0 0,37-1-1,-19 1 1,-17 35-1,-88 0-15</inkml:trace>
  <inkml:trace contextRef="#ctx0" brushRef="#br0" timeOffset="9297.686">11483 10724 0,'0'36'0,"0"-19"16,0 72-1,35-19 1,18-17 0,35 0-1,-17-53 1,-18 0-1</inkml:trace>
  <inkml:trace contextRef="#ctx0" brushRef="#br0" timeOffset="9520.742">11942 10319 0,'0'0'16,"17"0"15,18 0-15,18 53-1,-35-18 1</inkml:trace>
  <inkml:trace contextRef="#ctx0" brushRef="#br0" timeOffset="9751.706">12065 10707 0,'0'17'16,"0"-34"-16,0 52 0,0 0 0,0 1 31,-35 34-15,-1 1-1,1 35 1,35-71 0</inkml:trace>
  <inkml:trace contextRef="#ctx0" brushRef="#br0" timeOffset="10004.972">12206 10760 0,'0'53'15,"0"-18"-15,0-17 16,0 52-1,0 1 1,0-54 0,0-34 15,18 17-31,52-89 16,1 19-1</inkml:trace>
  <inkml:trace contextRef="#ctx0" brushRef="#br0" timeOffset="10152.105">12471 10795 0,'17'0'0,"1"35"16,-53-70-16,88 176 16,-53-88-1,0 0 1,0-18 0</inkml:trace>
  <inkml:trace contextRef="#ctx0" brushRef="#br0" timeOffset="10787.359">12965 10389 0,'0'18'16,"0"0"-16,0 35 15,-36 70 1,1 36 0,0-36-1,35-52 1,0-54 0,-18-17-1,18-17 1,0-19-1,0-52 1,-18 35 0,-17 36-1,0 17 1,-18 17 0,-35 54 15,35 17-16,53-35 1,0-18 0,18-35-1,52 0 1,18 0 0,-17 0-1,-18 18 1,-36-18-1</inkml:trace>
  <inkml:trace contextRef="#ctx0" brushRef="#br0" timeOffset="11356.178">13670 10760 0,'-17'0'31,"-1"0"-31,-17 35 16,-18 36-1,35-1 1,36-35 0,52-17-1,71-36 1,-35-35 0,-53 1-1,-18 16 1,-35 19-1,0-1 1,-53 0 0,18 18-1,18 0 1</inkml:trace>
  <inkml:trace contextRef="#ctx0" brushRef="#br0" timeOffset="11787.38">14482 10460 0,'0'0'0,"-18"0"31,0 18-15,1-1-16,17 1 0,-71 70 16,36 0 15,35 0-15,0 1-16,-18-1 31,1-53-16,17 0 1,-18 18 0,18-17-1,-18-36 1,18-18 31</inkml:trace>
  <inkml:trace contextRef="#ctx0" brushRef="#br0" timeOffset="11976.705">14129 10760 0,'0'-18'15,"53"18"1,-36 0-16,160 18 15,17-1 1,-53-17 0,-53 0-1</inkml:trace>
  <inkml:trace contextRef="#ctx0" brushRef="#br0" timeOffset="14291.556">16122 10336 0,'0'18'16,"0"0"-16,0 17 16,0 18-16,0 53 15,0 88 1,0-88-1,-18 17 1,18-105 0,0-36 15,0-35-15,0-35-1,0-18 1,-35 71-1,0 17 1,-18 18 15,35 0-31,-17 18 16,-36 70 0,1-35-1,35 17 1,35-17-1,0-35 1,52 0 15,-16-18-31,70 0 16,17 0 0,-17 0-1,-36 0 1,-52 0-1</inkml:trace>
  <inkml:trace contextRef="#ctx0" brushRef="#br0" timeOffset="14807.331">16404 10724 0,'18'-17'15,"-36"34"-15,71-52 16,18 18-1,-18 17 1,-18 0 0,-18 52-1,1 54 1,0-35 0,-18-18-1,0-18 1,-18-35 46,18-18-62,0 1 16,-70-19 0,52 19-1,-35 17 1,-18 17-1,19 36 1,34-17 0,18-1-1,53-35 17,-36 0-32,72 0 15,105 0 1,-36 0-1,-87-18 1</inkml:trace>
  <inkml:trace contextRef="#ctx0" brushRef="#br0" timeOffset="15143.616">17445 10425 0,'0'105'15,"-18"-69"1,1 52-16,-36 106 31,35-106-31,18-17 16,0-36-1,18-35 17,-1 0-17,89 0 1,18 0 0,-71-18-1,-36 1-15</inkml:trace>
  <inkml:trace contextRef="#ctx0" brushRef="#br0" timeOffset="15391.182">17145 10689 0,'18'0'47,"-1"0"-32,19 0-15,34 0 16,89 18 0,-18-1-1,-106-17-15</inkml:trace>
  <inkml:trace contextRef="#ctx0" brushRef="#br0" timeOffset="15708.653">17674 10619 0,'35'0'16,"18"-18"-16,71 18 15,-36 18 1,36 35 15,-54 35-15,-35-18-1,-35 18 1,-35-17 0,0-53-1,35-1 1,0-34 15,0-1-31,-18-17 16,1-1-16</inkml:trace>
  <inkml:trace contextRef="#ctx0" brushRef="#br0" timeOffset="15908.723">17974 10883 0,'-88'18'15,"70"-18"-15,1 17 0,-36 36 16,229-141-16,-370 212 15,194-89 17,88-17-1,-70-18-31,176 0 16,123 17-1,71 36 1,-299-53-16</inkml:trace>
  <inkml:trace contextRef="#ctx0" brushRef="#br0" timeOffset="16476.595">19544 10601 0,'18'-18'16,"-36"36"-16,18-36 31,-18 18-15,-17 18-16,-36 53 16,36-36-1,35 18 16,35-18-15,54 18 0,-54 17-1,-17-17 1,-18-17 0,-36-19-1,-34 19 1,-18-19-1,52-17 1,36-17 15,0-1-31,18-17 16</inkml:trace>
  <inkml:trace contextRef="#ctx0" brushRef="#br0" timeOffset="16795.428">20055 10425 0,'0'53'16,"-17"-18"-16,-18 35 15,-18 54 1,0 17-1,35-35 1,18-53 0,35-53-1,71 0 1,0-18 0,-18 0-1,-53 1 1,-17-1-1</inkml:trace>
  <inkml:trace contextRef="#ctx0" brushRef="#br0" timeOffset="17066.127">19667 10636 0,'-17'0'0,"34"0"31,1 0-15,-18 18-16,53-18 0,159 35 31,-18 0-16,35-17 1,-159-18 0</inkml:trace>
  <inkml:trace contextRef="#ctx0" brushRef="#br0" timeOffset="17463.373">20549 10566 0,'0'35'47,"-17"36"-31,-1-54-16,-17 71 15,17-17 1,-17-36 0,35-52 30,17-19-30,1 19-16,35-72 16,18 37-1,-18 16 1,-1 36 0,1 0-1,18 53 1,-18-35-1,-18-18 1,18 0 0,-18-53-1</inkml:trace>
  <inkml:trace contextRef="#ctx0" brushRef="#br0" timeOffset="17894.29">21061 10530 0,'0'0'0,"0"18"31,-35 53-15,17-36-16,0 53 15,1 0 1,17-35 0,35-53 15,-17 0-31,70-17 15,53-72 1,-18 19 0,-17 17-1,-53 18 1,-53 52 31,0 1-47,0 0 15,0 87 1,0-34 0,0-53-1,18-1 17,52-17-17,-52 0-15,0 0 0</inkml:trace>
  <inkml:trace contextRef="#ctx0" brushRef="#br0" timeOffset="18194.204">22049 10583 0,'0'-17'31,"-36"17"-15,-52 35 15,53-17-31,-89 52 16,71-17-1,18 18 1,35-36 0,18 0-1,52-35 1,36 0-1,18 0 1,-71-17 0</inkml:trace>
  <inkml:trace contextRef="#ctx0" brushRef="#br0" timeOffset="18545.137">22754 10195 0,'0'18'15,"0"0"-15,-53 123 16,18-18 0,-53 71-1,-53 53 16,105-176-31,19 17 16,17-53 0,35-35-1,106-17 1,18-19 0,-18 1 15,-106 0-16</inkml:trace>
  <inkml:trace contextRef="#ctx0" brushRef="#br0" timeOffset="18795.414">22207 10654 0,'0'0'16,"18"0"15,88 0-15,-89 0-16,178 35 31,-1-35-15,-36 0-1,-105-17-15</inkml:trace>
  <inkml:trace contextRef="#ctx0" brushRef="#br0" timeOffset="19180.599">23036 10566 0,'0'0'16,"0"17"-16,-53 89 15,36-88 1,-1 52-16,1 54 15,17-71 1,0-36 0,70-34-1,71-54 17,-53 36-32,18-18 31,-70 35-16,-19 89 17,-17-53-32,35 34 15,-35 1 1,18-53 0,0 0 15,-1 0-31,36-35 15,-17 0-15</inkml:trace>
  <inkml:trace contextRef="#ctx0" brushRef="#br0" timeOffset="19795.704">23707 10636 0,'0'0'0,"0"71"31,0-54-31,-18 107 15,0-1 1,1-52 0,17-53-1,0-54 17,0 19-32,70-89 15,1 35 1,-1 54-1,19 34 1,16 71 0,19-35-1,-18-35 1,-18-18 0,-53-35 15,-35-18-16,0 0 1,-70 18 0,17 35-1,-106 0 1,71 35 0,-53 18-1,88 17 1,18 1-1,35 0 1,0-36 0,52-18-1,107-17 1,0 0 15,-53 0-15,-53 0-1,-18-17-15</inkml:trace>
  <inkml:trace contextRef="#ctx0" brushRef="#br0" timeOffset="22784.494">1923 12330 0,'0'53'32,"0"-36"-32,0 36 0,-18 71 15,-17 34 1,-1 1 0,19-35-1,17-107 1,17-17 46,19 0-46,-1 0 0,-17 0-1,-1 0 1,1 0-16</inkml:trace>
  <inkml:trace contextRef="#ctx0" brushRef="#br0" timeOffset="23083.924">1587 12735 0,'18'0'32,"0"0"-17,17 0-15,89 0 16,17 0-1,17 0 1,-69-17 0,-54-19-1</inkml:trace>
  <inkml:trace contextRef="#ctx0" brushRef="#br0" timeOffset="23615.545">2328 12435 0,'0'71'31,"-17"-53"-31,-1 70 16,0 18-1,-35 17 1,36-35-1,-1-52 1,18-54 31,124-106-31,-107 107-1,54-54-15,17 1 16,-70 70-1,-18 123 32,0-105-47,-18 52 16,-35 36 0,36-70-1,17-54 16,35 0-15,-35 1-16,35-19 16,36-17-1,-18 53 1</inkml:trace>
  <inkml:trace contextRef="#ctx0" brushRef="#br0" timeOffset="24116.705">2716 12682 0,'36'-35'0,"-72"70"16,89-88-16,0 18 16,0 35-1,-18 0 1,-17 88-1,0 1 1,-1 34 15,-17-88-31,0-17 16,-17-18 31,-19-18-32,-16-17 1,16 35 0,-17 0 15,0 0-15,36 18-16,-19 17 15,36-17 1,18-18 15,0 0-31,70 0 16,-17 0-1,-19-18 1,-34 0-16</inkml:trace>
  <inkml:trace contextRef="#ctx0" brushRef="#br0" timeOffset="24467.295">3263 12383 0,'0'0'0,"0"52"31,0-34-31,-17 123 15,-36 0 1,17-17 0,19-36-1,17-17 1,0-54 0,35 1-1,53-1 16,-17-17-31,-1-17 32,-52-1-17,0 1-15</inkml:trace>
  <inkml:trace contextRef="#ctx0" brushRef="#br0" timeOffset="24713.006">2999 12612 0,'0'0'16,"17"0"-1,19 0 1,87 17-1,36-17 1,-53 0 0,-89 0-1,1 0-15</inkml:trace>
  <inkml:trace contextRef="#ctx0" brushRef="#br0" timeOffset="28153.682">4604 12506 0,'0'-18'31,"-18"18"-31,-52-17 16,17-19 0,-18 36-1,-52 0 1,52 36-1,-35 52 1,106-35 0,36 0-1,34-36 1,36 36 0,-36-17-1,-34 16 1,-36 1-1,-18-17 1,-17 17 0,-18-36 15,35-17-31,-17 0 16,35-17 15</inkml:trace>
  <inkml:trace contextRef="#ctx0" brushRef="#br0" timeOffset="29037.63">4868 12294 0,'0'36'16,"0"34"0,0-52-16,-53 193 31,53-140-31,-17 35 31,-1-36-15,18-52-1,0 0 1,35-1 0,1-17-1,34 0 1,-17 0 0,-35 0-1</inkml:trace>
  <inkml:trace contextRef="#ctx0" brushRef="#br0" timeOffset="29371.682">4604 12682 0,'17'-17'47,"72"-1"-16,-36 18-31,17 0 0,89 0 16,-89 0-1,-34 0 17,-19 0-32</inkml:trace>
  <inkml:trace contextRef="#ctx0" brushRef="#br0" timeOffset="29734.351">5274 12647 0,'-18'0'16,"1"18"-1,-54 52 1,54 1-1,17-1 1,17-17 0,54-35-1,-36-18 1,71 0 0,-36-53-1,-17 0 1,-53 0-1,0 18 1,0 0 0,-35 17-1</inkml:trace>
  <inkml:trace contextRef="#ctx0" brushRef="#br0" timeOffset="30185.134">5574 12541 0,'0'0'0,"0"88"32,0 18-17,0 0 1,0-35-1,0-18 1,0-36 0,18-17 15,17-70-15,0 17-1,-35 35-15,35-17 16,1 0-1,34 35 1,-35 0 0,1 0-1,17 0 1,-36 0 15,1 0 0,0 0-15</inkml:trace>
  <inkml:trace contextRef="#ctx0" brushRef="#br0" timeOffset="31235.08">6033 12665 0,'17'17'16,"-17"1"-16,18 0 15,17 17 1,36 0 0,17-17-1,-18-18 1,19 0-1,-1-35 17,-53 17-32,-17 0 31,-18-17-15,0 0-1,0-1 1,-53 1-1,0 18 1,0 17 0,-18 0-1,18 0 1,1 35 0,16 35-1,-17 1 1,36-1-1,-1 1 1,18 0 15,35-18-15,36-18 0,35-18-1,-36-17 1,1 0-1,-54 0 1</inkml:trace>
  <inkml:trace contextRef="#ctx0" brushRef="#br0" timeOffset="32291.656">6914 12612 0,'0'0'16,"-17"0"31,-1 0-47,-17 0 15,-18 35 1,53-17 0,-18 17-16,18 0 31,18 18-15,88 0-1,-18-18 1,-70-17-1,-18 0 1,0-1 0,-18 1-1,-35 0 1,0-1 0,0-17-1,18 0 1</inkml:trace>
  <inkml:trace contextRef="#ctx0" brushRef="#br0" timeOffset="33059.188">7990 12541 0,'0'18'31,"0"70"-15,0-70 0,0 70-1,0 0 1,0 18 0,53-53-1,-53-35 1,18-18-1,35-18 1,17-70 0,-17 17-1,-35 18 1,0 18 0,-18 17-1,0 1 1,35 17-1</inkml:trace>
  <inkml:trace contextRef="#ctx0" brushRef="#br0" timeOffset="33542.892">8449 12577 0,'35'-18'16,"-17"18"-1,-71 18-15,141-1 16,-70 54 0,-18 17-1,0 0 1,0 0 0,0-52-1,0-54 32,-18-17-16,-17-1-15,-18 19 0,0 17-1,0 17 1,18 19-1,17 17 1,18-36-16,-17 19 16,34-19-1,36-17 1,53 0 0,0 0-1,-36-17 1,-52-1-1</inkml:trace>
  <inkml:trace contextRef="#ctx0" brushRef="#br0" timeOffset="33826.377">8908 12471 0,'0'0'15,"0"17"1,0 36-16,-18 71 16,-17 34-1,17-34 1,0-53 0,18-36-1,0 0 1,18-17 15,0-18-15,-1 0-16</inkml:trace>
  <inkml:trace contextRef="#ctx0" brushRef="#br0" timeOffset="34284.999">9049 12788 0,'0'18'32,"0"17"-17,0 0-15,0 36 16,17-53 0,-34-195-16,52 371 15,18-194 1,18-53 15,-1-17-15,-17-18-1,0 35 1,-35 53 31,-18 17-47,0 36 15,0-35-15,0 52 16,17-34 0,-17-1-1,18-17 63</inkml:trace>
  <inkml:trace contextRef="#ctx0" brushRef="#br0" timeOffset="35062.695">9684 12823 0,'0'18'47,"17"-18"-31,1 0-16,70 18 15,36-18 1,-36-18 0,-18-35-1,-52 18 1,0 0 0,-36-1-1,-17 19 1,-18-1 15,0 18-15,-35 0-1,53 18 1,-18 17 0,0 18-1,17 17 1,1 19-1,17-19 1,18-17 0,89-18-1,52 1 1,0-36 0,-53 0-1,-17 0 16,-54 0-15,1 0 0</inkml:trace>
  <inkml:trace contextRef="#ctx0" brushRef="#br0" timeOffset="37215.313">11307 12665 0,'-18'0'0,"36"0"0,-71-18 0,35 18 16,-70 0-16,-18 18 31,18 52-15,35 36-1,35-53 1,18-18 0,106-17-1,88-53 1,-53-36 0,-70 1-1,-54-1 1,-17 36-1,-35-1 1,17 36 15</inkml:trace>
  <inkml:trace contextRef="#ctx0" brushRef="#br0" timeOffset="37578.763">12047 12277 0,'-35'-18'16,"0"18"0,0 0-16,-36 53 15,-35 53 1,388-247-16,-581 317 0,246-70 15,53-18 1,0 0 0,0-35-1,17 0 1,-17 18 15,0-36-15,-17-17-1,17-36 32</inkml:trace>
  <inkml:trace contextRef="#ctx0" brushRef="#br0" timeOffset="37766.741">11589 12559 0,'17'0'0,"36"0"16,-123 0-16,158 0 0,18 0 15,70 18 17,71-1-17,-88 1 1</inkml:trace>
  <inkml:trace contextRef="#ctx0" brushRef="#br0" timeOffset="48991.459">13300 12188 0,'0'18'31,"0"17"-31,-18-17 0,-17 106 15,-18 17 1,18-18 15,35-35-15,-18-52 0,18-54 30,-18-17-30,18 17-16,-17-35 16,-19-17-1,-16 34 1,16 36 0,1-17-1,-18 34 1,-18 36-1,36 18 1,0 17 15,35-35-15,0-36 0,70 1-1,89 0 1,-35-18-1,-36 0 1,-53 0 0,18-18-1,-18 0 1,18-34 0</inkml:trace>
  <inkml:trace contextRef="#ctx0" brushRef="#br0" timeOffset="49216.643">13547 12259 0,'17'0'47,"-17"18"-47,18-1 15,-18 1-15,53 0 16,-35 35 0,17-36-1,-35 1-15</inkml:trace>
  <inkml:trace contextRef="#ctx0" brushRef="#br0" timeOffset="49408.913">13653 12506 0,'-36'247'63,"36"-229"-63,0 17 16,0-18-1,36-334-15,-54 634 0,36-299 16,-1 0-16</inkml:trace>
  <inkml:trace contextRef="#ctx0" brushRef="#br0" timeOffset="49941.42">14358 12365 0,'-35'0'16,"-53"35"0,70-35-16,-70 71 15,17 35 1,71-18-1,0-18 17,18-17-17,-18-35 1,0 17 0,0-17-1,0 17 1</inkml:trace>
  <inkml:trace contextRef="#ctx0" brushRef="#br0" timeOffset="50126.743">13970 12524 0,'53'17'47,"-106"-34"-47,159 52 0,-89-35 15,125 0 1,-19 0 0,-35 0-16</inkml:trace>
  <inkml:trace contextRef="#ctx0" brushRef="#br0" timeOffset="50442.343">14799 12294 0,'-35'0'32,"-36"53"-17,71-35-15,106-89 0,-229 142 16,70 35-16,0 0 15,35-1 17,18-34-17,0-18 1,0-18 0,0-17-1,0-1 1,-18-17-1</inkml:trace>
  <inkml:trace contextRef="#ctx0" brushRef="#br0" timeOffset="50609.111">14376 12577 0,'335'17'78,"-318"-17"-78,1 0 16</inkml:trace>
  <inkml:trace contextRef="#ctx0" brushRef="#br0" timeOffset="51293.59">14852 12435 0,'-476'142'15,"952"-213"1,-511 177 0,35-89-16,-18 72 15,0-36 1,89-389-16,-142 654 62,107-371-46,-19 53-16,54-71 16,-1 54-1,19 17 1,34 17-1,-17 1 1,-36 0 0,1-18-1,-36-18 1,1-35 0,-19-17-1,-17 34 1,-17 19 15,-19 17-15,-34 0-1,-18 35 1,-1 18 0,36 35-1,18-17 1,35-36-1,18 0 1,88-35 0,-1 18-1,-34-18 1,-36 0 0,1 0-1,-19 0 1,-17-18-1</inkml:trace>
  <inkml:trace contextRef="#ctx0" brushRef="#br0" timeOffset="53117.228">15769 12435 0,'0'18'15,"0"0"-15,0 35 16,-17 35 0,-1-71-1,18 36-15,-18-17 31,18-54 48,18 0-64,0 1-15,52-54 16,-35 54-16,36-36 15,17 17 1,-70 36 0,-1 0-1,1 89 1,0-1 0,-18 0 15,0-18-16,0-52 1,0 0 0,17-18 15,36-71-15,-35 54-16</inkml:trace>
  <inkml:trace contextRef="#ctx0" brushRef="#br0" timeOffset="53412.148">16528 12330 0,'0'0'16,"0"17"-16,-36 142 31,19-88-15,17-54-16,-18 71 15,0-17 1,1-36 0,70-35 15,35 0-15,-53 0-16,53-17 15,-17 17 1,-71-18-1</inkml:trace>
  <inkml:trace contextRef="#ctx0" brushRef="#br0" timeOffset="53679.934">16210 12400 0,'0'0'31,"18"0"-15,-1 0-16,107 18 16,52-18-1,-17 17 1,-71-17-1,-70 0 1</inkml:trace>
  <inkml:trace contextRef="#ctx0" brushRef="#br0" timeOffset="63092.164">17674 12206 0,'0'18'16,"0"-1"-1,0 54-15,0 52 16,-35 107 0,35-124-1,-18 35 1,18-88 0,0-36-1,36-17 1,34 0-1,36-35 1,-18 17 0,-17 18-1</inkml:trace>
  <inkml:trace contextRef="#ctx0" brushRef="#br0" timeOffset="63429.494">17515 12753 0,'18'0'32,"0"-18"-17,52 1 1,-34-1-16,69 0 15,36 1 1</inkml:trace>
  <inkml:trace contextRef="#ctx0" brushRef="#br0" timeOffset="63656.235">18062 12577 0,'18'0'15,"0"0"-15,34 52 16,-34-52 0,53 18-1,52-18 1,-70 0-1</inkml:trace>
  <inkml:trace contextRef="#ctx0" brushRef="#br0" timeOffset="63889.77">18574 12488 0,'-36'230'62,"1"-160"-62,-35 71 32,-36-35-17,353-653-15,-512 1112 0,248-565 0,-72 88 16,19 0 0,52-88-1,18 18-15</inkml:trace>
  <inkml:trace contextRef="#ctx0" brushRef="#br0" timeOffset="64410.065">18803 12506 0,'0'0'16,"0"18"-1,0 35 1,0 35-16,0 18 15,0-18 1,0-35 15,0-36-15,18-17 0,-1 0 15</inkml:trace>
  <inkml:trace contextRef="#ctx0" brushRef="#br0" timeOffset="64795.149">18962 12524 0,'53'-36'32,"-106"72"-17,123-72-15,-34 36 16,17 0 0,17 36-1,-52 17 1,-18-1-1,0 19 1,-53-36 0,-18 18-1,-17-35 1,18-18 0,34 0-1</inkml:trace>
  <inkml:trace contextRef="#ctx0" brushRef="#br0" timeOffset="65325.524">19209 12682 0,'547'106'78,"-512"-106"-62,-617-106-16,1181 212 0,-563-141 15,-19 0 1,1-18-1,-18 17 1,-18 1 15,-52 18-15,-18 17 0,-18 0-1,18 17 1,-1 18-1,37 36 1,34-36 0,18 18-1,18-18 1,70-17 0,141 0 15,-176-18-31,17 0 15,1 0 17,-36 0-32</inkml:trace>
  <inkml:trace contextRef="#ctx0" brushRef="#br0" timeOffset="67997.416">20443 12488 0,'-17'0'0,"-1"0"16,-35 0-1,-17 0 1,-1 18 0,54 17-1,17-17 1,0 35 15,52 0-15,19 17-1,-18-17 1,-18 0 0,-35-18-1,0-17 1,0 0-1,-53-18 1,18 0 0,-18 0-1,18 0 1,17 0 0</inkml:trace>
  <inkml:trace contextRef="#ctx0" brushRef="#br0" timeOffset="68611.966">21220 12577 0,'-18'0'47,"-17"0"-31,-36 35-1,71-18-15,-70 36 16,52 18-1,18-18 1,18-18 0,34-35-1,37 0 1,-1-35 0,-35-18-1,-18 0 16,-17 18-15,-18-1 0,-18 1-1,-17 18 1</inkml:trace>
  <inkml:trace contextRef="#ctx0" brushRef="#br0" timeOffset="69011.007">21837 12224 0,'-53'17'31,"35"1"-31,89-53 0,-195 141 16,89-18 0,35 35-1,0-35 1,35-17 0,-35-36-1,0 18 1,0-18-1,0 1 1,-35-1 0,35-17-1,-17-18 32</inkml:trace>
  <inkml:trace contextRef="#ctx0" brushRef="#br0" timeOffset="69218.136">21537 12559 0,'335'0'109</inkml:trace>
  <inkml:trace contextRef="#ctx0" brushRef="#br0" timeOffset="69980.217">23089 12118 0,'0'0'16,"18"0"-16,-18 53 15,18 35-15,-18 18 16,0 194 0,0-212-1,-36 88 1,36-123-1,-17-70 32,17-1-47,0-53 16,-18 36 0,0-53-1,-17 35 1,0 18-1,0 35 1,-54 35 0,1 36-1,18 17 1,34-18 0,36-52-1,0 0 1,36-18-1,105 0 17,35 0-17,-17 0-15,-89-18 16</inkml:trace>
  <inkml:trace contextRef="#ctx0" brushRef="#br0" timeOffset="70512.986">23442 12629 0,'265'177'109,"-265"-142"-93,0-17-16,0-1 15,-265-264-15,530 477 63,-283-283-48,-17 35 1,35 1-16,-36 17 16,-16 0-1,-37 35 1,1 18 0,35 0-1,53-36 1,18-17 31,0 0-47,17 0 0,159 0 31,-159 0-31,36 0 31,-36 0-31</inkml:trace>
  <inkml:trace contextRef="#ctx0" brushRef="#br0" timeOffset="70929.797">24024 12383 0,'-17'35'31,"-19"53"-15,36-53-16,-53 53 15,159-334-15,-212 510 0,71-140 16,35-107-16,0 18 16,0-17-1,18-18 17,-1 0-32,54 0 15,-1-18 1,-52 1-1,0 17 1</inkml:trace>
  <inkml:trace contextRef="#ctx0" brushRef="#br0" timeOffset="71244.31">23795 12594 0,'0'0'0,"18"0"46,-1 0-46,107 0 16,-107 0-16,142 0 16,-36 18-1,-52-18 17</inkml:trace>
  <inkml:trace contextRef="#ctx0" brushRef="#br0" timeOffset="71793.347">24430 12559 0,'176'0'31,"-140"0"-31,-1 0 15,-282 0-15,529 53 16,-247 17 0,-35 1 15,0-1-15,18-52-1,-18-36 48,0 1-63,-18-1 15,1 18-15,-19-35 16,-34 17 0,-54 18-1,19 53 1,34 53-1,53-35 1,18-36 0,89-17-1,52-18 17,0 0-17,-88 0 1,-18-18-1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Closest_pair_of_points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구조체를 함수로 </a:t>
            </a:r>
            <a:r>
              <a:rPr lang="en-US" altLang="ko-KR" sz="2800" dirty="0"/>
              <a:t>pass </a:t>
            </a:r>
            <a:r>
              <a:rPr lang="ko-KR" altLang="en-US" sz="2800" dirty="0"/>
              <a:t>하는 법 </a:t>
            </a:r>
            <a:r>
              <a:rPr lang="en-US" altLang="ko-KR" sz="2800" dirty="0"/>
              <a:t>(</a:t>
            </a:r>
            <a:r>
              <a:rPr lang="ko-KR" altLang="en-US" sz="2800" dirty="0"/>
              <a:t>방법 </a:t>
            </a:r>
            <a:r>
              <a:rPr lang="en-US" altLang="ko-KR" sz="2800" dirty="0"/>
              <a:t>1)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구조체 전체 </a:t>
            </a:r>
            <a:r>
              <a:rPr lang="en-US" altLang="ko-KR" sz="2800" dirty="0"/>
              <a:t>(package)</a:t>
            </a:r>
            <a:r>
              <a:rPr lang="ko-KR" altLang="en-US" sz="2800" dirty="0"/>
              <a:t>를 함수 </a:t>
            </a:r>
            <a:r>
              <a:rPr lang="en-US" altLang="ko-KR" sz="2800" dirty="0" err="1"/>
              <a:t>calcprof</a:t>
            </a:r>
            <a:r>
              <a:rPr lang="ko-KR" altLang="en-US" sz="2800" dirty="0"/>
              <a:t>로 </a:t>
            </a:r>
            <a:r>
              <a:rPr lang="en-US" altLang="ko-KR" sz="2800" dirty="0"/>
              <a:t>pass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17585" y="3194070"/>
          <a:ext cx="8001000" cy="239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calcprof.m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main.m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 profit=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calcprof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en-US" altLang="ko-KR" sz="18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profit=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a.price-a.cost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123, 'cost', 19.99, 'price', 39.95, 'code', 'g')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profit=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calcprof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(package)</a:t>
                      </a:r>
                      <a:endParaRPr lang="en-US" altLang="ko-KR" sz="18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구조체를 함수로 </a:t>
            </a:r>
            <a:r>
              <a:rPr lang="en-US" altLang="ko-KR" sz="2400" dirty="0"/>
              <a:t>pass </a:t>
            </a:r>
            <a:r>
              <a:rPr lang="ko-KR" altLang="en-US" sz="2400" dirty="0"/>
              <a:t>하는 법 </a:t>
            </a:r>
            <a:r>
              <a:rPr lang="en-US" altLang="ko-KR" sz="2400" dirty="0"/>
              <a:t>(</a:t>
            </a:r>
            <a:r>
              <a:rPr lang="ko-KR" altLang="en-US" sz="2400" dirty="0"/>
              <a:t>방법 </a:t>
            </a: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구조체의 일부 </a:t>
            </a:r>
            <a:r>
              <a:rPr lang="en-US" altLang="ko-KR" sz="2400" dirty="0"/>
              <a:t>field (price</a:t>
            </a:r>
            <a:r>
              <a:rPr lang="ko-KR" altLang="en-US" sz="2400" dirty="0"/>
              <a:t>와 </a:t>
            </a:r>
            <a:r>
              <a:rPr lang="en-US" altLang="ko-KR" sz="2400" dirty="0"/>
              <a:t>cost)</a:t>
            </a:r>
            <a:r>
              <a:rPr lang="ko-KR" altLang="en-US" sz="2400" dirty="0"/>
              <a:t>만 함수로 </a:t>
            </a:r>
            <a:r>
              <a:rPr lang="en-US" altLang="ko-KR" sz="2400" dirty="0"/>
              <a:t>pass </a:t>
            </a:r>
            <a:r>
              <a:rPr lang="ko-KR" altLang="en-US" sz="2400" dirty="0"/>
              <a:t>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3043180"/>
          <a:ext cx="8458200" cy="28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calcprof.m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main.m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6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 profit=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calcprof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(price, cost)</a:t>
                      </a:r>
                      <a:endParaRPr lang="en-US" altLang="ko-KR" sz="18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profit=price-cost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item_no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123, 'cost', 19.99, 'price', 39.95, 'code', 'g')</a:t>
                      </a: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profit=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calcprof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package.price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package.cost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 배열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구조체 배열</a:t>
            </a:r>
            <a:r>
              <a:rPr lang="en-US" altLang="ko-KR" sz="2400" dirty="0">
                <a:solidFill>
                  <a:srgbClr val="FF0000"/>
                </a:solidFill>
              </a:rPr>
              <a:t>: an array whose components are structures</a:t>
            </a:r>
          </a:p>
          <a:p>
            <a:r>
              <a:rPr lang="ko-KR" altLang="en-US" sz="2400" dirty="0"/>
              <a:t>배열에서 모든 구조체는 같은 </a:t>
            </a:r>
            <a:r>
              <a:rPr lang="en-US" altLang="ko-KR" sz="2400" dirty="0"/>
              <a:t>field</a:t>
            </a:r>
            <a:r>
              <a:rPr lang="ko-KR" altLang="en-US" sz="2400" dirty="0"/>
              <a:t>를 갖고 있어야 한다 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필드 </a:t>
            </a:r>
            <a:r>
              <a:rPr lang="en-US" altLang="ko-KR" sz="2400" dirty="0"/>
              <a:t>x, y</a:t>
            </a:r>
            <a:r>
              <a:rPr lang="ko-KR" altLang="en-US" sz="2400" dirty="0"/>
              <a:t>를 갖고 있는 점 </a:t>
            </a:r>
            <a:r>
              <a:rPr lang="en-US" altLang="ko-KR" sz="2400" dirty="0"/>
              <a:t>4</a:t>
            </a:r>
            <a:r>
              <a:rPr lang="ko-KR" altLang="en-US" sz="2400" dirty="0"/>
              <a:t>개 </a:t>
            </a:r>
            <a:r>
              <a:rPr lang="en-US" altLang="ko-KR" sz="2400" dirty="0"/>
              <a:t>P(1), P(2), P(3), P(4)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37183"/>
            <a:ext cx="7205662" cy="2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dirty="0"/>
              <a:t>% </a:t>
            </a:r>
            <a:r>
              <a:rPr lang="ko-KR" altLang="en-US" sz="2400" b="0" dirty="0"/>
              <a:t>같은 필드 </a:t>
            </a:r>
            <a:r>
              <a:rPr lang="en-US" altLang="ko-KR" sz="2400" b="0" dirty="0"/>
              <a:t>x, y</a:t>
            </a:r>
            <a:r>
              <a:rPr lang="ko-KR" altLang="en-US" sz="2400" b="0" dirty="0"/>
              <a:t>를 갖는 점 </a:t>
            </a:r>
            <a:r>
              <a:rPr lang="en-US" altLang="ko-KR" sz="2400" b="0" dirty="0"/>
              <a:t>4</a:t>
            </a:r>
            <a:r>
              <a:rPr lang="ko-KR" altLang="en-US" sz="2400" b="0" dirty="0"/>
              <a:t>개를 구조체 배열로 생성 </a:t>
            </a:r>
            <a:endParaRPr lang="en-US" altLang="ko-KR" sz="2400" b="0" dirty="0"/>
          </a:p>
          <a:p>
            <a:r>
              <a:rPr lang="en-US" altLang="ko-KR" sz="2400" b="0" dirty="0"/>
              <a:t>clear;</a:t>
            </a:r>
          </a:p>
          <a:p>
            <a:r>
              <a:rPr lang="en-US" altLang="ko-KR" sz="2400" b="0" dirty="0"/>
              <a:t>P(1)=</a:t>
            </a:r>
            <a:r>
              <a:rPr lang="en-US" altLang="ko-KR" sz="2400" b="0" dirty="0" err="1"/>
              <a:t>struct</a:t>
            </a:r>
            <a:r>
              <a:rPr lang="en-US" altLang="ko-KR" sz="2400" b="0" dirty="0"/>
              <a:t>('x', 0.5, 'y', 0.86);</a:t>
            </a:r>
          </a:p>
          <a:p>
            <a:r>
              <a:rPr lang="en-US" altLang="ko-KR" sz="2400" b="0" dirty="0"/>
              <a:t>P(2)=</a:t>
            </a:r>
            <a:r>
              <a:rPr lang="en-US" altLang="ko-KR" sz="2400" b="0" dirty="0" err="1"/>
              <a:t>struct</a:t>
            </a:r>
            <a:r>
              <a:rPr lang="en-US" altLang="ko-KR" sz="2400" b="0" dirty="0"/>
              <a:t>('x', 1.5, 'y', 0.91);</a:t>
            </a:r>
          </a:p>
          <a:p>
            <a:r>
              <a:rPr lang="en-US" altLang="ko-KR" sz="2400" b="0" dirty="0"/>
              <a:t>P(3)=</a:t>
            </a:r>
            <a:r>
              <a:rPr lang="en-US" altLang="ko-KR" sz="2400" b="0" dirty="0" err="1"/>
              <a:t>struct</a:t>
            </a:r>
            <a:r>
              <a:rPr lang="en-US" altLang="ko-KR" sz="2400" b="0" dirty="0"/>
              <a:t>('x', 0.4, 'y', 0.28);</a:t>
            </a:r>
          </a:p>
          <a:p>
            <a:r>
              <a:rPr lang="en-US" altLang="ko-KR" sz="2400" b="0" dirty="0"/>
              <a:t>P(4)=</a:t>
            </a:r>
            <a:r>
              <a:rPr lang="en-US" altLang="ko-KR" sz="2400" b="0" dirty="0" err="1"/>
              <a:t>struct</a:t>
            </a:r>
            <a:r>
              <a:rPr lang="en-US" altLang="ko-KR" sz="2400" b="0" dirty="0"/>
              <a:t>('x', 2.5, 'y', 1.8);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57400"/>
            <a:ext cx="2162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:  x: (0,1), y</a:t>
            </a:r>
            <a:r>
              <a:rPr lang="en-US" altLang="ko-KR" sz="2400" dirty="0">
                <a:sym typeface="Wingdings" panose="05000000000000000000" pitchFamily="2" charset="2"/>
              </a:rPr>
              <a:t>: (0, 1) </a:t>
            </a:r>
            <a:r>
              <a:rPr lang="ko-KR" altLang="en-US" sz="2400" dirty="0">
                <a:sym typeface="Wingdings" panose="05000000000000000000" pitchFamily="2" charset="2"/>
              </a:rPr>
              <a:t>범위에서 무작위로 </a:t>
            </a:r>
            <a:r>
              <a:rPr lang="en-US" altLang="ko-KR" sz="2400" dirty="0">
                <a:sym typeface="Wingdings" panose="05000000000000000000" pitchFamily="2" charset="2"/>
              </a:rPr>
              <a:t>100</a:t>
            </a:r>
            <a:r>
              <a:rPr lang="ko-KR" altLang="en-US" sz="2400" dirty="0">
                <a:sym typeface="Wingdings" panose="05000000000000000000" pitchFamily="2" charset="2"/>
              </a:rPr>
              <a:t>개의 점을 찍고 이를 구조체 배열 </a:t>
            </a:r>
            <a:r>
              <a:rPr lang="en-US" altLang="ko-KR" sz="2400" dirty="0">
                <a:sym typeface="Wingdings" panose="05000000000000000000" pitchFamily="2" charset="2"/>
              </a:rPr>
              <a:t>P</a:t>
            </a:r>
            <a:r>
              <a:rPr lang="ko-KR" altLang="en-US" sz="2400" dirty="0">
                <a:sym typeface="Wingdings" panose="05000000000000000000" pitchFamily="2" charset="2"/>
              </a:rPr>
              <a:t>에 저장하고자 한다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이 구조체 배열의 </a:t>
            </a:r>
            <a:r>
              <a:rPr lang="en-US" altLang="ko-KR" sz="2400" dirty="0">
                <a:sym typeface="Wingdings" panose="05000000000000000000" pitchFamily="2" charset="2"/>
              </a:rPr>
              <a:t>field</a:t>
            </a:r>
            <a:r>
              <a:rPr lang="ko-KR" altLang="en-US" sz="2400" dirty="0">
                <a:sym typeface="Wingdings" panose="05000000000000000000" pitchFamily="2" charset="2"/>
              </a:rPr>
              <a:t>는 두개 </a:t>
            </a:r>
            <a:r>
              <a:rPr lang="en-US" altLang="ko-KR" sz="2400" dirty="0">
                <a:sym typeface="Wingdings" panose="05000000000000000000" pitchFamily="2" charset="2"/>
              </a:rPr>
              <a:t>‘x’</a:t>
            </a:r>
            <a:r>
              <a:rPr lang="ko-KR" altLang="en-US" sz="2400" dirty="0">
                <a:sym typeface="Wingdings" panose="05000000000000000000" pitchFamily="2" charset="2"/>
              </a:rPr>
              <a:t>와 </a:t>
            </a:r>
            <a:r>
              <a:rPr lang="en-US" altLang="ko-KR" sz="2400" dirty="0">
                <a:sym typeface="Wingdings" panose="05000000000000000000" pitchFamily="2" charset="2"/>
              </a:rPr>
              <a:t>‘y’</a:t>
            </a:r>
            <a:r>
              <a:rPr lang="ko-KR" altLang="en-US" sz="2400" dirty="0">
                <a:sym typeface="Wingdings" panose="05000000000000000000" pitchFamily="2" charset="2"/>
              </a:rPr>
              <a:t>를 갖는다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아래와 같은 구조체 배열 </a:t>
            </a:r>
            <a:r>
              <a:rPr lang="en-US" altLang="ko-KR" sz="2400" dirty="0">
                <a:sym typeface="Wingdings" panose="05000000000000000000" pitchFamily="2" charset="2"/>
              </a:rPr>
              <a:t>P</a:t>
            </a:r>
            <a:r>
              <a:rPr lang="ko-KR" altLang="en-US" sz="2400" dirty="0">
                <a:sym typeface="Wingdings" panose="05000000000000000000" pitchFamily="2" charset="2"/>
              </a:rPr>
              <a:t>를 만들어 보고 이를 시각화 해보았다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89910"/>
              </p:ext>
            </p:extLst>
          </p:nvPr>
        </p:nvGraphicFramePr>
        <p:xfrm>
          <a:off x="1219200" y="3210724"/>
          <a:ext cx="4343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160244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/>
                        <a:t>% n</a:t>
                      </a:r>
                      <a:r>
                        <a:rPr lang="ko-KR" altLang="en-US" dirty="0"/>
                        <a:t>개의 무작위 점 찍음</a:t>
                      </a:r>
                    </a:p>
                    <a:p>
                      <a:pPr latinLnBrk="1"/>
                      <a:r>
                        <a:rPr lang="en-US" altLang="ko-KR" dirty="0"/>
                        <a:t>n=100;</a:t>
                      </a:r>
                    </a:p>
                    <a:p>
                      <a:pPr latinLnBrk="1"/>
                      <a:r>
                        <a:rPr lang="en-US" altLang="ko-KR" dirty="0"/>
                        <a:t>x=rand(n,1);</a:t>
                      </a:r>
                    </a:p>
                    <a:p>
                      <a:pPr latinLnBrk="1"/>
                      <a:r>
                        <a:rPr lang="en-US" altLang="ko-KR" dirty="0"/>
                        <a:t>y=rand(n,1);</a:t>
                      </a:r>
                    </a:p>
                    <a:p>
                      <a:pPr latinLnBrk="1"/>
                      <a:r>
                        <a:rPr lang="en-US" altLang="ko-KR" dirty="0"/>
                        <a:t>plot(x, y, 'o');</a:t>
                      </a:r>
                    </a:p>
                    <a:p>
                      <a:pPr latinLnBrk="1"/>
                      <a:r>
                        <a:rPr lang="en-US" altLang="ko-KR" dirty="0"/>
                        <a:t>for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=1:n</a:t>
                      </a:r>
                    </a:p>
                    <a:p>
                      <a:pPr latinLnBrk="1"/>
                      <a:r>
                        <a:rPr lang="en-US" altLang="ko-KR" dirty="0"/>
                        <a:t>    P(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)=</a:t>
                      </a:r>
                      <a:r>
                        <a:rPr lang="en-US" altLang="ko-KR" dirty="0" err="1"/>
                        <a:t>struct</a:t>
                      </a:r>
                      <a:r>
                        <a:rPr lang="en-US" altLang="ko-KR" dirty="0"/>
                        <a:t>('x', x(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), 'y', y(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));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044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57" y="3089284"/>
            <a:ext cx="3734717" cy="28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앞에서 정의한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점이 있는 점 집합 </a:t>
            </a:r>
            <a:r>
              <a:rPr lang="en-US" altLang="ko-KR" sz="2400" dirty="0"/>
              <a:t>P (</a:t>
            </a:r>
            <a:r>
              <a:rPr lang="ko-KR" altLang="en-US" sz="2400" dirty="0"/>
              <a:t>구조체 배열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입력으로 받아서 </a:t>
            </a:r>
            <a:r>
              <a:rPr lang="en-US" altLang="ko-KR" sz="2400" dirty="0"/>
              <a:t>P</a:t>
            </a:r>
            <a:r>
              <a:rPr lang="ko-KR" altLang="en-US" sz="2400" dirty="0"/>
              <a:t>에 있는 두 점 사이의 거리 중 최소값을 갖는 두 점을 출력으로 내보내는 함수 </a:t>
            </a:r>
            <a:r>
              <a:rPr lang="en-US" altLang="ko-KR" sz="2400" dirty="0" err="1"/>
              <a:t>DiameterPoints</a:t>
            </a:r>
            <a:r>
              <a:rPr lang="ko-KR" altLang="en-US" sz="2400" dirty="0"/>
              <a:t>를 작성해 보자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1" y="3352799"/>
            <a:ext cx="2954999" cy="27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Closet pair of points problem</a:t>
            </a:r>
          </a:p>
          <a:p>
            <a:r>
              <a:rPr lang="en-US" altLang="ko-KR" sz="2000" dirty="0">
                <a:hlinkClick r:id="rId2"/>
              </a:rPr>
              <a:t>https://en.wikipedia.org/wiki/Closest_pair_of_points_problem</a:t>
            </a:r>
            <a:endParaRPr lang="en-US" altLang="ko-KR" sz="2000" dirty="0"/>
          </a:p>
          <a:p>
            <a:r>
              <a:rPr lang="ko-KR" altLang="en-US" sz="2000" dirty="0"/>
              <a:t>이차원 평면에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점이 있을 때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점 중에 가장 거리가 가까운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점 </a:t>
            </a:r>
            <a:r>
              <a:rPr lang="en-US" altLang="ko-KR" sz="2000" dirty="0"/>
              <a:t>(p, q)</a:t>
            </a:r>
            <a:r>
              <a:rPr lang="ko-KR" altLang="en-US" sz="2000" dirty="0"/>
              <a:t>을 찾는 문제가 있다</a:t>
            </a:r>
            <a:endParaRPr lang="en-US" altLang="ko-KR" sz="2000" dirty="0"/>
          </a:p>
          <a:p>
            <a:r>
              <a:rPr lang="en-US" altLang="ko-KR" sz="2000" dirty="0"/>
              <a:t>Brute-force </a:t>
            </a:r>
            <a:r>
              <a:rPr lang="ko-KR" altLang="en-US" sz="2000" dirty="0"/>
              <a:t>알고리즘의 </a:t>
            </a:r>
            <a:r>
              <a:rPr lang="en-US" altLang="ko-KR" sz="2000" dirty="0"/>
              <a:t>Pseudo </a:t>
            </a:r>
            <a:r>
              <a:rPr lang="ko-KR" altLang="en-US" sz="2000" dirty="0"/>
              <a:t>코드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362450"/>
            <a:ext cx="2059649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69426"/>
            <a:ext cx="4114800" cy="29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% </a:t>
            </a:r>
            <a:r>
              <a:rPr lang="ko-KR" altLang="en-US" sz="2000" dirty="0">
                <a:solidFill>
                  <a:srgbClr val="FF0000"/>
                </a:solidFill>
              </a:rPr>
              <a:t>앞의 </a:t>
            </a:r>
            <a:r>
              <a:rPr lang="en-US" altLang="ko-KR" sz="2000" dirty="0">
                <a:solidFill>
                  <a:srgbClr val="FF0000"/>
                </a:solidFill>
              </a:rPr>
              <a:t>Pseudo </a:t>
            </a:r>
            <a:r>
              <a:rPr lang="ko-KR" altLang="en-US" sz="2000" dirty="0">
                <a:solidFill>
                  <a:srgbClr val="FF0000"/>
                </a:solidFill>
              </a:rPr>
              <a:t>코드를 이용하여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DiameterPoints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함수를 완성해보자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80720"/>
              </p:ext>
            </p:extLst>
          </p:nvPr>
        </p:nvGraphicFramePr>
        <p:xfrm>
          <a:off x="323306" y="2262596"/>
          <a:ext cx="447729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94">
                  <a:extLst>
                    <a:ext uri="{9D8B030D-6E8A-4147-A177-3AD203B41FA5}">
                      <a16:colId xmlns:a16="http://schemas.microsoft.com/office/drawing/2014/main" val="2842390503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DiameterPoints.m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58465"/>
                  </a:ext>
                </a:extLst>
              </a:tr>
              <a:tr h="165333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function [Q1, Q2] = </a:t>
                      </a:r>
                      <a:r>
                        <a:rPr lang="en-US" altLang="ko-KR" sz="1800" dirty="0" err="1"/>
                        <a:t>DiameterPoints</a:t>
                      </a:r>
                      <a:r>
                        <a:rPr lang="en-US" altLang="ko-KR" sz="1800" dirty="0"/>
                        <a:t>(P)</a:t>
                      </a:r>
                    </a:p>
                    <a:p>
                      <a:r>
                        <a:rPr lang="en-US" altLang="ko-KR" sz="1800" dirty="0"/>
                        <a:t>% </a:t>
                      </a:r>
                      <a:r>
                        <a:rPr lang="ko-KR" altLang="en-US" sz="1800" dirty="0"/>
                        <a:t>함수 입력 </a:t>
                      </a:r>
                      <a:r>
                        <a:rPr lang="en-US" altLang="ko-KR" sz="1800" dirty="0"/>
                        <a:t>P: </a:t>
                      </a:r>
                      <a:r>
                        <a:rPr lang="ko-KR" altLang="en-US" sz="1800" dirty="0"/>
                        <a:t>구조체 배열</a:t>
                      </a:r>
                      <a:endParaRPr lang="en-US" altLang="ko-KR" sz="1800" dirty="0"/>
                    </a:p>
                    <a:p>
                      <a:r>
                        <a:rPr lang="en-US" altLang="ko-KR" sz="1800" dirty="0"/>
                        <a:t>% </a:t>
                      </a:r>
                      <a:r>
                        <a:rPr lang="ko-KR" altLang="en-US" sz="1800" dirty="0"/>
                        <a:t>함수 출력 </a:t>
                      </a:r>
                      <a:r>
                        <a:rPr lang="en-US" altLang="ko-KR" sz="1800" dirty="0"/>
                        <a:t>Q1, Q2</a:t>
                      </a:r>
                      <a:r>
                        <a:rPr lang="ko-KR" altLang="en-US" sz="1800" dirty="0"/>
                        <a:t>는 </a:t>
                      </a:r>
                      <a:endParaRPr lang="en-US" altLang="ko-KR" sz="1800" dirty="0"/>
                    </a:p>
                    <a:p>
                      <a:r>
                        <a:rPr lang="en-US" altLang="ko-KR" sz="1800" dirty="0"/>
                        <a:t>%P</a:t>
                      </a:r>
                      <a:r>
                        <a:rPr lang="ko-KR" altLang="en-US" sz="1800" dirty="0"/>
                        <a:t>의 </a:t>
                      </a:r>
                      <a:r>
                        <a:rPr lang="en-US" altLang="ko-KR" sz="1800" dirty="0"/>
                        <a:t>diameter</a:t>
                      </a:r>
                      <a:r>
                        <a:rPr lang="ko-KR" altLang="en-US" sz="1800" dirty="0"/>
                        <a:t>를 결정하는 두 점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구조체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r>
                        <a:rPr lang="en-US" altLang="ko-KR" sz="1800" dirty="0"/>
                        <a:t> n=length(P);          % </a:t>
                      </a:r>
                      <a:r>
                        <a:rPr lang="ko-KR" altLang="en-US" sz="1800" dirty="0"/>
                        <a:t>총 몇 개의 점인가</a:t>
                      </a:r>
                      <a:endParaRPr lang="en-US" altLang="ko-KR" sz="1800" dirty="0"/>
                    </a:p>
                    <a:p>
                      <a:r>
                        <a:rPr lang="en-US" altLang="ko-KR" sz="1800" dirty="0"/>
                        <a:t> ?        </a:t>
                      </a:r>
                      <a:endParaRPr lang="es-E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23695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614741"/>
              </p:ext>
            </p:extLst>
          </p:nvPr>
        </p:nvGraphicFramePr>
        <p:xfrm>
          <a:off x="5257800" y="1976120"/>
          <a:ext cx="3276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730859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main.m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6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n=100;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x=rand(n,1);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y=rand(n,1);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plot(x, y, 'o');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=1:n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('x', x(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'y', y(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함수로 구조체 전체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[Q1, Q2]=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DiameterPoints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(P);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 on;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plot(Q1.x, Q1.y, 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hold on;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plot(Q2.x, Q2.y, 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65695"/>
                  </a:ext>
                </a:extLst>
              </a:tr>
            </a:tbl>
          </a:graphicData>
        </a:graphic>
      </p:graphicFrame>
      <p:sp>
        <p:nvSpPr>
          <p:cNvPr id="8" name="슬라이드 번호 개체 틀 3"/>
          <p:cNvSpPr txBox="1">
            <a:spLocks/>
          </p:cNvSpPr>
          <p:nvPr/>
        </p:nvSpPr>
        <p:spPr bwMode="auto">
          <a:xfrm>
            <a:off x="11506200" y="6471920"/>
            <a:ext cx="100867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62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1666875" cy="300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48" y="1728607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1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에서의 구조체 </a:t>
            </a:r>
            <a:r>
              <a:rPr lang="en-US" altLang="ko-KR" dirty="0"/>
              <a:t>(structures)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E2DE54B-F21E-4DA0-8020-9E234BCE531D}"/>
                  </a:ext>
                </a:extLst>
              </p14:cNvPr>
              <p14:cNvContentPartPr/>
              <p14:nvPr/>
            </p14:nvContentPartPr>
            <p14:xfrm>
              <a:off x="787320" y="3683160"/>
              <a:ext cx="8154000" cy="984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E2DE54B-F21E-4DA0-8020-9E234BCE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3673800"/>
                <a:ext cx="8172720" cy="10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34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앞의 함수를 변경하여 이차원 평면에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점이 있을 때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점 중에 가장 거리가 먼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점 </a:t>
            </a:r>
            <a:r>
              <a:rPr lang="en-US" altLang="ko-KR" sz="2400" dirty="0"/>
              <a:t>(p, q)</a:t>
            </a:r>
            <a:r>
              <a:rPr lang="ko-KR" altLang="en-US" sz="2400" dirty="0"/>
              <a:t>을 찾아보자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49" y="2590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셀 배열 </a:t>
            </a:r>
            <a:r>
              <a:rPr lang="en-US" altLang="ko-KR" dirty="0"/>
              <a:t>(cell array)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5EFF30-9D10-4E03-AA6F-7DADCE749388}"/>
                  </a:ext>
                </a:extLst>
              </p14:cNvPr>
              <p14:cNvContentPartPr/>
              <p14:nvPr/>
            </p14:nvContentPartPr>
            <p14:xfrm>
              <a:off x="571320" y="3670200"/>
              <a:ext cx="8344440" cy="10990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5EFF30-9D10-4E03-AA6F-7DADCE7493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660840"/>
                <a:ext cx="8363160" cy="11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46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Matrix (</a:t>
            </a:r>
            <a:r>
              <a:rPr lang="ko-KR" altLang="en-US" sz="1800" dirty="0"/>
              <a:t>행렬</a:t>
            </a:r>
            <a:r>
              <a:rPr lang="en-US" altLang="ko-KR" sz="1800" dirty="0"/>
              <a:t>) vs Cell array (</a:t>
            </a:r>
            <a:r>
              <a:rPr lang="ko-KR" altLang="en-US" sz="1800" dirty="0"/>
              <a:t>셀 배열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Matrices store values of the same type in all components</a:t>
            </a:r>
          </a:p>
          <a:p>
            <a:r>
              <a:rPr lang="en-US" altLang="ko-KR" sz="1800" dirty="0"/>
              <a:t>A cell array is a special array whose individual components may contain </a:t>
            </a:r>
            <a:r>
              <a:rPr lang="en-US" altLang="ko-KR" sz="1800" dirty="0">
                <a:solidFill>
                  <a:srgbClr val="FF0000"/>
                </a:solidFill>
              </a:rPr>
              <a:t>different types of data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셀 배열은 배열인데 각 요소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원소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에 서로 다른 형태의 데이터 형이 저장 가능하다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6210300" cy="30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array </a:t>
            </a:r>
            <a:r>
              <a:rPr lang="ko-KR" altLang="en-US" dirty="0"/>
              <a:t>생성 </a:t>
            </a:r>
            <a:r>
              <a:rPr lang="en-US" altLang="ko-KR" dirty="0"/>
              <a:t>(2x2 </a:t>
            </a:r>
            <a:r>
              <a:rPr lang="ko-KR" altLang="en-US" dirty="0"/>
              <a:t>행렬 형태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Cell array</a:t>
            </a:r>
            <a:r>
              <a:rPr lang="ko-KR" altLang="en-US" sz="2800" dirty="0"/>
              <a:t>는 괄호 </a:t>
            </a:r>
            <a:r>
              <a:rPr lang="en-US" altLang="ko-KR" sz="2800" dirty="0"/>
              <a:t>() </a:t>
            </a:r>
            <a:r>
              <a:rPr lang="ko-KR" altLang="en-US" sz="2800" dirty="0"/>
              <a:t>대신에 중괄호 사용 </a:t>
            </a:r>
            <a:r>
              <a:rPr lang="en-US" altLang="ko-KR" sz="2800" dirty="0"/>
              <a:t>{ } </a:t>
            </a:r>
          </a:p>
          <a:p>
            <a:r>
              <a:rPr lang="en-US" altLang="ko-KR" sz="2800" dirty="0"/>
              <a:t>Cell array </a:t>
            </a:r>
            <a:r>
              <a:rPr lang="ko-KR" altLang="en-US" sz="2800" dirty="0"/>
              <a:t>생성 </a:t>
            </a:r>
            <a:r>
              <a:rPr lang="en-US" altLang="ko-KR" sz="2800" dirty="0"/>
              <a:t>(1x4 </a:t>
            </a:r>
            <a:r>
              <a:rPr lang="ko-KR" altLang="en-US" sz="2800" dirty="0"/>
              <a:t>벡터 형태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Cell array </a:t>
            </a:r>
            <a:r>
              <a:rPr lang="ko-KR" altLang="en-US" sz="2800" dirty="0"/>
              <a:t>생성 </a:t>
            </a:r>
            <a:r>
              <a:rPr lang="en-US" altLang="ko-KR" sz="2800" dirty="0"/>
              <a:t>(4x1 </a:t>
            </a:r>
            <a:r>
              <a:rPr lang="ko-KR" altLang="en-US" sz="2800" dirty="0"/>
              <a:t>벡터 형태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 err="1"/>
              <a:t>cellcolvec</a:t>
            </a:r>
            <a:r>
              <a:rPr lang="en-US" altLang="ko-KR" sz="2800" dirty="0"/>
              <a:t>={23; 'a';1:2:9;'hello'}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4886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array </a:t>
            </a:r>
            <a:r>
              <a:rPr lang="ko-KR" altLang="en-US" dirty="0"/>
              <a:t>생성 </a:t>
            </a:r>
            <a:r>
              <a:rPr lang="en-US" altLang="ko-KR" dirty="0"/>
              <a:t>(2x2 </a:t>
            </a:r>
            <a:r>
              <a:rPr lang="ko-KR" altLang="en-US" dirty="0"/>
              <a:t>행렬 형태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54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Cell array </a:t>
            </a:r>
            <a:r>
              <a:rPr lang="ko-KR" altLang="en-US" dirty="0"/>
              <a:t>접근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cellrowvec</a:t>
            </a:r>
            <a:r>
              <a:rPr lang="en-US" altLang="ko-KR" dirty="0"/>
              <a:t>{2}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cellmat</a:t>
            </a:r>
            <a:r>
              <a:rPr lang="en-US" altLang="ko-KR" dirty="0"/>
              <a:t>{1,1}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13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&gt;&gt; C = {'one', 'two', 'three'; 1, 2, 3}</a:t>
            </a:r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셀의 </a:t>
            </a:r>
            <a:r>
              <a:rPr lang="en-US" altLang="ko-KR" sz="2400" dirty="0"/>
              <a:t>2</a:t>
            </a:r>
            <a:r>
              <a:rPr lang="ko-KR" altLang="en-US" sz="2400" dirty="0"/>
              <a:t>행 </a:t>
            </a:r>
            <a:r>
              <a:rPr lang="en-US" altLang="ko-KR" sz="2400" dirty="0"/>
              <a:t>3</a:t>
            </a:r>
            <a:r>
              <a:rPr lang="ko-KR" altLang="en-US" sz="2400" dirty="0"/>
              <a:t>열 부분 참조 </a:t>
            </a:r>
            <a:endParaRPr lang="en-US" altLang="ko-KR" sz="2400" dirty="0"/>
          </a:p>
          <a:p>
            <a:r>
              <a:rPr lang="en-US" altLang="ko-KR" sz="2400" dirty="0"/>
              <a:t>&gt;&gt; last = C{2,3}</a:t>
            </a:r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셀 내용 바꾸기</a:t>
            </a:r>
            <a:endParaRPr lang="en-US" altLang="ko-KR" sz="2400" dirty="0"/>
          </a:p>
          <a:p>
            <a:r>
              <a:rPr lang="en-US" altLang="ko-KR" sz="2400" dirty="0"/>
              <a:t>&gt;&gt; C{2,3} = 300</a:t>
            </a:r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각 셀이 동일한 </a:t>
            </a:r>
            <a:r>
              <a:rPr lang="ko-KR" altLang="en-US" sz="2400" dirty="0" err="1"/>
              <a:t>데이터형을</a:t>
            </a:r>
            <a:r>
              <a:rPr lang="ko-KR" altLang="en-US" sz="2400" dirty="0"/>
              <a:t> 포함하는 경우 결합 연산자 </a:t>
            </a:r>
            <a:r>
              <a:rPr lang="en-US" altLang="ko-KR" sz="2400" dirty="0"/>
              <a:t>[ ] </a:t>
            </a:r>
            <a:r>
              <a:rPr lang="ko-KR" altLang="en-US" sz="2400" dirty="0"/>
              <a:t>를 이용하여 </a:t>
            </a:r>
            <a:r>
              <a:rPr lang="ko-KR" altLang="en-US" sz="2400" dirty="0" err="1"/>
              <a:t>숫자형</a:t>
            </a:r>
            <a:r>
              <a:rPr lang="ko-KR" altLang="en-US" sz="2400" dirty="0"/>
              <a:t> 배열로 결합 가능 </a:t>
            </a:r>
            <a:endParaRPr lang="en-US" altLang="ko-KR" sz="2400" dirty="0"/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두 번째 행의 내용을 </a:t>
            </a:r>
            <a:r>
              <a:rPr lang="ko-KR" altLang="en-US" sz="2400" dirty="0" err="1"/>
              <a:t>숫자형</a:t>
            </a:r>
            <a:r>
              <a:rPr lang="ko-KR" altLang="en-US" sz="2400" dirty="0"/>
              <a:t> 배열 </a:t>
            </a:r>
            <a:r>
              <a:rPr lang="en-US" altLang="ko-KR" sz="2400" dirty="0"/>
              <a:t>(double)</a:t>
            </a:r>
            <a:r>
              <a:rPr lang="ko-KR" altLang="en-US" sz="2400" dirty="0"/>
              <a:t>로 결합</a:t>
            </a:r>
            <a:endParaRPr lang="en-US" altLang="ko-KR" sz="2400" dirty="0"/>
          </a:p>
          <a:p>
            <a:r>
              <a:rPr lang="en-US" altLang="ko-KR" sz="2400" dirty="0"/>
              <a:t>&gt;&gt; </a:t>
            </a:r>
            <a:r>
              <a:rPr lang="en-US" altLang="ko-KR" sz="2400" dirty="0" err="1"/>
              <a:t>nums</a:t>
            </a:r>
            <a:r>
              <a:rPr lang="en-US" altLang="ko-KR" sz="2400" dirty="0"/>
              <a:t>= [ C{2,:} ]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662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금속</a:t>
            </a:r>
            <a:r>
              <a:rPr lang="en-US" altLang="ko-KR" sz="2400" dirty="0"/>
              <a:t>, </a:t>
            </a:r>
            <a:r>
              <a:rPr lang="ko-KR" altLang="en-US" sz="2400" dirty="0"/>
              <a:t>기호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문자배열</a:t>
            </a:r>
            <a:r>
              <a:rPr lang="ko-KR" altLang="en-US" sz="2400" dirty="0"/>
              <a:t> </a:t>
            </a:r>
            <a:r>
              <a:rPr lang="en-US" altLang="ko-KR" sz="2400" dirty="0"/>
              <a:t>(char array)</a:t>
            </a:r>
          </a:p>
          <a:p>
            <a:r>
              <a:rPr lang="ko-KR" altLang="en-US" sz="2400" dirty="0"/>
              <a:t>원자량</a:t>
            </a:r>
            <a:r>
              <a:rPr lang="en-US" altLang="ko-KR" sz="2400" dirty="0"/>
              <a:t>, </a:t>
            </a:r>
            <a:r>
              <a:rPr lang="ko-KR" altLang="en-US" sz="2400" dirty="0"/>
              <a:t>밀도</a:t>
            </a:r>
            <a:r>
              <a:rPr lang="en-US" altLang="ko-KR" sz="2400" dirty="0"/>
              <a:t>: </a:t>
            </a:r>
            <a:r>
              <a:rPr lang="ko-KR" altLang="en-US" sz="2400" dirty="0"/>
              <a:t>숫자 배열 </a:t>
            </a:r>
            <a:r>
              <a:rPr lang="en-US" altLang="ko-KR" sz="2400" dirty="0"/>
              <a:t>(double)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셀 배열을 이용하여 위의 표를 정의해보자 </a:t>
            </a:r>
            <a:r>
              <a:rPr lang="en-US" altLang="ko-KR" sz="2400" dirty="0"/>
              <a:t>(3x4 </a:t>
            </a:r>
            <a:r>
              <a:rPr lang="ko-KR" altLang="en-US" sz="2400" dirty="0" err="1"/>
              <a:t>셀배열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정의된 셀 배열을 참조하여 세 금속의 원자량의 평균값을 계산해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24000" y="1524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805454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99410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881409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409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원자량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밀도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Aluminum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26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63.55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Data are often related</a:t>
            </a:r>
          </a:p>
          <a:p>
            <a:r>
              <a:rPr lang="ko-KR" altLang="en-US" sz="2800" dirty="0"/>
              <a:t>평면 위의 점</a:t>
            </a:r>
            <a:r>
              <a:rPr lang="en-US" altLang="ko-KR" sz="2800" dirty="0"/>
              <a:t>, p1</a:t>
            </a:r>
            <a:r>
              <a:rPr lang="ko-KR" altLang="en-US" sz="2800" dirty="0"/>
              <a:t>은 </a:t>
            </a:r>
            <a:r>
              <a:rPr lang="en-US" altLang="ko-KR" sz="2800" dirty="0"/>
              <a:t>x </a:t>
            </a:r>
            <a:r>
              <a:rPr lang="ko-KR" altLang="en-US" sz="2800" dirty="0"/>
              <a:t>좌표</a:t>
            </a:r>
            <a:r>
              <a:rPr lang="en-US" altLang="ko-KR" sz="2800" dirty="0"/>
              <a:t>, y </a:t>
            </a:r>
            <a:r>
              <a:rPr lang="ko-KR" altLang="en-US" sz="2800" dirty="0"/>
              <a:t>좌표가 있다</a:t>
            </a:r>
            <a:endParaRPr lang="en-US" altLang="ko-KR" sz="2800" dirty="0"/>
          </a:p>
          <a:p>
            <a:r>
              <a:rPr lang="ko-KR" altLang="en-US" sz="2800" dirty="0"/>
              <a:t>이 </a:t>
            </a:r>
            <a:r>
              <a:rPr lang="en-US" altLang="ko-KR" sz="2800" dirty="0"/>
              <a:t>p1 (x, y)=(3,4)</a:t>
            </a:r>
            <a:r>
              <a:rPr lang="ko-KR" altLang="en-US" sz="2800" dirty="0"/>
              <a:t>라고 하자 </a:t>
            </a:r>
            <a:endParaRPr lang="en-US" altLang="ko-KR" sz="2800" dirty="0"/>
          </a:p>
          <a:p>
            <a:r>
              <a:rPr lang="ko-KR" altLang="en-US" sz="2800" dirty="0"/>
              <a:t>이 한 점 </a:t>
            </a:r>
            <a:r>
              <a:rPr lang="en-US" altLang="ko-KR" sz="2800" dirty="0"/>
              <a:t>p1</a:t>
            </a:r>
            <a:r>
              <a:rPr lang="ko-KR" altLang="en-US" sz="2800" dirty="0"/>
              <a:t>의 </a:t>
            </a:r>
            <a:r>
              <a:rPr lang="en-US" altLang="ko-KR" sz="2800" dirty="0"/>
              <a:t>x</a:t>
            </a:r>
            <a:r>
              <a:rPr lang="ko-KR" altLang="en-US" sz="2800" dirty="0"/>
              <a:t>좌표</a:t>
            </a:r>
            <a:r>
              <a:rPr lang="en-US" altLang="ko-KR" sz="2800" dirty="0"/>
              <a:t>, y</a:t>
            </a:r>
            <a:r>
              <a:rPr lang="ko-KR" altLang="en-US" sz="2800" dirty="0"/>
              <a:t>좌표를 묶어서 표현할 수는 없을까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52" y="4362450"/>
            <a:ext cx="204179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이를 위해서  </a:t>
            </a:r>
            <a:r>
              <a:rPr lang="en-US" altLang="ko-KR" sz="2400" dirty="0" err="1"/>
              <a:t>Matlab</a:t>
            </a:r>
            <a:r>
              <a:rPr lang="ko-KR" altLang="en-US" sz="2400" dirty="0"/>
              <a:t>에서는 </a:t>
            </a:r>
            <a:r>
              <a:rPr lang="ko-KR" altLang="en-US" sz="2400" dirty="0">
                <a:solidFill>
                  <a:srgbClr val="FF0000"/>
                </a:solidFill>
              </a:rPr>
              <a:t>구조체 </a:t>
            </a:r>
            <a:r>
              <a:rPr lang="en-US" altLang="ko-KR" sz="2400" dirty="0">
                <a:solidFill>
                  <a:srgbClr val="FF0000"/>
                </a:solidFill>
              </a:rPr>
              <a:t>(structure)</a:t>
            </a:r>
            <a:r>
              <a:rPr lang="ko-KR" altLang="en-US" sz="2400" dirty="0"/>
              <a:t>를 제공한다 </a:t>
            </a:r>
            <a:endParaRPr lang="en-US" altLang="ko-KR" sz="2400" dirty="0"/>
          </a:p>
          <a:p>
            <a:r>
              <a:rPr lang="ko-KR" altLang="en-US" sz="2400" dirty="0"/>
              <a:t>구조체</a:t>
            </a:r>
            <a:r>
              <a:rPr lang="en-US" altLang="ko-KR" sz="2400" dirty="0"/>
              <a:t>: </a:t>
            </a:r>
            <a:r>
              <a:rPr lang="ko-KR" altLang="en-US" sz="2400" dirty="0"/>
              <a:t>각 개별 원소가 이름을 갖는 </a:t>
            </a:r>
            <a:r>
              <a:rPr lang="ko-KR" altLang="en-US" sz="2400" dirty="0" err="1"/>
              <a:t>데이터형</a:t>
            </a:r>
            <a:endParaRPr lang="en-US" altLang="ko-KR" sz="2400" dirty="0"/>
          </a:p>
          <a:p>
            <a:r>
              <a:rPr lang="ko-KR" altLang="en-US" sz="2400" dirty="0"/>
              <a:t>구조체 내의 개별 원소</a:t>
            </a:r>
            <a:r>
              <a:rPr lang="en-US" altLang="ko-KR" sz="2400" dirty="0"/>
              <a:t> (</a:t>
            </a:r>
            <a:r>
              <a:rPr lang="ko-KR" altLang="en-US" sz="2400" dirty="0"/>
              <a:t>예</a:t>
            </a:r>
            <a:r>
              <a:rPr lang="en-US" altLang="ko-KR" sz="2400" dirty="0"/>
              <a:t>:x, y)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필드 </a:t>
            </a:r>
            <a:r>
              <a:rPr lang="en-US" altLang="ko-KR" sz="2400" dirty="0">
                <a:solidFill>
                  <a:srgbClr val="FF0000"/>
                </a:solidFill>
              </a:rPr>
              <a:t>(field)</a:t>
            </a:r>
            <a:r>
              <a:rPr lang="ko-KR" altLang="en-US" sz="2400" dirty="0"/>
              <a:t>라 부르며</a:t>
            </a:r>
            <a:r>
              <a:rPr lang="en-US" altLang="ko-KR" sz="2400" dirty="0"/>
              <a:t>, </a:t>
            </a:r>
            <a:r>
              <a:rPr lang="ko-KR" altLang="en-US" sz="2400" dirty="0"/>
              <a:t>각 필드의 데이터 형은 서로 다를 수 있다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 err="1"/>
              <a:t>구조체내의</a:t>
            </a:r>
            <a:r>
              <a:rPr lang="ko-KR" altLang="en-US" sz="2400" dirty="0"/>
              <a:t> 필드 참조</a:t>
            </a:r>
            <a:r>
              <a:rPr lang="en-US" altLang="ko-KR" sz="2400" dirty="0"/>
              <a:t>(</a:t>
            </a:r>
            <a:r>
              <a:rPr lang="ko-KR" altLang="en-US" sz="2400" dirty="0"/>
              <a:t>접근</a:t>
            </a:r>
            <a:r>
              <a:rPr lang="en-US" altLang="ko-KR" sz="2400" dirty="0"/>
              <a:t>)</a:t>
            </a:r>
            <a:r>
              <a:rPr lang="ko-KR" altLang="en-US" sz="2400" dirty="0"/>
              <a:t>은 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/>
              <a:t>을 이용  </a:t>
            </a:r>
            <a:r>
              <a:rPr lang="en-US" altLang="ko-KR" sz="2400" dirty="0"/>
              <a:t>(p1.x, p1.y)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36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Matlab</a:t>
            </a:r>
            <a:r>
              <a:rPr lang="ko-KR" altLang="en-US" sz="2400" dirty="0"/>
              <a:t>의 구조체를 이용하여 </a:t>
            </a:r>
            <a:r>
              <a:rPr lang="en-US" altLang="ko-KR" sz="2400" dirty="0"/>
              <a:t>(x, y) </a:t>
            </a:r>
            <a:r>
              <a:rPr lang="ko-KR" altLang="en-US" sz="2400" dirty="0"/>
              <a:t>좌표를 갖는 두 점 </a:t>
            </a:r>
            <a:r>
              <a:rPr lang="en-US" altLang="ko-KR" sz="2400" dirty="0"/>
              <a:t>p1, p2</a:t>
            </a:r>
            <a:r>
              <a:rPr lang="ko-KR" altLang="en-US" sz="2400" dirty="0"/>
              <a:t>를 정의하고 두 점 사이의 거리 </a:t>
            </a:r>
            <a:r>
              <a:rPr lang="en-US" altLang="ko-KR" sz="2400" dirty="0"/>
              <a:t>(D)</a:t>
            </a:r>
            <a:r>
              <a:rPr lang="ko-KR" altLang="en-US" sz="2400" dirty="0"/>
              <a:t>를 출력하는 코드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>
              <a:buNone/>
            </a:pP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p1 =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50" charset="-127"/>
              </a:rPr>
              <a:t>struct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(‘x’,3,’y’,4);</a:t>
            </a:r>
          </a:p>
          <a:p>
            <a:pPr>
              <a:buNone/>
            </a:pP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p2 =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50" charset="-127"/>
              </a:rPr>
              <a:t>struct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(‘x’,-1,’y’,7);</a:t>
            </a:r>
          </a:p>
          <a:p>
            <a:pPr>
              <a:buNone/>
            </a:pP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D =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50" charset="-127"/>
              </a:rPr>
              <a:t>sqrt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((p1.x-p2.x)^2 + (p1.y-p2.y)^2);</a:t>
            </a:r>
          </a:p>
          <a:p>
            <a:pPr>
              <a:buNone/>
            </a:pP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 %</a:t>
            </a:r>
            <a:r>
              <a:rPr lang="ko-KR" altLang="en-US" sz="2400" dirty="0">
                <a:latin typeface="Courier New" panose="02070309020205020404" pitchFamily="49" charset="0"/>
                <a:ea typeface="굴림" panose="020B0600000101010101" pitchFamily="50" charset="-127"/>
              </a:rPr>
              <a:t>참조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:p1.x</a:t>
            </a:r>
            <a:r>
              <a:rPr lang="ko-KR" altLang="en-US" sz="2400" dirty="0">
                <a:latin typeface="Courier New" panose="02070309020205020404" pitchFamily="49" charset="0"/>
                <a:ea typeface="굴림" panose="020B0600000101010101" pitchFamily="50" charset="-127"/>
              </a:rPr>
              <a:t>는 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3, p2.x</a:t>
            </a:r>
            <a:r>
              <a:rPr lang="ko-KR" altLang="en-US" sz="2400" dirty="0">
                <a:latin typeface="Courier New" panose="02070309020205020404" pitchFamily="49" charset="0"/>
                <a:ea typeface="굴림" panose="020B0600000101010101" pitchFamily="50" charset="-127"/>
              </a:rPr>
              <a:t>는 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-1, p1.y</a:t>
            </a:r>
            <a:r>
              <a:rPr lang="ko-KR" altLang="en-US" sz="2400" dirty="0">
                <a:latin typeface="Courier New" panose="02070309020205020404" pitchFamily="49" charset="0"/>
                <a:ea typeface="굴림" panose="020B0600000101010101" pitchFamily="50" charset="-127"/>
              </a:rPr>
              <a:t>는 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4, p2.y</a:t>
            </a:r>
            <a:r>
              <a:rPr lang="ko-KR" altLang="en-US" sz="2400" dirty="0">
                <a:latin typeface="Courier New" panose="02070309020205020404" pitchFamily="49" charset="0"/>
                <a:ea typeface="굴림" panose="020B0600000101010101" pitchFamily="50" charset="-127"/>
              </a:rPr>
              <a:t>는 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7  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438400"/>
            <a:ext cx="1723518" cy="16080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38400"/>
            <a:ext cx="1754637" cy="1608047"/>
          </a:xfrm>
          <a:prstGeom prst="rect">
            <a:avLst/>
          </a:prstGeom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63880" y="2667000"/>
            <a:ext cx="4455066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p1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은 두개의 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field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를 가진 구조체이다</a:t>
            </a:r>
            <a:endParaRPr lang="en-US" altLang="ko-KR" dirty="0">
              <a:latin typeface="Gill Sans MT" panose="020B0502020104020203" pitchFamily="34" charset="0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두 개의 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field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는 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x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와 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y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이다</a:t>
            </a:r>
            <a:endParaRPr lang="en-US" altLang="ko-KR" dirty="0">
              <a:latin typeface="Gill Sans MT" panose="020B0502020104020203" pitchFamily="34" charset="0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이 두개의 필드에는 각각 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과 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Gill Sans MT" panose="020B0502020104020203" pitchFamily="34" charset="0"/>
                <a:ea typeface="굴림" panose="020B0600000101010101" pitchFamily="50" charset="-127"/>
              </a:rPr>
              <a:t>가 할당</a:t>
            </a:r>
            <a:endParaRPr lang="en-US" altLang="ko-KR" dirty="0">
              <a:latin typeface="Gill Sans MT" panose="020B0502020104020203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32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1676400"/>
          </a:xfrm>
        </p:spPr>
        <p:txBody>
          <a:bodyPr/>
          <a:lstStyle/>
          <a:p>
            <a:r>
              <a:rPr lang="ko-KR" altLang="en-US" sz="2400" dirty="0">
                <a:latin typeface="Courier New" panose="02070309020205020404" pitchFamily="49" charset="0"/>
                <a:ea typeface="굴림" panose="020B0600000101010101" pitchFamily="50" charset="-127"/>
              </a:rPr>
              <a:t>작업 공간 상에서의 구조체와 필드 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</a:p>
          <a:p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953000"/>
            <a:ext cx="1485900" cy="97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2762250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590256"/>
            <a:ext cx="2647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구조체에는 서로 다른 데이터 형을 갖는 데이터를 넣을 수 있다</a:t>
            </a:r>
            <a:endParaRPr lang="en-US" altLang="ko-KR" sz="2400" dirty="0"/>
          </a:p>
          <a:p>
            <a:r>
              <a:rPr lang="ko-KR" altLang="en-US" sz="2400" dirty="0"/>
              <a:t>아래 </a:t>
            </a:r>
            <a:r>
              <a:rPr lang="en-US" altLang="ko-KR" sz="2400" dirty="0"/>
              <a:t>A</a:t>
            </a:r>
            <a:r>
              <a:rPr lang="ko-KR" altLang="en-US" sz="2400" dirty="0"/>
              <a:t>의 경우 문자열 </a:t>
            </a:r>
            <a:r>
              <a:rPr lang="en-US" altLang="ko-KR" sz="2400" dirty="0"/>
              <a:t>(string) field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수치형</a:t>
            </a:r>
            <a:r>
              <a:rPr lang="ko-KR" altLang="en-US" sz="2400" dirty="0"/>
              <a:t> </a:t>
            </a:r>
            <a:r>
              <a:rPr lang="en-US" altLang="ko-KR" sz="2400" dirty="0"/>
              <a:t>(numeric) field</a:t>
            </a:r>
            <a:r>
              <a:rPr lang="ko-KR" altLang="en-US" sz="2400" dirty="0"/>
              <a:t>를 둘다 갖고 있다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buNone/>
            </a:pP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</a:rPr>
              <a:t>A =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</a:rPr>
              <a:t>(‘name’, ‘New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</a:rPr>
              <a:t>York’,‘capital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</a:rPr>
              <a:t>’, ‘Albany’, Pop’, 15.5)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94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% </a:t>
            </a:r>
            <a:r>
              <a:rPr lang="ko-KR" altLang="en-US" sz="2000" dirty="0">
                <a:latin typeface="Courier New" panose="02070309020205020404" pitchFamily="49" charset="0"/>
                <a:ea typeface="굴림" panose="020B0600000101010101" pitchFamily="50" charset="-127"/>
              </a:rPr>
              <a:t>문법 </a:t>
            </a:r>
            <a:r>
              <a:rPr lang="ko-KR" altLang="en-US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사용예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Q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struct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(‘x’,5,’y’,6)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R = Q        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OK. 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구조체 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Q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를 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에 복사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S = (Q+R)/2  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NOT OK.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     %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어떤 연산을 하려면 구조체 필드를 사용해야 한다</a:t>
            </a:r>
            <a:endParaRPr lang="en-US" altLang="ko-KR" sz="2000" dirty="0">
              <a:solidFill>
                <a:srgbClr val="008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solidFill>
                <a:srgbClr val="008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struct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(‘x’,3,’y’) 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NOT OK.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구조체 필드와 값은 쌍으로 와야 한다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35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함수에서의 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00105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12228</TotalTime>
  <Words>1378</Words>
  <Application>Microsoft Office PowerPoint</Application>
  <PresentationFormat>화면 슬라이드 쇼(4:3)</PresentationFormat>
  <Paragraphs>196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ＭＳ Ｐゴシック</vt:lpstr>
      <vt:lpstr>굴림</vt:lpstr>
      <vt:lpstr>Arial</vt:lpstr>
      <vt:lpstr>Courier New</vt:lpstr>
      <vt:lpstr>Gill Sans MT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1155</cp:revision>
  <dcterms:created xsi:type="dcterms:W3CDTF">2007-04-05T20:26:21Z</dcterms:created>
  <dcterms:modified xsi:type="dcterms:W3CDTF">2019-04-15T07:06:01Z</dcterms:modified>
</cp:coreProperties>
</file>