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29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01"/>
    <a:srgbClr val="005AB3"/>
    <a:srgbClr val="004080"/>
    <a:srgbClr val="808080"/>
    <a:srgbClr val="66CCFF"/>
    <a:srgbClr val="CCC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5" autoAdjust="0"/>
    <p:restoredTop sz="84034" autoAdjust="0"/>
  </p:normalViewPr>
  <p:slideViewPr>
    <p:cSldViewPr>
      <p:cViewPr varScale="1">
        <p:scale>
          <a:sx n="93" d="100"/>
          <a:sy n="93" d="100"/>
        </p:scale>
        <p:origin x="21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34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79773" units="1/cm"/>
          <inkml:channelProperty channel="Y" name="resolution" value="55.81395" units="1/cm"/>
          <inkml:channelProperty channel="T" name="resolution" value="1" units="1/dev"/>
        </inkml:channelProperties>
      </inkml:inkSource>
      <inkml:timestamp xml:id="ts0" timeString="2019-03-11T06:04:18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17216 10054 0,'0'0'0,"0"0"0,0 0 16,0 0-16,0 0 31,0 0-31,0 0 16,0 0-16,123 71 15,-35-36-15,0-17 16,-35 17-16,-53-35 16</inkml:trace>
  <inkml:trace contextRef="#ctx0" brushRef="#br0" timeOffset="536.746">16669 10795 0,'0'0'16,"0"0"-16,0 0 16,0 0-16,0 0 15,0 0 1,0 0-16,17 0 15,19-18-15,122-35 16,-16 1 0,-19 16-16,-35-34 15,-17 87-15,-36 1 16,-17 0-16,-18-18 16,-36 17-1,-17 36-15,-17 0 16,-1 18-16,-34-1 15,-1 18-15,0 1 16,18-1-16,17 0 16,18-35-1,36 0-15,34-18 16,18 18-16,18-71 16,53 1-1,0 17-15,0-36 16,0-16-16,17-54 15,1 0-15,-18 18 16,-36-1 0,1 1-16,-36 18 15,-17 17-15,-18 18 16,-18-1-16,-17 19 16,-1-19-16,-34 54 15,35 0 1,35-18-1</inkml:trace>
  <inkml:trace contextRef="#ctx0" brushRef="#br0" timeOffset="756.218">17180 11465 0,'0'0'0,"0"0"0,0 0 16,0 0 0,0 0-16,0 0 15,0 0-15,0 0 16,0 0-16,0 0 16,0 0-1</inkml:trace>
  <inkml:trace contextRef="#ctx0" brushRef="#br0" timeOffset="1006.242">16598 11712 0,'0'0'0,"0"0"0,0 0 31,0 0-31,0 0 0,0 0 16,0 0-16,371-141 16,-301 123-1,18 1-15,1-18 16,-1 35-16,18 17 15,-18-17-15,-18-17 16,1-1 0,-36 18-16,18-18 15,0-17-15,-18-36 16,-17 1-16,-18 70 16</inkml:trace>
  <inkml:trace contextRef="#ctx0" brushRef="#br0" timeOffset="1197.879">17833 10777 0,'0'0'0,"0"0"16,0 0-16,0 0 15,0 0-15,0 0 16,0 0-16,0 18 31,0 0-31,53 158 16,-36-17-1,1-36-15,17-17 16,1-18-16,-19-35 16,-17-53-16</inkml:trace>
  <inkml:trace contextRef="#ctx0" brushRef="#br0" timeOffset="1385.371">18150 11201 0,'0'0'0,"0"0"16,0 0 0,0-36-16,18 19 15,0-1-15,88-52 16,-18-1-16,0 18 16,0 18-1,-88 35-15</inkml:trace>
  <inkml:trace contextRef="#ctx0" brushRef="#br0" timeOffset="1766.396">17357 11906 0,'0'0'16,"0"0"-16,0 0 15,0 0-15,0 0 16,0 0-16,17-17 16,124-72-1,18 37-15,-18-19 16,-35 36-16,0 35 16,-35 0-16,-19 17 15,-16 1 1,-19 53-16,-17 52 15,-17-17-15,-1-18 16,18-17-16,-18-1 16,18 1-1,0-36-15,18-17 16,17-18-16,18-18 16,0 0-16,-53 18 15</inkml:trace>
  <inkml:trace contextRef="#ctx0" brushRef="#br0" timeOffset="2163.267">18486 10777 0,'0'0'0,"0"0"15,0 0-15,0 0 16,0 0-16,0 0 16,0 0-16,17 0 15,1 0 1,-1 0-16,142 18 16,-18-18-16,-52 18 15,-19-1-15,-17 19 16,-35 34-1,-54 1-15,1 35 16,-18 35-16,-17-18 16,-1-17-1,1-18-15,-1 0 16,0-17-16,1-1 16,35-34-16,35-19 15,-18-17-15,18 0 16,0 0-1</inkml:trace>
  <inkml:trace contextRef="#ctx0" brushRef="#br0" timeOffset="2345.177">18803 11553 0,'0'0'0,"0"0"16,0 0-16,0 0 16,0 0-16,0 0 15,0 0-15,0 0 16,0 0-1,0 0-15,0 0 16,0 0-16,106 36 16,-106-36-16</inkml:trace>
  <inkml:trace contextRef="#ctx0" brushRef="#br0" timeOffset="2589.164">19297 10866 0,'0'0'0,"0"0"0,0 0 15,0 0 1,0 0-16,0 0 16,0 0-16,-18 405 15,18-352-15,0 35 16,0 18-1,0-35-15,0 17 16,18 0-16,-18-53 16,18-17-16,-1-18 15,-17 0 1</inkml:trace>
  <inkml:trace contextRef="#ctx0" brushRef="#br0" timeOffset="2833.899">19385 11307 0,'0'0'16,"0"0"-16,0 0 15,0 0-15,0 0 16,0 0 0,35-18-16,-17 0 15,123 1-15,-17-1 16,-19-17-16,-34 35 15,0 17 1,-18 1-16,-1 0 16,-52-18-16</inkml:trace>
  <inkml:trace contextRef="#ctx0" brushRef="#br0" timeOffset="3283.427">19244 11889 0,'0'0'15,"0"0"-15,0 0 16,0 0-16,0 0 31,0 0-31,0 0 16,0 0-16,0 0 0,0 0 16,0 0-1,0 17-15,18-17 16,-18 18-16,17 0 15,1-18-15,123 35 16,-17-53 0,-36 1-16,-18-19 15,-34 19-15,-19-36 16,-17-18 0,0 36-16,-53 17 15,0-17-15,-17 17 16,-1 18-16,18 18 15,0 0-15,1-1 16,-19 36 0,-17 18-16,0-18 15,35 35-15,17-18 16,36-17 0,18-17-16,53-36 15,17 0-15,0 35 16,-88-35-16</inkml:trace>
  <inkml:trace contextRef="#ctx0" brushRef="#br0" timeOffset="3736.984">19897 11130 0,'0'0'0,"0"0"0,0 0 16,0 0-16,0 0 16,141-35-1,-18 0-15,-17 35 16,-35 0-1,-1-18-15,-35 18 16,-17 18 0,0 17-16,-18 35 15,0-34-15,-36 52 16,-34 53-16,-36-53 16,0 36-16,0 17 15,18-18-15,18 1 16,17-54-16,17-34 15,1-19-15,18 1 16,17-18 0,17 0-16,-17-53 15,0-18-15,0 71 16</inkml:trace>
  <inkml:trace contextRef="#ctx0" brushRef="#br0" timeOffset="3897.768">20091 11765 0,'0'0'16,"0"0"-16,0 0 15,0 0-15,0 0 16,0 0-16,0 0 16,0 0-1,0 0-15,0 0 0,0 0 16,0 0 0,0 0-16,88 106 15,-88-106-15</inkml:trace>
  <inkml:trace contextRef="#ctx0" brushRef="#br0" timeOffset="4228.197">20549 10707 0,'0'0'0,"0"0"15,0 0 1,18 0-16,-18 0 16,-18 159-16,18-36 15,0 18-15,0 18 16,0 17 0,18-35-16,-18 1 15,0-37 1,0-16-1,18-37-15,-18 1 16,17 18-16,-17-53 16,18 17-16,0-35 0,-18-53 15,0 53-15</inkml:trace>
  <inkml:trace contextRef="#ctx0" brushRef="#br0" timeOffset="4478.021">20532 11483 0,'0'0'0,"0"0"16,0 0-16,0 0 15,0 0 1,0 0-16,17 0 15,19 0-15,140 18 16,18-18 0,-53-18-16,-141 18 15</inkml:trace>
  <inkml:trace contextRef="#ctx0" brushRef="#br0" timeOffset="5495.963">21308 11007 0,'0'0'0,"0"0"16,0 0-16,0 0 15,0 0-15,0 0 16,0 0 0,0 0-16,0 0 15,0 0-15,0 0 16,17 0-16,1-18 15,17 18 1,-17 0-16,105 18 16,-34 52-16,-36-34 15,-18 16-15,-35 1 32,0 18-32,-18 17 15,-17 18-15,17 0 16,-17-36-1,0 1-15,17 17 16,-17-17-16,17-18 16,1 17-16,17-52 15,-18-1 1,18-17-16,0 0 16,0 0-16</inkml:trace>
  <inkml:trace contextRef="#ctx0" brushRef="#br0" timeOffset="5831.363">22119 10707 0,'0'0'15,"0"0"-15,0 0 16,0 0-16,0 0 15,0 17 1,0-17-16,-17 36 16,-1 105-16,0-18 15,1 18-15,-1 1 16,-17-19 0,35-17-16,-18 35 15,0-35-15,18-36 16,0-34-16,0-1 15,0 0 1,0-35-16,0 0 16,0 0-16</inkml:trace>
  <inkml:trace contextRef="#ctx0" brushRef="#br0" timeOffset="6112.217">21855 11359 0,'0'0'0,"0"0"0,0 0 31,0 0-31,0 0 16,0 0-16,0 0 15,17 0-15,1-17 16,0 17-16,17 0 15,141-35 1,-17 17-16,-18-17 16,-35 35-16,-36 17 15,1 1-15,-71-18 16</inkml:trace>
  <inkml:trace contextRef="#ctx0" brushRef="#br0" timeOffset="7022.517">23213 11871 0,'0'0'0,"0"0"16,0 0-1,0 0-15,0 0 16,0 0-16,0 0 16,0 0-16,0 0 15,0 0-15,0 0 16,0 0-1,0 0-15,0 0 16,0 0-16,0 0 16,0 0-16,0 0 15,0 0 1,0 0-16,0 0 16,0 0-16,0 0 15,0 0 1,0 0-16,0 0 15,0 0-15,0 0 16,0 0-16,0 0 16,0 0-16,0 0 15,0 0-15,0 0 16,0 0-16,0 0 16,0 0-1,0 0-15,0 0 16,0 0-16,0 0 15,0 0-15,0 0 16,0 0 0,0 0-16,0 0 15,0 0-15,0 0 16,0 0-16,0 0 16,0 0-1,0 0-15,0 0 16</inkml:trace>
  <inkml:trace contextRef="#ctx0" brushRef="#br0" timeOffset="8146.487">23724 10830 0,'0'0'0,"0"0"15,0 0-15,0 0 16,-17 283-1,34-195-15,-17 0 16,0 0-16,-17-17 16,17-1-16,0 54 15,-18 34 1,0-16-16,1-19 16,-1-52-16,0-1 15,1 1-15,-1-36 16,1-17-1,17-18-15,0 0 16,0-18-16,17-17 16,-17 17-16,0-17 15,18-18 1,-1-18-16,1-35 16,0-17-16,35 0 15,0-1-15,-18 18 16,18 0-1,0 1-15,-18-19 16,0 71-16,1-17 16,-19 17-1,1 35-15,17 0 16,0 1-16,1-1 16,34 53-16,-35 18 15,18 0 1,-17 18-16,-19 52 15,1-35-15,0 18 16,-1 18-16,1-18 16,-18 17-1,0-35-15,0 0 16,-18-17-16,18-36 16,0-17-16,0-18 15,-17-18 1,34 36-16,-17-36 15,0-17 1,0-18 0,0-17-16,18-54 15,0 36-15,-1-36 0,1 19 16,17-19-16,18-35 16,-18 36-16,36 35 15,-18-1 1,-18 37-16,0 52 15,-17 0-15,0 35 16,-1-35-16,1 17 16,17 19-1,-17 17-15,-1 0 16,19-18-16,-19 35 16,1 19-16,-18-1 15,18-18 1,-18 1-16,0 17 15,0 0-15,0-17 16,0-36-16,0 36 16,0-18-1,0-18-15,0 18 16,0-18-16,0-17 16,0-18-16,0 0 15</inkml:trace>
  <inkml:trace contextRef="#ctx0" brushRef="#br0" timeOffset="8943.339">23213 11871 0,'0'0'0,"0"0"0,0 0 15,0 0 1,0 0-16,0 0 16,0 0-16,0 0 15,0 0-15,0 0 16,0 0 0,0 0-16,0 0 15,0 0-15,-18 18 16,1-18-16,-1 17 15,0-17 1,18 18-16,-17 0 16,-1-18-16,18 17 15,-18 1-15,-70 246 16,123-246 0,1-18-16,-1 0 15,18-18-15,-18 1 16,-17-19-1,-1 1-15,1 18 16,-18-19-16,-18-17 16,18-17-1,-35 17-15,18 35 0,-19-17 16,19 0-16,-19 35 16,-17 0-1,0-18-15,1 18 16,-19 18-16,18 70 15,0 0 1,0 0-16,53-88 16</inkml:trace>
  <inkml:trace contextRef="#ctx0" brushRef="#br0" timeOffset="45182.42">22737 8890 0,'0'0'15,"0"0"-15,-159-35 16,-159-1-16,-158 1 16,-194-18-16,-89 0 15,-158 71 1,-88 70-16,-71 71 15,141 0-15,935-159 16</inkml:trace>
  <inkml:trace contextRef="#ctx0" brushRef="#br0" timeOffset="45652.977">22648 10283 0,'0'0'0,"0"0"16,0 0-16,0 0 16,0 0-16,-335-35 15,-141-18 1,-177-17-16,-140 87 16,-160 124-16,-158 159 15,158-17-15,953-283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3-11T06:05:20.9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2417 1517 0,'0'0'0,"17"35"0,36 36 16,18 17 0,-18-35-1,-18 0 1,0 0-1</inkml:trace>
  <inkml:trace contextRef="#ctx0" brushRef="#br0" timeOffset="358.036">2417 1905 0,'0'18'32,"17"-18"-32,36 0 15,88 0 1,-123 0-16,141 0 16,-18 17-1,-124-17 1,-17 18-1,-35 52 1,-124 72 15,18-37-15,18-16 0,87-54-1</inkml:trace>
  <inkml:trace contextRef="#ctx0" brushRef="#br0" timeOffset="514.025">2805 2205 0,'17'18'16,"-17"34"-16,36 37 15,-36-72-15,35 36 16,-18-35 15</inkml:trace>
  <inkml:trace contextRef="#ctx0" brushRef="#br0" timeOffset="693.049">3052 2099 0,'0'18'47,"0"52"-31,0-17-1,0-35-15,0 35 16,0-36-16</inkml:trace>
  <inkml:trace contextRef="#ctx0" brushRef="#br0" timeOffset="833.677">3087 2170 0,'35'0'15,"-17"0"-15,-1 0 16,36 0 0,-53-18-1</inkml:trace>
  <inkml:trace contextRef="#ctx0" brushRef="#br0" timeOffset="1013.327">3351 1940 0,'0'18'16,"0"35"-1,0-36 1,-35 72-1,0 17 1</inkml:trace>
  <inkml:trace contextRef="#ctx0" brushRef="#br0" timeOffset="1325.998">2769 2611 0,'0'-18'16,"18"18"-16,17-35 16,71-1-1,0 1 1,-36 35 0,-34 0-1,-36 18 1,0-1-1,0 54 1,0-1 0,-36 54-1,19-71 1,17-18 0</inkml:trace>
  <inkml:trace contextRef="#ctx0" brushRef="#br0" timeOffset="1990.037">4022 2134 0,'-18'0'0,"-35"0"15,18 0 1,-53 36-1,-36 17 1,36 17 0,53 1-1,35-1 1,17-35 0,36 1-1,0-19 1,71-34-1,-1-19 1,-52-34 0,-54-1-1,1 1 1,-18-1 0,0 36 15,0 0 0,18 35-15,-1 0-1,1-18-15,35 18 16,0 0 0,-18 0-1,-17 0 1,-18 35-1</inkml:trace>
  <inkml:trace contextRef="#ctx0" brushRef="#br0" timeOffset="2196.716">4075 2381 0,'17'0'32,"19"-35"-32,-1 35 15,35-35 1,19-18 0,-54 0-1</inkml:trace>
  <inkml:trace contextRef="#ctx0" brushRef="#br0" timeOffset="2462.536">4427 2011 0,'0'17'16,"0"1"0,0 17-16,0-17 0,0 106 15,0-19 1,0 1-1,18-35 17,-18-54-17,0 1 1</inkml:trace>
  <inkml:trace contextRef="#ctx0" brushRef="#br0" timeOffset="2774.79">4692 1958 0,'0'0'0,"18"0"32,-18 88-17,0 53 1,0-123-16,0 105 31,-18-17-15,18-35-1,0-36-15</inkml:trace>
  <inkml:trace contextRef="#ctx0" brushRef="#br0" timeOffset="3102.605">4815 2099 0,'0'0'0,"36"-18"16,-19 18-16,36 0 15,0 0 17,-53 18-17,0 0 1,0 35-1,-35 17-15,-36 18 16,1 18 0,35-71-1,17-17 17,18 0-17,35-89-15,-17 54 16</inkml:trace>
  <inkml:trace contextRef="#ctx0" brushRef="#br0" timeOffset="3290.379">4992 2223 0,'0'0'16,"0"17"-16,35 54 0,-17 17 31,17 0-31,-35-70 15</inkml:trace>
  <inkml:trace contextRef="#ctx0" brushRef="#br0" timeOffset="3462.276">5080 2240 0,'18'0'16,"-1"0"-1,1 0 1,35-35 0,-18 0-1,0 17-15</inkml:trace>
  <inkml:trace contextRef="#ctx0" brushRef="#br0" timeOffset="3646.446">5345 1976 0,'0'17'0,"0"36"0,0-35 16,0 70 0,0-17-1,17-36 1,1 0-1,0-35 1,-1-18 0</inkml:trace>
  <inkml:trace contextRef="#ctx0" brushRef="#br0" timeOffset="3849.525">5539 1993 0,'17'0'15,"-17"18"-15,0 70 16,0-70-16,18 88 16,-18 35-1,0 35 17,0 18-17</inkml:trace>
  <inkml:trace contextRef="#ctx0" brushRef="#br0" timeOffset="4685.296">4251 4286 0,'0'0'0,"0"-53"0,18 0 15,17-105 1,-17-89 0,17-35-1,-35-36 1,0 53-1,0 124 1,0 53 0,-18 53-1,1 35 17,-1 17-17,-88 54-15,-70 35 31,35-18-15,70-35 0,89-53 15,52 0-15,-52 0-16,158 0 15,142 0 1,-36 18-1,-123-1 1,-106-17 0,-71 0 46,0 0-62,-52-53 16,-71-35-1,105 71-15,-105-54 16,53 18 0,53 53-1</inkml:trace>
  <inkml:trace contextRef="#ctx0" brushRef="#br0" timeOffset="78488.099">3933 11271 0,'0'18'31,"0"0"-31,0 17 16,-17 88-1,-18 1 1,-1 70-1,1-53 1,17-35 0,1-36-1,17-52 1,0-36 31,0 1-47,0-72 15,0-34 1,0-18 0,0 123-16,0-123 31,-36 18-15,1 34-1,-35 37 1,17 16-1,17 36 1,1 0 0,-18 18-1,-17 52 1,52 19 0,0-19-1,36-17 1,70-35-1,36-1 1,52-34 15,-35-19-15,-70 1 0,-36 0-1,-17 0 1</inkml:trace>
  <inkml:trace contextRef="#ctx0" brushRef="#br0" timeOffset="78724.111">4516 10901 0,'0'17'32,"-18"1"-32,-53 88 15,18 17 1,36-105 0,-18 88-1,35-18-15</inkml:trace>
  <inkml:trace contextRef="#ctx0" brushRef="#br0" timeOffset="79128.872">4533 11236 0,'-17'0'15,"-36"53"1,35-53-16,-53 88 16,-34 53-1,52 0 1,53-70 0,17-1-1,89-70 1,0-17-1,-88 17 1</inkml:trace>
  <inkml:trace contextRef="#ctx0" brushRef="#br0" timeOffset="79439.217">4657 11254 0,'17'0'32,"1"0"-32,17 0 15,-17 0-15,17 17 16,-35 1 0,18 52-1,-36-17 1,-17 36-1,-18-54 17,53-18-17</inkml:trace>
  <inkml:trace contextRef="#ctx0" brushRef="#br0" timeOffset="79693.936">4886 11236 0,'0'18'32,"0"17"-32,-53 35 15,35 19 1,18-72-16,0 71 15,71-52 1,17-36 0,18-18 15,-35-35-31</inkml:trace>
  <inkml:trace contextRef="#ctx0" brushRef="#br0" timeOffset="79943.914">5345 11024 0,'17'0'0,"1"53"16,0 71-1,-18 17 1,0 0-1,-71-18 1,18-34 0,18-36 15,17-36-31</inkml:trace>
  <inkml:trace contextRef="#ctx0" brushRef="#br0" timeOffset="80441.573">5539 11395 0,'17'0'46,"36"-18"-30,35 0 0,-35 1-1,-35 17 1</inkml:trace>
  <inkml:trace contextRef="#ctx0" brushRef="#br0" timeOffset="80665.391">5574 11536 0,'0'0'0,"18"0"31,-1 0-31,107-18 31,-107 18-31,124-35 16,1 0 0,-54 17-1,-71 0 1</inkml:trace>
  <inkml:trace contextRef="#ctx0" brushRef="#br0" timeOffset="81476.386">6456 11307 0,'0'-18'0,"35"18"0,0-35 32,71 17-32,18 18 15,-89 35 1,-17 18 15,-18 53 0,-53 0-31,-35 0 16,35-36 0,53-52-1,0 0 1,17-18 0,71-18-1,36-35 1,-1 35-1,-52 1 1,-53 17 0,-18-18 46</inkml:trace>
  <inkml:trace contextRef="#ctx0" brushRef="#br0" timeOffset="81830.673">7108 11218 0,'0'-17'31,"36"17"-31,34-18 16,-52 18 0,70-18-1,-35 18 1,-35 36 0,-1 34-1,-34 36 1,-36-18-1,-35 0 1,-1-17 0,19-53-1,70-1 1</inkml:trace>
  <inkml:trace contextRef="#ctx0" brushRef="#br0" timeOffset="82164.267">7708 11130 0,'0'18'16,"-35"35"-1,17-53-15,-35 106 16,-35 17 0,53 0-1,35-34 1,70-19 0,54-52-1,-18-18 1,-53-18-1,-36 1 1</inkml:trace>
  <inkml:trace contextRef="#ctx0" brushRef="#br0" timeOffset="82849.462">8290 11113 0,'0'0'15,"0"17"1,-17 36-1,17-35-15,0 105 16,-18 36 0,18-36-1,0-52 1,0-53 0</inkml:trace>
  <inkml:trace contextRef="#ctx0" brushRef="#br0" timeOffset="83192.798">7990 11483 0,'0'-18'31,"18"18"-15,53-17 0,87 17-16,-122 0 0,211 17 31,-71-17-16,-123 0 1</inkml:trace>
  <inkml:trace contextRef="#ctx0" brushRef="#br0" timeOffset="84018.134">8731 10901 0,'0'17'16,"0"54"-16,-17 88 31,17-142-31,0 177 16,0-17-1,0-71 1,0-71 0,0-53 46,0 1-62,0-54 16,35-52 15,-35 105-31,53-53 16,35 36-1,-35 18 1,0 17-1,-18 52 1,0 37 0,-35-19-1,-17-35 1,-36 18 0,-18-35-1,18-18 1,-17 0-1,-1-18 1,54-17 0</inkml:trace>
  <inkml:trace contextRef="#ctx0" brushRef="#br0" timeOffset="84531.633">9437 11359 0,'0'-17'62,"17"17"-62,72-18 16,-19 18-1,-35 0 1,-17 0 15</inkml:trace>
  <inkml:trace contextRef="#ctx0" brushRef="#br0" timeOffset="84787.029">9419 11465 0,'18'0'63,"-1"0"-48,1 0-15,17 0 0,89 0 16,-18 0-1,-36-17 1,-52 17 0</inkml:trace>
  <inkml:trace contextRef="#ctx0" brushRef="#br0" timeOffset="85410.754">10336 11271 0,'-17'0'15,"-19"36"1,-16 16-1,16 1 1,36 0 0,0 0-1,0-35-15,18 17 32,17-17-17,18-1 1,0-17-1,35-17 1,-35-19 0,-18 19-1,-17-36 1,-18 18 0,0-1-1,0 19 1,0-19-1,0 19 1,-53-1 0,0 1-1,18 17 17,-18 0-17,0 0 1,18 17-1,-18-17 1,53 18 0,0-1-16</inkml:trace>
  <inkml:trace contextRef="#ctx0" brushRef="#br0" timeOffset="87940.252">6703 13264 0,'0'-17'32,"0"-1"-32,35 1 15,106-1 1,71 0-1,-71 18 1,-123 0-16,35 18 16,-53 17-1,-18 53 17,-88 36-17,-17-1 1,17-17-1,53-53 1,70-53 31,-17-18-47,89-52 16,-36 17-16</inkml:trace>
  <inkml:trace contextRef="#ctx0" brushRef="#br0" timeOffset="88221.468">7514 13088 0,'-17'0'16,"-54"53"-1,71-35-15,-106 87 16,53 1-1,36-18 1,52-35 0,35-17-1,1-36 1,17-18 0,-53 0-1</inkml:trace>
  <inkml:trace contextRef="#ctx0" brushRef="#br0" timeOffset="88707.055">7938 13159 0,'0'0'16,"17"0"30,71 0-30,1 0 0,-1 0-1,-53 0 1</inkml:trace>
  <inkml:trace contextRef="#ctx0" brushRef="#br0" timeOffset="89003.524">7902 13388 0,'18'0'47,"52"-18"-31,107 1-1,-18-19 1,-71 36 0,-35-17-1</inkml:trace>
  <inkml:trace contextRef="#ctx0" brushRef="#br0" timeOffset="91237.594">8784 13141 0,'18'0'31,"-1"0"-31,1 0 0,0-18 0,105 18 16,18-35-1,-17 17 1,-89 18 15</inkml:trace>
  <inkml:trace contextRef="#ctx0" brushRef="#br0" timeOffset="91772.205">9754 13388 0,'36'0'15,"-1"-18"1,35 1-1,-17 17 1,-35 0 0,-18 17 15,-18 19 0,-35 16-15,36-34-16,-1 17 0,1 1 15,17-19 1,52-17 15,19 0-15,-18-17 0,0-1-1</inkml:trace>
  <inkml:trace contextRef="#ctx0" brushRef="#br0" timeOffset="92100.622">9454 13194 0,'18'0'31,"-18"-18"-31,53 1 0,70-1 16,19 18 15,-72-18-15,-52 18 0,-18-17-1,17 17 1</inkml:trace>
  <inkml:trace contextRef="#ctx0" brushRef="#br0" timeOffset="92805.614">9666 12418 0,'0'17'32,"0"19"-17,18 70 1,-18-1-1,17-105-15,-17 89 16,0-1 0,0-18-1,0-52 1,0-36 46,0-17-46,0-36 0,18 1-1,-18 52-15,18 1 16,35-1 0,0 0-1,-1 18 1,-16 18-1,-19 17 1,1 18 0,-18-18-1,-18 1 1,-35-1 15,-17-17-15,-18-1-1,35-17 1,17 0 0</inkml:trace>
  <inkml:trace contextRef="#ctx0" brushRef="#br0" timeOffset="93662.154">10530 12806 0,'0'17'15,"-17"-17"-15,-18 18 16,17-18-16,-17 35 31,35-17-15,0 0 0,0 17-1,17 0 1,36-35-1,0 0 1,18 0 15,-1-35-31,-35 0 16,-35-1 0,0 19-1,-17-1 1,17 0 15,-18 18-31,18-17 16,-17 17-1</inkml:trace>
  <inkml:trace contextRef="#ctx0" brushRef="#br0" timeOffset="93927.763">10954 12647 0,'0'0'0,"0"35"16,0 18-1,0 18 1,0-1-1,-18-34 1,0 17 0,-17 0-1,35-36 1</inkml:trace>
  <inkml:trace contextRef="#ctx0" brushRef="#br0" timeOffset="94347.32">10495 13247 0,'18'0'16,"17"-18"-16,53-17 15,0 0 1,-52 35-1,-36 17 32,0 1-31,-53 35 0,53-36-16,-35 36 15,17-35 1,18 0-1,18-18 1,52-18 0,-17 0-1,18 1 1,-19-19 0,-16 1-1,-19 18-15</inkml:trace>
  <inkml:trace contextRef="#ctx0" brushRef="#br0" timeOffset="94782.45">11113 12894 0,'35'0'15,"0"-18"1,18 18-1,0-17 1,-35-1 15,-18 0-31,-18 18 32,-53 36-17,-17 34 1,18-17 15,52-35-31,-35 35 16,53 0-1,0-18 1,35-17 0,18-18-1,0 0 1,18 0-1,-1-18 1,-17-17 0,-35 17-1</inkml:trace>
  <inkml:trace contextRef="#ctx0" brushRef="#br0" timeOffset="95173.085">11501 12859 0,'0'0'0,"17"0"0,1-36 32,-36 54 30,1-18-46,-1 18-16,-35-1 15,53 1-15,-71 35 16,36 18 0,18-19-1,17 1 1,17-35 0,54-18-1,-1 0 16,-17-35-15,-18 17 0,1-35-1,-19 18 1</inkml:trace>
  <inkml:trace contextRef="#ctx0" brushRef="#br0" timeOffset="95584.478">11712 12788 0,'0'18'31,"0"-1"-31,0 1 0,0 53 16,-17-1 0,17-17 15,0-18-16,0-52 32,0-1-31,0 1 0,17 17-1,19-18 1,-1 18-1,0-18 1,-17 1-16,-1 17 16,19-36-1,-36 19 1,17-19 0</inkml:trace>
  <inkml:trace contextRef="#ctx0" brushRef="#br0" timeOffset="95771.922">11906 12806 0,'0'17'0,"0"36"16,-35 53-1,35-18 1,-18-17 15,18-36-15,0-17-1</inkml:trace>
  <inkml:trace contextRef="#ctx0" brushRef="#br0" timeOffset="96289.401">12294 12541 0,'0'18'16,"0"0"-1,0-1 1,18-17-1,35 35 1,-35-17 0</inkml:trace>
  <inkml:trace contextRef="#ctx0" brushRef="#br0" timeOffset="96974.692">12136 12771 0,'17'0'16,"18"-18"15,-17 18-15,17 0-16,18 0 15,-53 18 32,0 17-47,0-18 0,-53 19 16,18-1 0,35-17-1,18-18 32,-18-18-47,17 18 0,36 0 31,-35 0-15,-18 35 0,18 36-1,-36-18 1,-35-18-1,0 18 1,0-53 0,36 0-1,34 0 48,1 0-63,35 0 15,17-18 1,1 18 15,-18 0-15,-36 0 0</inkml:trace>
  <inkml:trace contextRef="#ctx0" brushRef="#br0" timeOffset="97240.133">12594 12682 0,'0'18'15,"0"0"-15,0-1 0,0 124 32,0 1-17,0-1 1,0-71 0,0-52-1</inkml:trace>
  <inkml:trace contextRef="#ctx0" brushRef="#br0" timeOffset="97645.94">12682 13141 0,'0'0'0,"0"-18"0,18 18 0,0-35 16,35-35-1,17-36 1,18 0 15,-17 18-15,-18 35 0,-18 35-1,0 18 1,18 18-1,-17 35 1,-1 17 15,-18-17-31,-17 0 16,0-18 0,0 1-1,-35-36 16,18 0-15,-36 0 0,17 0-16</inkml:trace>
  <inkml:trace contextRef="#ctx0" brushRef="#br0" timeOffset="98059.76">13053 12965 0,'0'17'31,"0"1"-31,-18 17 16,1 18 0,-19-18 15,1 18-15,-18-53-1,18 18 1,-1-18-1,54 0 32,-18-18-47,71 1 16,17-1 0,0 0-1,-17 1 1,-36-1 15,-17 18-15</inkml:trace>
  <inkml:trace contextRef="#ctx0" brushRef="#br0" timeOffset="98417.683">12965 13423 0,'17'0'47,"1"-17"-32,52-36 1,-52 35-16,35-17 16,0-18-1,0 53 1,-36 0 0,19 0-1,-19 53 1,19 17-1,-19-52 1</inkml:trace>
  <inkml:trace contextRef="#ctx0" brushRef="#br0" timeOffset="99243.391">13406 12647 0,'0'-18'47,"17"1"-32,18-1 1,18 1 0,-35 17-1,0 0 17,-18 17-32,0 36 15,0 18 1,-18-1-1,-17 1 1,35-54-16,-36 36 16,19-17-1,-1-36 17</inkml:trace>
  <inkml:trace contextRef="#ctx0" brushRef="#br0" timeOffset="99537.249">13899 12524 0,'0'17'15,"0"19"-15,0 34 0,0 1 16,0 17 15,0-18 0,0-34-15,0-19 0</inkml:trace>
  <inkml:trace contextRef="#ctx0" brushRef="#br0" timeOffset="99740.332">13970 12718 0,'35'0'16,"1"0"15,16-18-15,-16 18 0</inkml:trace>
  <inkml:trace contextRef="#ctx0" brushRef="#br0" timeOffset="100130.38">13741 12929 0,'-18'0'47,"18"18"-47,-18 35 16,1-35-16,-18 52 15,-1 36 1,19-18-1,17-17 1,17-54 0,19 1-1,-1-18 1,35-35 0,1-18 15,-18-35-16,-36 35 1</inkml:trace>
  <inkml:trace contextRef="#ctx0" brushRef="#br0" timeOffset="100322.378">13970 12982 0,'0'36'31,"0"-19"-31,-18 54 15,-17-1 1,17 1 0,1-54-1,-18 1 1,-1-18 0,1 0-1</inkml:trace>
  <inkml:trace contextRef="#ctx0" brushRef="#br0" timeOffset="100478.304">13635 13264 0,'0'0'16,"0"-17"15,18 17-31,34-18 31,-16 1-15</inkml:trace>
  <inkml:trace contextRef="#ctx0" brushRef="#br0" timeOffset="100777.139">13829 13264 0,'18'0'16,"17"0"0,35-52-1,1-1 1,-53 17-1,70-17 1,-18 18 0,-17 35-1,-35 0 1,17 35 15,-17 36-15,-1-36-1,-17-17 1</inkml:trace>
  <inkml:trace contextRef="#ctx0" brushRef="#br0" timeOffset="101500.082">14658 12594 0,'-18'0'32,"1"0"-32,-72 0 31,19 0-16,-1 53 1,54-18 0,17-17-1,0 0-15,17-1 16,54-17 0,35 0-1,17-17 1,-52-19-1,-54 19 1,-17-1 0,-17 0-1,-19-17 1,-16 18 0,-54 17-1,18 0 1,17 17 15,53 1-31</inkml:trace>
  <inkml:trace contextRef="#ctx0" brushRef="#br0" timeOffset="101802.092">14252 12841 0,'0'0'0,"18"0"47,88 0-31,52 0 0,-34 18-1,-106-18-15,105 0 16,-35 17-1,-52-17 1,-36 18 31</inkml:trace>
  <inkml:trace contextRef="#ctx0" brushRef="#br0" timeOffset="102228.066">14464 13018 0,'0'0'0,"18"0"62,-1 0-62,18 0 31,1 0-15,-19 35 0,-17 18-1,-35 0 1,0 17 0,17-70-16,18 18 15,35 17 1,36-35-1,0-18 17,-1 18-1,-35-17-15,-17 17-1,0 0-15</inkml:trace>
  <inkml:trace contextRef="#ctx0" brushRef="#br0" timeOffset="102935.198">15293 12771 0,'0'-18'31,"35"0"-16,-17 1-15,35-19 16,17 19 0,-17-1-1,-35 71 17,-18-35-32,0 52 15,-35 36 1,-1 0-1,19-71 1,-1-35 0,36-17 15</inkml:trace>
  <inkml:trace contextRef="#ctx0" brushRef="#br0" timeOffset="103230.396">15787 12541 0,'17'71'15,"-17"-36"-15,0-17 0,18 88 16,-18 17-1,0-17 1,0-18 15,0-70-15,0-1 0,-18-17 15</inkml:trace>
  <inkml:trace contextRef="#ctx0" brushRef="#br0" timeOffset="103402.231">15804 12929 0,'0'0'0,"18"0"15,0 0 1,17 0-1,-17 0 1,17-17 0</inkml:trace>
  <inkml:trace contextRef="#ctx0" brushRef="#br0" timeOffset="103821.851">15981 12718 0,'0'-18'16,"70"0"-1,1 1 1,17-1-1,36-17 1,-54 17 0,-35 18-1,-35 35 17,-17-17-32,-36 53 15,-18-1 1,71-52-16,-70 52 31,-1-17-15,54-35-1,17-36 17</inkml:trace>
  <inkml:trace contextRef="#ctx0" brushRef="#br0" timeOffset="104009.645">16404 12753 0,'0'0'16,"35"35"-16,18 0 16,-35 18-1,17-35 1,-17-18-1</inkml:trace>
  <inkml:trace contextRef="#ctx0" brushRef="#br0" timeOffset="104212.378">16686 12682 0,'18'0'31,"-18"36"-31,0 34 31,-18 1-15,-17-18 0,-18 17-1,36-70-15,-36 36 16</inkml:trace>
  <inkml:trace contextRef="#ctx0" brushRef="#br0" timeOffset="104497.798">16369 13053 0,'-18'17'16,"1"1"-16,-1 35 15,0-53 1,18 35 0,0-17-1,53 0 1,35-36 0,18 0-1,-70 1 1,-1-1-1</inkml:trace>
  <inkml:trace contextRef="#ctx0" brushRef="#br0" timeOffset="104928.539">16704 12647 0,'18'0'31,"35"0"-16,35 0 1,-18 0 0,-34-18-1,-36 1-15</inkml:trace>
  <inkml:trace contextRef="#ctx0" brushRef="#br0" timeOffset="105249.865">16898 12612 0,'0'17'0,"-35"54"16,-18 17-1,18 18 1,17-18-1,18-35 1,0-18 0,35-17-1,36-18 1,-1 0 15,-17-35-15,-17 17-1,-1-17 1</inkml:trace>
  <inkml:trace contextRef="#ctx0" brushRef="#br0" timeOffset="105537.599">17233 12577 0,'0'52'16,"0"54"0,-17 18-1,-1-18 1,18-89 0,-18 71-1,18-35 1,-17-17-1,17-19 1,0-34 15</inkml:trace>
  <inkml:trace contextRef="#ctx0" brushRef="#br0" timeOffset="105713.293">17198 13018 0,'-18'0'15,"36"0"-15,0-18 16,-1-17 0,1 35-16,35-18 15,17 0 1,1 18 0,-1-17-1,-52 17-15</inkml:trace>
  <inkml:trace contextRef="#ctx0" brushRef="#br0" timeOffset="105854.024">17498 13212 0</inkml:trace>
  <inkml:trace contextRef="#ctx0" brushRef="#br0" timeOffset="111697.606">21449 14746 0,'18'0'62,"-1"0"-46,54 0-1,70-18 1,-88 1-16,53-1 16,-53 18-1</inkml:trace>
  <inkml:trace contextRef="#ctx0" brushRef="#br0" timeOffset="112552.005">22084 14905 0,'0'-18'47,"0"1"-47,53-1 16,0 18-1,-18 0 1,-35 18 15,0 35-15,0-1-1,0-34-15,-35 35 0,-36 18 16,1-19 0,17-34-1,70-18 63,1 0-78,35-18 16,53 1 0,-89 17-16,107-18 15,-54 18 1,-34 0-1</inkml:trace>
  <inkml:trace contextRef="#ctx0" brushRef="#br0" timeOffset="113008.303">21837 14834 0,'18'0'47,"-18"-17"-47,105-1 31,19 0-31,-18 1 16,-89 17-16,54 0 15,-53 0 1</inkml:trace>
  <inkml:trace contextRef="#ctx0" brushRef="#br0" timeOffset="113771.877">21996 14164 0,'0'18'31,"17"-18"-31,1 35 16,-18 18 0,18-35-16,-1 52 15,-17 1 1,18-18 0,0-1-1,-1-34 1,-17 0-1,0-36 95,0 0-95,18 1-15,-18-1 0,17 18 16,19-35-16,-19 0 31,36 17-31,-35 0 16,35 18 0,-18 18-1,0 17 1,-17 1-1,-18 16 1,0-16 15,-53-19-15,0 1 0,-17 0-1,-1-18 1,36 0-1</inkml:trace>
  <inkml:trace contextRef="#ctx0" brushRef="#br0" timeOffset="151158.042">21855 14252 0,'-18'0'31,"18"-17"-15,0-1-16,0-35 15,0 35-15,0-52 16,0-18 15,0 17-15,0 1-1,0 17 1,0 0 0,0 0-1,0 0 1,0 18-1,0-1 1,0 19 0,0-1-1,0-17 1,0-1 0,0-16-1,0 16 1,-18-17 15,18 0-15,0 18-1,0-18 1,0 0 0,0-17-1,0 35 1,0-18-1,0-18 1,0 53 15,0-17-15,0-18-16,0 0 16,0-17 15,0 34-16,0-34 1,0 35 0,0-36-1,0 1 1,0-19 0,0 1-1,0 0 1,0 35-1,0-18 1,0 1 0,0-1-1,0 1 1,0 17 15,0-18-15,0 1-1,0-1 1,18 1 0,-18-1-1,0 1 1,0 17 0,18-18-1,-18 1 1,0-1-1,0 18 1,0 0 15,0-17-31,0-1 16,0 18 0,0 0 15,0-17-16,0-1 1,0 1 0,0-1-1,0 0 1,0-17 0,0 18-1,0 17 1,0-35-1,0 35 1,0 0 0,0 0 15,0 0-15,0 18-1,0-36 1,0 18-1,0 0 1,0-17 0,0 17-1,0 17 1,-18-16 0,18-37-1,-18 1 1,1 18-1,17-1 1,-18-35 0,0 18 15,18 17-15,0 1-1,0 17 1,-17 18-1,17-1 1,0 19 0</inkml:trace>
  <inkml:trace contextRef="#ctx0" brushRef="#br0" timeOffset="158987.626">5521 6368 0,'18'0'62,"-1"0"-62,-17-18 16,71 0-16,88-17 15,123 0 1,141 0 0,53 17-1,36 0 17,-18 18-17,0 0 1,-247 0-1,-53-17 1,-106-1 0,-53 18-1,-17 0 17,-1 0-17</inkml:trace>
  <inkml:trace contextRef="#ctx0" brushRef="#br0" timeOffset="161659.435">23142 8802 0,'18'0'16,"-18"17"15,18-17-31,-18 89 16,0 34-1,0 18-15,0-17 16,0-36 0,0-35-1,0-71 79,0 1-94,0-1 0,0-17 16,0-89-1,-18-35 1,-17 18-1,-1 35 1,19 36 0,-19 17-1,19 53 1,-1 0 0,-17 0-1,-18 35 1,0 1-1,35 16 1,-17-16 15,35-1-15,0 0 0,0 1-1,35-1 1,1 0-1,17-35 1,-1 18 15,1-18-31,18 0 16,-18 0 0,-18 0-1</inkml:trace>
  <inkml:trace contextRef="#ctx0" brushRef="#br0" timeOffset="162018.802">23742 8361 0,'-18'17'16,"-17"19"0,-53 70-1,-36 17 1,19-17-1,69 0 1,19-89-16</inkml:trace>
  <inkml:trace contextRef="#ctx0" brushRef="#br0" timeOffset="162423.102">23724 8749 0,'-17'0'31,"-1"0"-31,-17 88 16,-36 18-1,71-88-15,-35 52 16,35-17 15,0-18-15,18-35-1,-1 0-15</inkml:trace>
  <inkml:trace contextRef="#ctx0" brushRef="#br0" timeOffset="162786.938">23865 8714 0,'18'0'15,"17"0"1,1 0 0,-36 35-1,17 0 17,-17 0-17,-53 36 1,36-71-16,-36 71 15,18-19 1,17-52 0</inkml:trace>
  <inkml:trace contextRef="#ctx0" brushRef="#br0" timeOffset="163112.344">24077 8661 0,'0'17'31,"-18"1"-15,1 17-1,-1-35-15,-17 53 16,0 35 0,35-35-1,0-35 1,35-18 0,0 0-1,0 0 1,-17 0-1</inkml:trace>
  <inkml:trace contextRef="#ctx0" brushRef="#br0" timeOffset="163485.554">24289 8573 0,'17'0'16,"1"0"0,0 17-16,-1-17 0,19 88 15,-1 18 1,-35 0 15,0 0-15,-53-18-1,-18-17 1,18-18 0,1-18-1,34 0 1</inkml:trace>
  <inkml:trace contextRef="#ctx0" brushRef="#br0" timeOffset="165359.677">19667 8290 0,'0'18'32,"0"0"-17,0 17-15,0-18 16,0 72-16,0 17 31,-35 35-15,35-71-1,-18-17 1,1-53 31,17-18-31,0-17-1,0-53 1,0 17-1,-18-34 1,-17-1 0,0 35-1,17 1 1,-17 52 15,35-17-15,-18 35-1,0 17 1,-34 36 0,-1 18-1,35-54-15,0 36 16,1 0 0,17-17-1,0-1 1,17-35-1,36 0 17,71 0-17,-36 0 1,-18 0 0,-70-18-1</inkml:trace>
  <inkml:trace contextRef="#ctx0" brushRef="#br0" timeOffset="165755.578">20161 8061 0,'0'18'31,"-53"52"-15,36-52-16,-36 52 15,18 19 1,35-19-1,0-17 1</inkml:trace>
  <inkml:trace contextRef="#ctx0" brushRef="#br0" timeOffset="166053.963">20285 8237 0,'0'18'0,"0"0"15,-36 35 1,36-36-16,-70 89 16,17-18-1,18-17 1,35-18-1,35-36 1,0-17 0,36 0-1,-18-35 1</inkml:trace>
  <inkml:trace contextRef="#ctx0" brushRef="#br0" timeOffset="166335.287">20479 8361 0,'17'0'16,"1"0"0,35 0-1,-18 0 1,-17 17-1,-18 1 1,0 17 0,-53 18-1,0 0 1,53-35-16,-53 17 16,53-17-1</inkml:trace>
  <inkml:trace contextRef="#ctx0" brushRef="#br0" timeOffset="166629.921">20761 8326 0,'0'17'47,"-35"36"-31,35-35-16,-53 52 15,35 1-15,18-53 16,18-1 0,52-34 15,1-19-16,-53 36-15</inkml:trace>
  <inkml:trace contextRef="#ctx0" brushRef="#br0" timeOffset="166911.341">20973 8167 0,'17'0'0,"19"70"16,-19 54-1,-17-18 1,0-89-16,-17 72 16,-54-19-1,18-35 16,-17 18-15,34-35 0,36 0-16</inkml:trace>
  <inkml:trace contextRef="#ctx0" brushRef="#br0" timeOffset="178880.064">24624 8520 0,'0'17'46,"0"1"-46,0 0 16,53 34 0,-18-16-1,0-1 1,-17-17 0,0-18-1,-18 17 1,0 1-1,0 17 1,-53 36 0,0-1-1,53-52-15,-53 52 16,-18 1 0,36 0-1,35-54 1</inkml:trace>
  <inkml:trace contextRef="#ctx0" brushRef="#br0" timeOffset="179647.246">24977 8767 0,'0'17'31,"0"1"-15,0 17-16,-18-17 15,0 52 1,1-34 0,17 16-1,0 1 1,17-17-1,1-1 1,17-17 15,1-1-15,-1-17 0,-17 0-16,17 0 15,-18-35 1,1 0-1,-18-1 1,35-17 0,-35 18-1,0 0 1,0 0 0,0 17 15,-17 0-16,17 1 1,-18 17 15,0 0-31,-17 0 16,0 0 0,17 17-1,-17 1 1,35 0-1,0-1 1</inkml:trace>
  <inkml:trace contextRef="#ctx0" brushRef="#br0" timeOffset="180661.612">21449 8079 0,'0'17'32,"-18"-17"-17,-17 53-15,-36 35 16,19-17 0,16-18-1,19-36 1,17 1 15,0 17-15,17-17-16,1 0 15,35 17-15,17 0 16,-34 1 0,-19-36-1,1 0 63</inkml:trace>
  <inkml:trace contextRef="#ctx0" brushRef="#br0" timeOffset="181192.902">21819 8167 0,'-17'0'31,"-1"35"-31,-35 18 15,35 18 1,18-19 15,0 1-15,36-35 0,-19 0-1,54-1 1,0-17-1,-19 0 1,-16-35 0,-19-18-1,-17 0 1,0-17 15,0 34-15,-35 1-1,0 17 1,0 18 0,-18 36-1,35-36-15,-17 53 16,35-36-16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3-11T06:09:35.2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79773" units="1/cm"/>
          <inkml:channelProperty channel="Y" name="resolution" value="55.81395" units="1/cm"/>
          <inkml:channelProperty channel="T" name="resolution" value="1" units="1/dev"/>
        </inkml:channelProperties>
      </inkml:inkSource>
      <inkml:timestamp xml:id="ts1" timeString="2019-03-11T06:09:43.254"/>
    </inkml:context>
  </inkml:definitions>
  <inkml:trace contextRef="#ctx0" brushRef="#br0">1041 8996 0,'0'17'32,"0"1"-32,0 53 15,0 17 1,0-53-16,0 36 15,0-1 1,0-17 0,0-35 15,17-18-15,19 0 15,-19 0-31,71 0 15,71 0 17,-53 0-17,-53-18-15</inkml:trace>
  <inkml:trace contextRef="#ctx0" brushRef="#br0" timeOffset="329.85">2028 8819 0,'0'18'31,"0"0"-15,0 17-16,0 53 16,0 36-1,-17-18 1,17-89-16,-18 71 15,18-35 1,0-35 15</inkml:trace>
  <inkml:trace contextRef="#ctx0" brushRef="#br0" timeOffset="921.172">2099 8855 0,'0'-18'16,"18"18"-1,17 0 1,35 0 15,19 0-15,-19 0-1,-34 0 1,-19 35 0,-17 18-1,0-35-15,-17 52 16,-36-17-1,17 0 1,-34-35 0,17 0-1,35-18 1,1 0 0,34 0 30,36-18-14,-35 18-32,70 0 15,-17 18 1,-19-1 0,-34 1-1,-18 35 1,0-18-1,-18 18 1,-17-18 0,18-17-16</inkml:trace>
  <inkml:trace contextRef="#ctx0" brushRef="#br0" timeOffset="1263.488">1693 9349 0,'0'17'32,"0"1"-32,-35 52 15,-18 19 16,18-72-31</inkml:trace>
  <inkml:trace contextRef="#ctx0" brushRef="#br0" timeOffset="2092.565">1199 8555 0,'-17'18'31,"-18"-1"-15,17-17-16,-88 53 15,-17-18 1,-1-17 0,54-18-1,52 0 1,18 18 46,0-1-62,18-17 16,-18 18-16,17 70 16,1 88-1,-18-34 1,0 52 0,0-36-1,0-69 1,0-37-1,0-16 1,0-19 0,17 1-1,1-18 1,88 0 0,35 0-1,18 0 16,-71 18-15,-53-18 0</inkml:trace>
  <inkml:trace contextRef="#ctx0" brushRef="#br0" timeOffset="2887.063">2487 8449 0,'18'0'16,"-1"0"-1,19 0 1,34 35 0,-35-35-16,36 0 15,-53 18 1,-18 0 15,0 87-15,0 1-1,0-70-15,-36 122 16,19 1 0,17-35-1,0-36 1,0-53 15,-18-35-15,-17 0 15,0 0-15,-18 0-1,35 0-15,-35 0 16,18 0 0,17 0-1</inkml:trace>
  <inkml:trace contextRef="#ctx0" brushRef="#br0" timeOffset="3423.076">3581 8678 0,'0'0'16,"0"-17"-16,0 34 31,-88 142-15,70-141-16,-106 193 16,-70 142-1,159-176 1,17-1-1,54-53 1,34-52 0,-52-71-1</inkml:trace>
  <inkml:trace contextRef="#ctx0" brushRef="#br0" timeOffset="3826.696">2822 9013 0,'18'0'31,"17"0"-16,89 18 1,-36 17 0,-35-35-1,-53 18-15</inkml:trace>
  <inkml:trace contextRef="#ctx0" brushRef="#br0" timeOffset="4485.044">2999 8890 0,'0'18'47,"17"-1"-47,19 36 16,-36-35-16,17 52 15,1 1 1,-18-18 0,-18 0-1,-17-36 1,-36 36 0,18-35 15,18 17-31</inkml:trace>
  <inkml:trace contextRef="#ctx0" brushRef="#br0" timeOffset="6391.463">17727 5380 0,'0'0'0,"-18"18"15,-17-1-15,-106 18 16,-18-35 0,-17 0-1,-89-17 1,36-89-1,88 0 17,106-70-17,52-18 1,71-53 0,54 70-1,52 89 1,53 71-1,-18 17 1,-53 141 0,-123 53-1,-70 0 1,-125 0 0,-52-18-1,36-35 1,34-70-1,107-54-15</inkml:trace>
  <inkml:trace contextRef="#ctx1" brushRef="#br0">20426 5909 0,'0'0'16,"0"0"-16,-159-35 15,18-1-15,0 1 16,-36 53-16,19-1 15,17-34 1,0 17-16,-1-71 16,1-17-16,35 18 15,36-36-15,35 18 32,35-36-32,70-52 15,18 35-15,53-71 0,18 53 16,18 71-1,17 0-15,-36 35 16,-16 53-16,16-18 16,-17 18-16,-17 53 15,-36 0 1,-35 18-16,-18 34 16,-17 72-16,-36-18 15,1 17 1,-36 36-16,-36-1 15,1-34-15,0 17 16,18-18-16,70-176 16</inkml:trace>
  <inkml:trace contextRef="#ctx1" brushRef="#br0" timeOffset="1181.332">4480 6826 0,'0'0'0,"0"0"16,0 0-16,0 0 16,-141 18-16,18-18 15,17 0-15,-18 0 16,1-18-1,17 1-15,36-36 16,-1-18-16,18 1 16,18-19-1,0 1-15,17-35 16,0 52-16,36-17 16,17-18-16,0 0 15,18 0 1,18 36-16,35-18 15,0-18-15,17 53 16,-17 53-16,17 0 16,-17 18-1,0-18 1,-18 17 0,-17 71-16,-18 1 0,0 34 15,-36-17 1,-17 17-16,0-34 15,-17-19-15,-1 36 16,-17 0-16,-1 0 16,19 0-1,-1-54-15,18 19 16,-18-18-16,36 0 16,0 0-16,-18-53 15</inkml:trace>
  <inkml:trace contextRef="#ctx1" brushRef="#br0" timeOffset="1656.97">4710 8502 0,'0'0'0,"0"0"0,0 0 16,-36 0-1,19 0-15,-107-35 16,18 17 0,1 18-16,16-35 15,19-18-15,-1 18 16,1-71-16,-19 18 16,19-18-16,17 0 15,0 0 1,35 0-16,36-35 15,0 18-15,52 17 16,1 35-16,17 18 16,0-35-1,18 0-15,18 17 16,17 89-16,-18 0 16,-17 17-16,-18 0 15,-35 53 1,0 36-16,-35 17 15,-1 18-15,-34 17 16,-19 18 0,-17 18-1,-17 17-15,-1-35 16,71-194-16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3-11T06:10:59.7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6368 10971 0,'0'-17'15,"35"-1"1,-17 0-16,70 1 15,18 17 1,35 0 0,-53 35-1,-53 18 1,-35 18 0,-70-1-1,-19 54 1,-16-19-1,34-16 1,53-54 15</inkml:trace>
  <inkml:trace contextRef="#ctx0" brushRef="#br0" timeOffset="312.298">7267 10918 0,'-17'0'15,"-72"53"1,-34 36-16,-53 34 31,70 1-15,70-19 0,54-16-1,88-37 1,70-34-1,-140-18-15</inkml:trace>
  <inkml:trace contextRef="#ctx0" brushRef="#br0" timeOffset="653.667">7902 11501 0,'-17'0'16,"34"0"-16,-123 0 15,89 17-15,-71 36 32,-18 35-17,88 1-15,36-19 16,105-35 15,1-17-15</inkml:trace>
  <inkml:trace contextRef="#ctx0" brushRef="#br0" timeOffset="2111.739">10301 10760 0,'0'17'47,"0"89"-31,0 18-1,0-107-15,0 107 16,0-124-16,0 17 0,0 125 15,0-54 1,0 35 62</inkml:trace>
  <inkml:trace contextRef="#ctx0" brushRef="#br0" timeOffset="5264.092">10354 11536 0,'18'0'78,"-1"0"-62,1 0-16,53 0 0,-54 0 16,89 0-16,35 0 31,-17 0-15,-19 0-1,-52 0 1,-17-18-1,-19 18 1,1 0 0,0 0-1,-1 0 1</inkml:trace>
  <inkml:trace contextRef="#ctx0" brushRef="#br0" timeOffset="7799.495">8890 10848 0,'0'18'16,"0"17"0,-35 35-1,-18-17 1,35-35-16,-17 53 16,-18-36-1,18 0 1,17-35-1,18 18 17,0-1-1,0 19-15,35 34-1,54 1 1,34 17-1,-123-70-15,88 34 16,-17 1 15,-71-35-31</inkml:trace>
  <inkml:trace contextRef="#ctx0" brushRef="#br0" timeOffset="8251.134">9278 11113 0,'18'0'31,"17"-18"-15,-17 18-16,123-18 15,0 1 1,-35 17 0,-89-18-1</inkml:trace>
  <inkml:trace contextRef="#ctx0" brushRef="#br0" timeOffset="8577.364">9313 11289 0,'18'0'31,"53"0"1,-54 0-32,107 0 15,17 0 1,-53 0-16,-70 0 31</inkml:trace>
  <inkml:trace contextRef="#ctx0" brushRef="#br0" timeOffset="25487.035">18468 2611 0,'0'35'31,"0"71"0,0-89-31,18 124 0,-1 18 16,-17-141-16,0 158 16,18 18-1,35 0 1,0 0-1,17-17 1,-17-19 0,-18-16 15,36-19-15,17 0-1,0-17 1,1 0 15,-19-35-31,1-1 16,17 1-1,35 17 1,-34-35 0,34 0-1,-17-18 1,17 0-1,18-35 1,53 0 15,-35 0-31,18-17 32,-1-36-17,18-18 1,-18-35-1,18 18 1,-70-35 0,-36-1-1,-17-17 1,-18 18 0,-1-18-1,1 0 1,-17-1-1,-1-16 1,-17-1 15,-1 18-15,-17 123-16,18-123 16,0 35-1,-18-35 1,0 35-1,17 36 1,-17-1 0</inkml:trace>
  <inkml:trace contextRef="#ctx0" brushRef="#br0" timeOffset="26375.65">17392 6191 0,'18'0'31,"-1"0"-31,107-53 16,105 0 15,71-17-15,-265 70-16,424-35 16,176 17-1,88 18 1,124-18-1,-89 18 1,-52 0 0,-54 0-1,-175 0 1,-72 0 0,-158 36-1,-141-36 1,-53 17 15</inkml:trace>
  <inkml:trace contextRef="#ctx0" brushRef="#br0" timeOffset="27482.641">20055 4039 0,'0'18'16,"0"0"-16,0 17 15,0 18 1,0 0 0,18 35-1,-18-70 1</inkml:trace>
  <inkml:trace contextRef="#ctx0" brushRef="#br0" timeOffset="27768.371">20073 5239 0,'0'17'0,"0"1"16,0 17 0,0-17-1</inkml:trace>
  <inkml:trace contextRef="#ctx0" brushRef="#br0" timeOffset="27940.476">20073 5715 0,'18'35'16,"-36"-70"-16,36 88 0,-18 17 15,0-17 1</inkml:trace>
  <inkml:trace contextRef="#ctx0" brushRef="#br0" timeOffset="28146.168">20091 6244 0,'0'18'16,"0"-36"-16,0 53 0,0-17 0,17 17 15,-17 36 17,0-36-17,0 18 1</inkml:trace>
  <inkml:trace contextRef="#ctx0" brushRef="#br0" timeOffset="29425.481">19632 6773 0,'18'0'31,"-1"0"-15,1 0-1,0 0-15,70 0 16,18 0 0,-36 0-1,-52 0 1,0 0-1</inkml:trace>
  <inkml:trace contextRef="#ctx0" brushRef="#br0" timeOffset="30040.838">20320 6932 0,'0'-18'15,"18"18"-15,-18-17 0,35-1 16,18-35-1,0 36 1,0 17 15,-36 17-15,-17 1 0,0 17-16,0 18 31,-35 0-16,-18-18 1,0 18 0,18-18-1,17-17 1,36-18 15,35 0 0,-36 0-31,54 0 16,0 0 0,-36 0-1,-17 0 1,-1 0 15,-17-18-15</inkml:trace>
  <inkml:trace contextRef="#ctx0" brushRef="#br0" timeOffset="30532.724">20126 6615 0,'18'0'79,"-1"0"-79,1 0 0,0-18 0,105 18 31,0 0-16,19-18-15,-54 18 16,-53-17 0,-17 17-1,-1 0 17</inkml:trace>
  <inkml:trace contextRef="#ctx0" brushRef="#br0" timeOffset="31561.821">20443 5944 0,'0'18'31,"0"0"-15,0 35-1,0-36-15,0 54 16,0-1 0,-17 1-1,17-36 1,0 0 0,0-17-1,-18 17 1,18 1 15,-17-36 32,17-18-48,0 0 1,0 1-16,0-1 15,17-17 1,18 17 0,1 0-1,-1 18 1,-17-17 0,-1 17-1,19 0 1,-19 17-1,-17 19 17,18-19-17,-18 1 1,0 0 31,-18-18-32,18 17 1,-17-17-16,-1 0 16,0 0-1,1 18 1,-19-18 15,19 0-15,-1 0-1,0 0 17,1 0-17,-1 0 17</inkml:trace>
  <inkml:trace contextRef="#ctx0" brushRef="#br0" timeOffset="37210.094">20003 847 0,'0'17'31,"0"1"-16,0 0-15,0 70 16,0 0 0,0-35-1</inkml:trace>
  <inkml:trace contextRef="#ctx0" brushRef="#br0" timeOffset="37413.458">19932 1623 0,'0'35'16,"0"-70"-16,0 88 0,0-36 16,0 1-1,0 17 1,0-17-1</inkml:trace>
  <inkml:trace contextRef="#ctx0" brushRef="#br0" timeOffset="37585.038">19914 2064 0,'0'0'16,"0"53"-1,0-18 1,0 0 0,0 18-16</inkml:trace>
  <inkml:trace contextRef="#ctx0" brushRef="#br0" timeOffset="37770.252">19932 2593 0,'0'18'0,"0"-36"0,0 53 0,0 18 16,0 18-1,0-1 17,18 1-32,-18-18 15</inkml:trace>
  <inkml:trace contextRef="#ctx0" brushRef="#br0" timeOffset="37880.099">19985 3193 0,'0'0'16,"0"17"-16</inkml:trace>
  <inkml:trace contextRef="#ctx0" brushRef="#br0" timeOffset="38555.505">18503 1658 0,'0'0'0,"18"0"16,52 0-1,-52 0-15,70 0 16,53 0 0,18-18-1,17 18 1,-52 0-1,-18 0 1,-18 0 0,-17 0-1,-36 0 17,0 0-17</inkml:trace>
  <inkml:trace contextRef="#ctx0" brushRef="#br0" timeOffset="39208.864">18697 1429 0,'-17'17'15,"-19"19"-15,-52 34 32,0 1-17,17-18 1,36-18 0,0 0-1,17-17 1,18 0-1,-17 17 1,17-18 0,35 1-1,18 35 1,-53-35-16,70 17 16,-17 0-1,-18-17 1,-35-1-1</inkml:trace>
  <inkml:trace contextRef="#ctx0" brushRef="#br0" timeOffset="40001.955">20426 1764 0,'17'0'15,"19"0"-15,52 0 16,-70 0-16,123 0 16,70 0-1,-17-18 1,-35 1-1,0-1 1,-18 18 0,-18-35 15,-52 35-15,-18 0-1,-35 0 16</inkml:trace>
  <inkml:trace contextRef="#ctx0" brushRef="#br0" timeOffset="40411.676">21749 1517 0,'0'18'15,"17"-1"1,-17 1-16,18-18 0,35 35 16,0 0-1,-18-17 1,-35 17 15,0 1-15,-17-19-16,-19 19 15,1 34 1,17-70-16,-17 35 16,17 18-1,1-17 1</inkml:trace>
  <inkml:trace contextRef="#ctx0" brushRef="#br0" timeOffset="41735.791">16281 1411 0,'17'0'62,"1"0"-46,-18-18-16,71 1 15,-54 17-15,18 0 16,-17 0 0,0 35 15,-18-17-16,0-1-15,0 54 16,0-18 15,0-35-31,-18 34 16,0-34 0,1 17-1,17-17 1</inkml:trace>
  <inkml:trace contextRef="#ctx0" brushRef="#br0" timeOffset="42177.89">16792 1235 0,'18'0'0,"-18"17"16,0 1 0,0 53-1,0-1 1,0-17-1,0-35-15,0 35 16,0 0 0,0-18-1,0-18 1</inkml:trace>
  <inkml:trace contextRef="#ctx0" brushRef="#br0" timeOffset="42443.685">16845 1429 0,'18'0'32,"-1"0"-32,1 0 15,35-18 1,0 18 0,-18 0-1,-17 0 16</inkml:trace>
  <inkml:trace contextRef="#ctx0" brushRef="#br0" timeOffset="42783.067">16581 1658 0,'-18'18'16,"18"17"-16,-35 36 15,35 17 1,0-71 0,-18 54-1,18-18-15,0-36 16</inkml:trace>
  <inkml:trace contextRef="#ctx0" brushRef="#br0" timeOffset="43208.366">16563 1782 0,'35'0'16,"-17"0"-16,52-18 16,72 18-1,-125 0-15,107-18 16,17 18 0,-124 0-1,1 18 16,-18 17-15,0 18 15,0-35-31,-35 17 16,17 0 0,0-17-1,-17 0 16,0-1-15,-36 1 0,54-18-16</inkml:trace>
  <inkml:trace contextRef="#ctx0" brushRef="#br0" timeOffset="43427.15">16581 2011 0,'17'0'47,"1"0"-47,52 0 0,54-18 16,-18 1 15,-89 17-31,36-18 16,0 18-1</inkml:trace>
  <inkml:trace contextRef="#ctx0" brushRef="#br0" timeOffset="43903.428">17216 1746 0,'35'-35'0,"-70"70"0,70-105 0,-18 70 16,-17-18-16,36-52 16,-1 17 15,18-18-31,-18 53 15,18-17 17,0 35-17,-18-18-15,18 18 32,-17 53-17,16 0 1,-16 0-1,-1-17 1,-17 16 0,-18 1-1</inkml:trace>
  <inkml:trace contextRef="#ctx0" brushRef="#br0" timeOffset="44426.337">17657 1676 0,'0'17'16,"0"1"-1,-18 35 1,18-35-16,-35 34 16,17 1-1,-17 0 1,-18-35 0,0 0-1,0-18 1,0 0-1,0 0 1,71 0 47,-1-18-48,89 18 1,35 0-1,36 0 1,-160 0-16,89-18 16,-71 18-1</inkml:trace>
  <inkml:trace contextRef="#ctx0" brushRef="#br0" timeOffset="45798.194">22719 1041 0,'18'0'47,"-1"0"-47,36-18 16,18 0 0,-54 18-16,19-17 15,-19 17 1,-17 17 46,0 1-62,-35 35 16,-18 18 0,35-71-16,-52 52 15,-1 19 1,1 0-1,34-36 1,19-18 15</inkml:trace>
  <inkml:trace contextRef="#ctx0" brushRef="#br0" timeOffset="46094.898">22737 1252 0,'0'0'0,"17"18"31,1-18-31,17 18 16,36 35-1,-18-18 1,17-35 0,-17 17 15,-18-17-16,1 0 1</inkml:trace>
  <inkml:trace contextRef="#ctx0" brushRef="#br0" timeOffset="46503.713">22472 1552 0,'18'0'63,"-1"0"-63,1 0 15,0 0-15,70 0 16,53 0 0,-18 0-1,-17 0 1,-53 0-1,-35 0 1</inkml:trace>
  <inkml:trace contextRef="#ctx0" brushRef="#br0" timeOffset="52343.851">22860 1746 0,'-18'0'47,"1"0"-47,17 18 0,-18-18 16,0 35 0,18-17-1,0-1 1,0 19-1,0-1 17,0-17-1,18-18-15,0 0-1,-1 0 1,1 0-1,0 0 1,-1 0 0,1-18-1,0-17 1,-18 17-16,17 0 16,-17 1-1,0-18 1,18 17 15,-18 0 0,-18 18-15,18-17 0,-17 17 15,-1 0-16,0 0 1,1 0-16</inkml:trace>
  <inkml:trace contextRef="#ctx0" brushRef="#br0" timeOffset="53027.139">23336 1235 0,'18'0'46,"0"0"-46,17 0 16,0 0 0,-17 17-1,-18 1 1,17 17 15,-17 18-15,0-35-16,0-1 0,-53 54 15,1 17 1,-19 0 0,36-35-1,17-35 1,18 0 0</inkml:trace>
  <inkml:trace contextRef="#ctx0" brushRef="#br0" timeOffset="53386.596">23795 1111 0,'0'18'15,"0"0"-15,0-1 0,0 71 16,0 53 0,-18 1-1,-17-1 1,17-35-1,18-54 17,-17-34-17</inkml:trace>
  <inkml:trace contextRef="#ctx0" brushRef="#br0" timeOffset="53603.125">23777 1535 0,'18'-18'0,"-36"36"0,54-36 16,-19 18-1,36-18 1,-35 18-16,35 0 15,-18 0 1,0 0 0,-17 0-1,-1 0-15</inkml:trace>
  <inkml:trace contextRef="#ctx0" brushRef="#br0" timeOffset="66350.238">15928 15857 0,'-18'0'16,"-17"18"-1,-18-18 1,18 0-1,0 0 1,17 0-16,-17 0 16,-1-18-1,-34-35 1,35 1 0,-1 16-1,19-17 1,17 0-1,0 1 1,0 16 15,0 1-15,0 0 0,35-1-1,0 1 1,0 17-1,36-17 1,-36 18 0,1-1-1,-1 0 1,0 1 0,0 17-1,18 0 1,0 0-1,0 0 17,-18 0-17,-17 0-15,0 0 16,-1 17 0,1 1-1,17 0 1,-17 17-1,17-35 1,-35 17 0,18-17-1,-1 36-15,19-1 32,-36-17-17,17-1 1,-17 19-1,0-19 1,0 36 0,18-18-1,-18 1 1,0-1 0,0 0-1,0-17 1,0 0-1,-18 17 1,1-18 0,-1 1-1,0 0 17,1 17-17,-1-17 1,-17-1-1,17 1 1,1 0 0,-19-1-1,19-17 1,-1 0 0,-17 0-1,-1 0 1,1 0-1,18 0 1,-19 0 0,19 0 15,-19 0-15,19 0-1,-19-17 16</inkml:trace>
  <inkml:trace contextRef="#ctx0" brushRef="#br0" timeOffset="67247.051">15893 16069 0,'0'-18'16,"17"18"15,-17 36-15,0 52-1,0 53 1,-17 35-1,17-35 1,0-17 0,0-89-16,0 53 15,0 1 1,0-72 0,17-34 46,1-1-62,17-17 16,53-18 15,-52 18-15,-19 17-16,-34 18 93,-1 0-93,-35 0 16,-70 0 0,105 0-16,-105-18 15,34 18 1,72 0-1,17 18 32,35 70-15,18-35-32,0 0 15,-36-18 16,1-35 32,-18 18-63,0-1 0</inkml:trace>
  <inkml:trace contextRef="#ctx0" brushRef="#br0" timeOffset="69390.379">14446 17815 0,'0'-17'62,"0"-1"-46,36-35 0,-1 0-1,18 18 1,-18 0-1,0 17 1,-17 18 0,0 0 15,-1 0-31,1 53 16,17 17-1,0 1 16,-17-71-31,17 53 16,-17-53 0,0 0 15,17 0-15,-17 0-16,17-35 31,18-1-16,-36 1 1,-17 17-16,0 1 78</inkml:trace>
  <inkml:trace contextRef="#ctx0" brushRef="#br0" timeOffset="69885.038">15346 17692 0,'17'0'31,"19"0"-15,34 0-1,-52 0-15,70 0 16,18 0-1,-35 0 1,-36 0 0</inkml:trace>
  <inkml:trace contextRef="#ctx0" brushRef="#br0" timeOffset="70166.189">15399 17851 0,'17'0'46,"1"0"-46,17 0 16,89 0 0,17 0-1,-35-18 1,-89 18 0</inkml:trace>
  <inkml:trace contextRef="#ctx0" brushRef="#br0" timeOffset="72291.486">16351 17445 0,'0'18'16,"0"-1"0,0 54-1,0 17 1,18-18 0,-18-17-1,0-17 1,0-19-1,0-34 64,0-1-79,0-35 0,0-35 15,35 0 16,-17 70-31,-1-17 16,19 0 0,-1-1-1,-17 36 1,-1 0 0,19 36-1,-19 34 1,18-17-1,-35 0 1,0-18 0,0-17 15</inkml:trace>
  <inkml:trace contextRef="#ctx0" brushRef="#br0" timeOffset="72751.745">16863 17445 0,'0'18'47,"-18"-1"-47,1 18 15,17-17-15,-36 35 16,19 0 0,17-18 15,17-17-16,1-18 1,17 0 0,18-35-1,0-18 1,-35 17 0,-18 1-1,-18 0 1,-17 17-1,-1-17 1,1 35 0,18 0 15</inkml:trace>
  <inkml:trace contextRef="#ctx0" brushRef="#br0" timeOffset="73177.303">17216 17286 0,'0'0'16,"17"35"15,-17 18-16,0-35 1,0 53 0,-17 17-1,-1 0 1,0-18 0,18-17-1,0-17 1,36-19 15,34-17-15,36 0-1,-18-35 1,-35 17 0,-53 1 15</inkml:trace>
  <inkml:trace contextRef="#ctx0" brushRef="#br0" timeOffset="73490.014">17145 17551 0,'18'0'31,"-18"-18"-31,70 18 0,36 0 16,0 0-1,-36-18 16</inkml:trace>
  <inkml:trace contextRef="#ctx0" brushRef="#br0" timeOffset="74958.914">18098 17180 0,'17'0'0,"18"0"16,1 18 0,-1 17-1,0 0 16,18 1-15,-35-36-16,17 35 16,-17-35-16</inkml:trace>
  <inkml:trace contextRef="#ctx0" brushRef="#br0" timeOffset="75224.737">18309 17445 0,'-17'0'0,"-1"18"0,0 17 16,1 53-1,17-17 16,0-19-15,0-16 0,0-1-1</inkml:trace>
  <inkml:trace contextRef="#ctx0" brushRef="#br0" timeOffset="75799.626">18362 17480 0,'18'0'15,"-18"18"1,17 17-16,-17 36 15,0-54-15,0 36 16,0-35 0,0 35-1,18-36 1,-18-34 31,0-1-32,18-52 1,17 17 0,0 0-1,0 35 1,-35 0-16,36 1 16,-19 17-1,1 0 1,17 0-1,-17 35 1,-18-17 0,18 35-1,-1 0-15,1-18 16,-18-18 0</inkml:trace>
  <inkml:trace contextRef="#ctx0" brushRef="#br0" timeOffset="76506.594">19279 17216 0,'0'17'47,"-17"1"-47,-1 35 0,18-18 16,-53 53-1,0 36 1,18-36 0,0-35-1</inkml:trace>
  <inkml:trace contextRef="#ctx0" brushRef="#br0" timeOffset="77112.215">19262 17216 0,'0'-18'0,"17"18"31,-17 35-16,18 71 17,-18-88-32,0 88 15,0-18-15,18-18 16,-18-52 0,17-18 30,1-18-46,35-52 16,0-1 15,-36 54-31,36-89 16,-17 53 0,-36 35-16,0-17 15,35 0 1,-35 17 15,0 36 0,0-1-31,0 71 16,17-17 0,-17-53-16,0 35 15,18-18 1,0 0 15,-18-17-15,17-1-1</inkml:trace>
  <inkml:trace contextRef="#ctx0" brushRef="#br0" timeOffset="77611.15">19756 17745 0,'0'17'16,"17"-17"15,-17-17-15,18-71-1,17-36 1,-17 1 0,17 17-1,-17 18 1,-1 35 0,-17 35-1,18 18 16,0 35-15,17 53 0,-35-70-16,35 88 15,18 17 1,-35-70 0,-1-17-1,-17-19 32</inkml:trace>
  <inkml:trace contextRef="#ctx0" brushRef="#br0" timeOffset="77851.22">19826 17568 0,'-18'0'16,"36"-17"46,0 17-62,17 0 0,53-36 16,-35 36 0,-35 0-1,-1 0 1</inkml:trace>
  <inkml:trace contextRef="#ctx0" brushRef="#br0" timeOffset="78179.217">20144 17268 0,'17'0'16,"-17"-17"-16,53-1 15,35 1 1,-70 17-16,53 0 16,17-18-1,-18 18 1,-34-18 15,-19 18-15</inkml:trace>
  <inkml:trace contextRef="#ctx0" brushRef="#br0" timeOffset="78480.844">20443 17163 0,'0'17'16,"-17"19"-16,17-19 0,-18 89 15,18 0 1,-17 17 15,17-52-15,0-1-1,0-34 1</inkml:trace>
  <inkml:trace contextRef="#ctx0" brushRef="#br0" timeOffset="81672.335">20779 17092 0,'0'18'47,"0"17"-47,0 36 16,0-54-16,0 107 15,0-18 1,0-1-16,0-34 31,17-36-15,-17-17 0,18-18 15,0 0-16,70 0 1,35 0 0,-105 0-16,105 0 15,-34-18 1,-54 18 0</inkml:trace>
  <inkml:trace contextRef="#ctx0" brushRef="#br0" timeOffset="82162.936">21308 17674 0,'0'-17'32,"17"17"-32,1-106 15,0 88-15,17-70 16,18-71 0,-18 0-1,-17 54 1,17 52-1,-17 53 17,-1 0-17,19 105 17,-19-69-32,19 52 15,-1 53 1,18 0-1,-36-70 17,19-36-17,-54-17 63</inkml:trace>
  <inkml:trace contextRef="#ctx0" brushRef="#br0" timeOffset="82475.331">21343 17374 0,'0'0'16,"18"0"31,-18-17-47,53 17 16,52-18-1,-87 18-15,53 0 16,-1 0-1</inkml:trace>
  <inkml:trace contextRef="#ctx0" brushRef="#br0" timeOffset="82800.093">21890 16898 0,'0'18'15,"0"88"1,0-89-16,18 107 15,-18 34 1,17-34 0,-17-18-1,0-18-15,0-70 32</inkml:trace>
  <inkml:trace contextRef="#ctx0" brushRef="#br0" timeOffset="83490.153">21890 17039 0,'0'0'0,"0"-17"31,35 17-15,36-36-1,-54 36 1,36 0 0,0 18-1,0 17 1,-18 18-1,-17 18 1,-18-36 0,-18 18-1,-17-36 1,0 19 0,-36-36-1,18 0 1,36 0-1,34 0 48,19-18-47,-19 18-1,36 18-15,35 17 31,-17 18-15,-53-18 0,-18 18-1,0 0 1,-18-18 0,-53 1-1,1 17 1,-18-36-1,17-17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3-11T06:47:10.4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16951 9349 0,'18'0'31,"-1"0"-15,1 0-1,35 0 1,-18 0 0,0 0-1,1-18 1,-19 18-16,1-35 16,-18-1-1,0 1 1,0 18-16,0-19 15,0 1 1,-18 17 15,-17 1-15,17 17 0,1 0-1,-1 0 1,-17 0-1,0 35 1,-18 18 0,35 0-1,18-18 1,-18 0 0,18 1-1,18-1 1,0-17-1,35-1 1,-1-17 15,-34 18-15,0-18 0,17 0 15,0 0-16</inkml:trace>
  <inkml:trace contextRef="#ctx0" brushRef="#br0" timeOffset="417.839">17621 8767 0,'-17'17'32,"-19"71"-17,-34 53 1,70-123 0,-53 123-1,18-17 1,17-36-1,0-18 1,1-34 0,17-19-16</inkml:trace>
  <inkml:trace contextRef="#ctx0" brushRef="#br0" timeOffset="1101.916">17745 9172 0,'0'0'16,"-18"0"31,18-17-47,-53 17 15,36 0-15,-36 0 16,0 0 0,17 0-1,1 17 1,35 19 0,0-1-1,71 18 1,52-36 15,-17 19-15,-53-1-1,-53-17 32,0-1-47,-35 1 16,-36 17-1,1 0 1,52-17-16,-35 0 16,35-18-1,36-18 48</inkml:trace>
  <inkml:trace contextRef="#ctx0" brushRef="#br0" timeOffset="1611.735">17956 9384 0,'0'0'0,"18"0"0,0 0 15,-1 0 1,72 0 0,-19 0-1,-17 0 1,-18-18-1,-17 1 1,-18-19 0,0-17-1,0 36 1,0-18 0,-53 17-1,18 18 1,-18 0-1,-18 53 1,36 35 15,35-35-15,0 35 0,53-53-1,0 1 1,17-36-1,-17 0 1,0 0 0,-35 0-1</inkml:trace>
  <inkml:trace contextRef="#ctx0" brushRef="#br0" timeOffset="2137.227">18591 8784 0,'0'0'0,"0"18"31,18 52 0,0-34-15,-18-19-16,35 19 15,-35-19 1</inkml:trace>
  <inkml:trace contextRef="#ctx0" brushRef="#br0" timeOffset="2434.43">18644 9102 0,'-17'0'31,"17"17"-15,-36 54-16,1 17 31,35-70-31,-35 70 15,17-35 1,18-18 0,0-17-1</inkml:trace>
  <inkml:trace contextRef="#ctx0" brushRef="#br0" timeOffset="3167.612">18803 9260 0,'18'0'31,"-1"0"-31,72 0 32,-72 0-32,142-17 15,0-1 1,-71-17-1,-70 35 1</inkml:trace>
  <inkml:trace contextRef="#ctx0" brushRef="#br0" timeOffset="8058.852">19226 8749 0,'-17'0'32,"-1"0"-17,18 53-15,-35 0 16,17-18 0,18 18-1,-17 0 1,17-36-1,-36 36 1,36 36 15,-17-19-15,-1 18-16,18-35 16,-35 18 15,35-36-16,0-17 17,0-1-17</inkml:trace>
  <inkml:trace contextRef="#ctx0" brushRef="#br0" timeOffset="9463.756">19632 8872 0,'0'18'47,"18"0"-32,-18 52 1,0-35 0,0-17-16,0 0 15,17-18 1,1 0 0,17 0-1,18 0 1,35 0-1,-35 0 1,-35 0 0</inkml:trace>
  <inkml:trace contextRef="#ctx0" brushRef="#br0" timeOffset="9782.608">19403 9155 0,'0'17'31,"17"-17"-15,1 0-16,53 18 16,70-18-1,-124 0 1,124 18 0,-52-18-1,-19 0 1,-52 0-1,-18 17 17</inkml:trace>
  <inkml:trace contextRef="#ctx0" brushRef="#br0" timeOffset="10183.562">19667 9260 0,'0'18'31,"0"17"-15,-17-35-16,-1 53 16,18-17-1,0-1 1,0-18-1,35 1 17,71-18-17,53 0 1,-18 0 0,-35-18-1,-71 18 1</inkml:trace>
  <inkml:trace contextRef="#ctx0" brushRef="#br0" timeOffset="12105.449">20832 8872 0,'0'0'0,"-18"0"32,0 0-17,1 0 1,-19 18-16,-17 17 15,18-17 1,35 0 0,-35-1-1,17 1 1,18 17 0,0 0-1,0 1 1,0-1-1,18-17 1,0 17 0,-18-17-1,17-18-15,1 17 32,35 1-17,-18-18 1,-17 0-16,-1 0 15,19 0 17,-1-18-17,-18 1 1,1 17-16,17-36 16,-17-17-1,-18 0 1,0-17-1,0-1 1,-18 36 0,1 17-1,-1 18 1</inkml:trace>
  <inkml:trace contextRef="#ctx0" brushRef="#br0" timeOffset="12514.544">20990 9119 0,'-17'0'16,"34"0"15,36-35 0,-35 35-31,35-35 16,17 17-1,-34 0 1</inkml:trace>
  <inkml:trace contextRef="#ctx0" brushRef="#br0" timeOffset="18695.302">21043 8855 0,'18'0'78,"-1"0"-62,1 0-16,0 0 16</inkml:trace>
  <inkml:trace contextRef="#ctx0" brushRef="#br0" timeOffset="19041.606">21167 8784 0,'0'18'16,"17"-18"-16,-17 17 0,0 54 15,0 52 1,0 1 0,0-1-1,0-17 1,0-70-1,0-19 17</inkml:trace>
  <inkml:trace contextRef="#ctx0" brushRef="#br0" timeOffset="19540.359">21396 8961 0,'0'0'0,"18"0"15,-1 0 1,36 0-1,-35 0 1,17 0 0,-35 35-1,-18 18 17,-17 35-17,-18-35 1,36-53-16,-19 70 15,19-34 1,17-1 0,17-17-1,19-18 1,34-18 0,1-17-1,-1 17 1,-34 0 15,-36 1-15</inkml:trace>
  <inkml:trace contextRef="#ctx0" brushRef="#br0" timeOffset="19680.969">21661 9190 0,'17'0'63,"-17"-18"-63,35 1 15,1 17 1</inkml:trace>
  <inkml:trace contextRef="#ctx0" brushRef="#br0" timeOffset="19915.778">21819 9049 0,'0'17'32,"0"1"-17,0 35 1,0 0 0,0 0-1,0-36 1,0 1-1,18-18 1,-18 18 0</inkml:trace>
  <inkml:trace contextRef="#ctx0" brushRef="#br0" timeOffset="20241.406">21996 9031 0,'17'0'0,"19"-18"16,34 1 0,-17 17-1,-18 0 1,-17 0-1,-18 17 1,0 54-16,0 0 16,-53-18 15,35-1-31,1-52 31</inkml:trace>
  <inkml:trace contextRef="#ctx0" brushRef="#br0" timeOffset="20522.822">22366 8978 0,'0'18'31,"0"-1"-31,0 36 16,0-35-16,0 53 15,0-1-15,0-17 32,0-35-17</inkml:trace>
  <inkml:trace contextRef="#ctx0" brushRef="#br0" timeOffset="20663.142">22437 9172 0,'0'-17'0,"0"34"0,17-34 15,1 17 1,35-36-16,0 19 15,-36-1 17,1-17-32</inkml:trace>
  <inkml:trace contextRef="#ctx0" brushRef="#br0" timeOffset="20906.314">22648 8978 0,'0'18'16,"0"-1"0,0 1-16,0 70 15,0-70-15,-17 70 16,17-17 0,0-1 15,0-52-16</inkml:trace>
  <inkml:trace contextRef="#ctx0" brushRef="#br0" timeOffset="22040.52">23407 8731 0,'-18'18'0,"1"-18"0,-1 18 15,0 17 1,18-18 15,0 1-15,18 0 15,17-18-15,-35 17-16,71-17 15,-18 0 1,17-35-1,-17 0 1,-35 0 0,-18-1-1,0 19-15,0-1 16,0 0 15,-36 1-15,36-1-1,-35 18 1,-18 18 0,36-1-16</inkml:trace>
  <inkml:trace contextRef="#ctx0" brushRef="#br0" timeOffset="22434.689">23460 8802 0,'0'17'0,"0"19"16,0-19-16,0 19 15,-36-1 1,-16 0 0,-1 0-1,35-35 1,18 0 62,18 0-78,17 0 16,88 0-1,1-17 1,-36 17-1,-35 0 1,-53 17 0,0 1 15</inkml:trace>
  <inkml:trace contextRef="#ctx0" brushRef="#br0" timeOffset="22869.703">23354 9190 0,'18'0'47,"17"0"-32,53-18 1,-17 1-1,-36 17 1,-35 17 15,0 1-31,-53 35 16,18 0 0,17-36-16,-17 19 31,35-19-16,0 1 1,70-36 15,1 1-15,-71-1-16,53 0 16,17 1-1,-70-1-15,36 0 16,-19 18-1</inkml:trace>
  <inkml:trace contextRef="#ctx0" brushRef="#br0" timeOffset="23274.392">23848 9119 0,'0'0'0,"17"-17"16,19-54 15,-1 18-15,-17-35-1,-1 88-15,19-106 16,34 36 0,-35 34-1,1 19 1,-19 17 15,36 70-15,-18-17-1,-17-35-15,17 35 32,-17-18-17,-18-17 1,0 17-1</inkml:trace>
  <inkml:trace contextRef="#ctx0" brushRef="#br0" timeOffset="23571.096">23971 9102 0,'18'0'47,"52"0"-32,36-18 1,-88 18-16,88-18 15,-36 18 1,-70-17 0</inkml:trace>
  <inkml:trace contextRef="#ctx0" brushRef="#br0" timeOffset="23680.612">24324 9102 0,'-53'35'16,"106"-70"-16,-106 88 0,53-18 15,0-17 1,0 17 0</inkml:trace>
  <inkml:trace contextRef="#ctx0" brushRef="#br0" timeOffset="25106.616">17339 10283 0,'-18'0'47,"1"0"-47,-19 18 16,36 0-16,-17-1 15,-1 19 17,18-1-17,0-17 17,18-18-17,35 0 1,-18 0-1,0 0 1,-17 0-16,17-18 31,-17 18-31,0-18 16,-1 18-16,1-35 16,-1 35-1,-17-18 1,-35 1 15,18-1-15,-1 18-1,0 0-15,1 0 16</inkml:trace>
  <inkml:trace contextRef="#ctx0" brushRef="#br0" timeOffset="25356.863">17780 10213 0,'0'18'31,"0"-1"-15,0 18 0,0-17-16,0 0 0,0 35 15,-18 0 1,18-18 0,-17 0-1</inkml:trace>
  <inkml:trace contextRef="#ctx0" brushRef="#br0" timeOffset="25927.049">17410 10689 0,'0'-17'47,"17"-19"-31,19-17 0,16 36-16,1-1 15,-35 18 16,-18 18-15,0 17 0,18-35-16,-18 35 15,0 1 1,17-54 31,1 18-47,0-35 15,-1 35-15,36-36 16,-35 36 0,17 0-1,-17 36 17,-1-19-1,-17 1-31,0 0 15,18-18 17</inkml:trace>
  <inkml:trace contextRef="#ctx0" brushRef="#br0" timeOffset="26515.778">17886 10336 0,'17'0'47,"1"0"-31,17-17-16,54-1 15,16 0 1,-69 18 0,-36 18 31,0 0-32,-18 35-15,0-36 0,-52 54 16,52-71-1,-70 70 1,17-34 0,54-36-1,17-18 17,35-17-17,-17 17-15,17-35 16,36 36-1,-18 17 1,-18 0 0,-18 35-1,19 0 1,-19 0 0</inkml:trace>
  <inkml:trace contextRef="#ctx0" brushRef="#br0" timeOffset="26813.887">18380 10195 0,'0'18'16,"17"35"0,-17 53-1,0-36 1,0 18-1,0-70 1,0 0 0</inkml:trace>
  <inkml:trace contextRef="#ctx0" brushRef="#br0" timeOffset="27080.264">18521 10301 0,'0'18'31,"0"-1"-31,0 54 16,0 17-1,0-35 1,0-18-1</inkml:trace>
  <inkml:trace contextRef="#ctx0" brushRef="#br0" timeOffset="27414.536">18538 10266 0,'0'0'0,"18"0"0,-18-18 31,35 18-15,1 0-1,-1 0 1,18 18-1,-18 17 1,-35 0 0,0-17-1,0 35 1,-53-18 0,18 1-1,0-19 1,17-17-1</inkml:trace>
  <inkml:trace contextRef="#ctx0" brushRef="#br0" timeOffset="27807.212">18962 10072 0,'0'17'0,"17"19"16,-17 34-1,0 1 1,0-18-1,0-36 1,18-17 62,0 0-78,-1 0 16,19 0-1,-1 0 1</inkml:trace>
  <inkml:trace contextRef="#ctx0" brushRef="#br0" timeOffset="28099.051">18891 10495 0,'0'18'32,"0"17"-17,0 18 1,0 0-1,0-18 1,18-17 0,35-18-1,17 0 1,1 0 0,-71-18-16,35 1 15</inkml:trace>
  <inkml:trace contextRef="#ctx0" brushRef="#br0" timeOffset="28293.105">19209 10619 0,'0'17'16,"-36"19"-1,36-19-15,-35 1 16,35 17 0</inkml:trace>
  <inkml:trace contextRef="#ctx0" brushRef="#br0" timeOffset="28918.327">20285 10530 0,'0'-17'78</inkml:trace>
  <inkml:trace contextRef="#ctx0" brushRef="#br0" timeOffset="29484.581">20020 10389 0,'18'0'47,"17"0"-47,-17 0 16,88 0-16,70 0 15,-35 0 17,-53 0-17,-52-17 1,-36-19 15,0 19-15,-18 17-1,-17 0 1,-71 0 0,18 35-1,-18 0 1,53 18 0,18 18-1,35-36 1,17 18-1,18-35 1,1-1 0,52-17-1,0 0 1,18-17 15,-71-1-31</inkml:trace>
  <inkml:trace contextRef="#ctx0" brushRef="#br0" timeOffset="29766.081">21043 9966 0,'0'18'15,"0"70"1,0-71-16,-17 72 16,17-72-16,-36 124 15,19 1 1,17-37 0,0-52 15,0-17-16,17-36-15</inkml:trace>
  <inkml:trace contextRef="#ctx0" brushRef="#br0" timeOffset="30657.341">21308 10372 0,'-18'-18'0,"-17"0"16,-36 18 0,36 0-16,-53 0 15,35 53 1,53-17 0,18-1-1,52-17 1,-17-1 15,-18 1-15,-17-1-1,-18 1 32,0 0-31,0-1-16,-53 19 0,18-1 15,-18-17 1,53-36 31,35 0-31,0-35-1,71 36 1,-18 17-1,18 0 1,-70 0-16,52 0 16,18-18-1,-106 0-15,52 1 16,-16-1 0,-36-17-1,0 0 1,0 17-1,0 0 1,0 1 0,-18-19-1,-17 36 1,-18 0 0,-18 0-1,1 89 1,52-89-16,-35 88 15,36 0 1,17-35 0,53-18-1,52-35 1,-87 0-16,70 0 16,0-35-1,-52 17 1</inkml:trace>
  <inkml:trace contextRef="#ctx0" brushRef="#br0" timeOffset="31262.089">21978 10089 0,'18'0'15,"-18"18"1,0 53-16,0-54 15,0 19 1,0-19-16,0 1 16,53-1-1,17-17 1,36 0 0,-18 0-1,-53-17 1,-17 17-1</inkml:trace>
  <inkml:trace contextRef="#ctx0" brushRef="#br0" timeOffset="31496.445">21978 10407 0,'0'0'15,"18"0"32,52 0-31,54 0 0,-1 0-1,-70 0 1</inkml:trace>
  <inkml:trace contextRef="#ctx0" brushRef="#br0" timeOffset="31854.575">22190 10495 0,'-18'0'47,"18"35"-32,-35 1 1,35-19-16,-35 36 16,35-17-1,0-19 1,52-17-1,19 0 1,17 0 0,-53-17-1,-17 17 1</inkml:trace>
  <inkml:trace contextRef="#ctx0" brushRef="#br0" timeOffset="32375.867">22931 9895 0,'0'18'31,"17"0"-31,-17-1 0,71 36 16,17 18-1,-35-36 1</inkml:trace>
  <inkml:trace contextRef="#ctx0" brushRef="#br0" timeOffset="32958.211">22842 10231 0,'18'0'31,"0"0"-15,52 0-1,1 0 1,-1 0 0,-52 0-1,-36 0 32,18 17-47,-17-17 16,-19 18-16,-52 17 31,18-17-15,34 52-1,1-34 1,35-1-1,35-17 17,-17-18-32,35 0 15,35 0 1,18-18 0,0-17-1,-71-1 1,-35 19 15,0-1 0,-18 18-31,18-18 16</inkml:trace>
  <inkml:trace contextRef="#ctx0" brushRef="#br0" timeOffset="33215.063">23372 10178 0,'17'123'31,"-17"-35"-15,-17-17 0,17-53-16,-18 34 15</inkml:trace>
  <inkml:trace contextRef="#ctx0" brushRef="#br0" timeOffset="33386.747">23354 10389 0,'18'0'16,"-1"0"0,1 0-16,17 0 31,-17 0-16</inkml:trace>
  <inkml:trace contextRef="#ctx0" brushRef="#br0" timeOffset="33749.613">23618 10107 0,'18'0'16,"-18"18"0,0 35-1,0-36-15,0 54 16,-35 17 0,35-17-1,0-36 1,17-35 31,1 0-47,17 0 15,36-18 1,-36-17 0,-17 35-1</inkml:trace>
  <inkml:trace contextRef="#ctx0" brushRef="#br0" timeOffset="34015.096">23901 10089 0,'17'0'15,"-17"71"-15,-35 17 16,35-70 0,0 70-1,0-35 1,-18 0 0,18-35-1</inkml:trace>
  <inkml:trace contextRef="#ctx0" brushRef="#br0" timeOffset="34191.582">23901 10336 0,'0'0'0,"17"0"16,19-17-1,69-1-15,-16-17 16,-19 17 0,-52 18-1</inkml:trace>
  <inkml:trace contextRef="#ctx0" brushRef="#br0" timeOffset="35441.317">18221 11430 0,'0'18'31,"0"-1"-31,0 19 16,0 16-1,-18 1 1,18-35-16,-17 35 15,17-35 1,17-18 31,19 0-47,52-36 16,-18 19-1,1-1 1,-36 18-1,-17 0 1</inkml:trace>
  <inkml:trace contextRef="#ctx0" brushRef="#br0" timeOffset="35706.83">18574 11254 0,'17'0'16,"-17"17"-16,0 54 15,-17 35 1,-1-18-1,0-18 1,1-70-16,17 36 16,-18-19-1,1-17 1</inkml:trace>
  <inkml:trace contextRef="#ctx0" brushRef="#br0" timeOffset="35931.492">18221 11589 0,'0'-18'16,"18"18"15,-1 0-31,89-18 16,-18 18-1,-35 0 17,-18-17-17,-17 17-15</inkml:trace>
  <inkml:trace contextRef="#ctx0" brushRef="#br0" timeOffset="36199.853">18803 11324 0,'0'53'32,"0"-35"-32,0 35 15,-18 35 1,1-18-1,17-17 1</inkml:trace>
  <inkml:trace contextRef="#ctx0" brushRef="#br0" timeOffset="36355.664">18768 11536 0,'17'0'0,"-34"0"0,52 0 16,0 0 0,18 0-1,-17 0 1,-19 0 15</inkml:trace>
  <inkml:trace contextRef="#ctx0" brushRef="#br0" timeOffset="36798.278">18274 11942 0,'18'0'32,"17"0"-17,53 0 1,-17 0-1,-54 0 1,1 0 0,-18 17 31,0 1-32,0-1 1,0 1-1,0 0 17</inkml:trace>
  <inkml:trace contextRef="#ctx0" brushRef="#br0" timeOffset="37123.74">18609 11889 0,'18'-18'16,"17"0"-1,36 18 1,17-17 0,-35 17-1,-53 17 32,0 1-47,0 35 16,0 0-1,-18-53-15,18 17 16,0 19 15</inkml:trace>
  <inkml:trace contextRef="#ctx0" brushRef="#br0" timeOffset="37825.343">19368 11659 0,'-36'0'16,"1"0"-16,-18 36 15,35-36-15,-17 35 16,0-17 15,17 17-15,18-18-1,0 19 1,0-19 0,35 1-1,-17-18 1,35 0 0,18 0-1,-18 0 1,-36-18-1,-17-17 1,0-18 0,0-53-1,18 36 17,35 17-17,35 18 1,-18 17-1,-52 18 1,0 0 0,-18 70 15,0 1-15,0-53-1,0 52 1,-18 1-1,18-36-15,0-53 32,18-52-17,-18 52 1</inkml:trace>
  <inkml:trace contextRef="#ctx0" brushRef="#br0" timeOffset="38028.461">19773 11553 0,'18'0'0,"-36"0"0,36 53 32,-18 18-17,0-53-15,0 70 16,17 18 0,1-89-1,-18 1 1</inkml:trace>
  <inkml:trace contextRef="#ctx0" brushRef="#br0" timeOffset="38822.274">20443 11271 0,'-35'0'16,"70"0"-16,-140 18 16,69 35-1,1-53-15,35 17 0,-18 19 16,18 17-1,0 0 1,18-36 0,53-17-1,17-17 1,-53-19 0,0 19-1,-17-1 16,-18-17-15,0 17 0,-53 0-1,-17 1 1,-1 17 0</inkml:trace>
  <inkml:trace contextRef="#ctx0" brushRef="#br0" timeOffset="39293.752">20214 11483 0,'0'18'0,"18"-18"0,-18 17 31,0 18-15,0-17-1,-35 17 1,-36-17 0,36-18-1,17 0-15,0 0 16,18-18 31,18 18-47,17 0 15,71 0 1,0-17 0,0 17-1,-71 0 1,0 0 0,-35 17 30,0 1-46,-53 35 32,1-35-32</inkml:trace>
  <inkml:trace contextRef="#ctx0" brushRef="#br0" timeOffset="39682.491">20108 11783 0,'0'0'15,"18"0"16,0 0-31,17 0 16,-17 0-16,34 0 16,19 0-1,-36 17 1,-35 19 15,-17-19-15,17 1-1,-36 17 1,1-17 0,35 0-1,18-18 32,17 0-31,-17 0-16,35 0 15,-18-18 1,-18 18-16,1 0 16</inkml:trace>
  <inkml:trace contextRef="#ctx0" brushRef="#br0" timeOffset="40602.409">20638 11606 0,'0'-17'31,"0"-1"-15,0 0-16,17-34 15,18-19 1,1 0 0,-19 71-1,19-35-15,-19 35 47,1 18-31,-18-1-16,53 54 15,-18 0 1,-17-54-16,17 36 16,-17-35-1</inkml:trace>
  <inkml:trace contextRef="#ctx0" brushRef="#br0" timeOffset="41094.685">20567 11730 0,'18'0'31,"-1"0"-31,89 0 16,18-35-1,-107 35-15,54 0 16,-36 0 15,-17 0-15,-18 17 15,-18 19-15,0 34-1,1 1 1,17-18-1,0-36 1,17-17 47</inkml:trace>
  <inkml:trace contextRef="#ctx0" brushRef="#br0" timeOffset="41807.701">21378 11518 0,'0'0'0,"-17"0"16,-54 0-1,18 35 1,0 1 0,53-1-1,-17 0 1,17-17-1,53 17 17,35-35-32,18-17 15,-36-1 1,-52 0 15,-18-17-15,0 0-1,-35 17 1,35 0 0,17 18 15,54 0-15,17-17-1,0 17 1,0-18-1,-35 1 1,-53 34 47,0 1-63,0 17 15,0 18 1,0-35-16,-35 17 15,35-17-15,0 17 16,-35-17 0,17-1-1,0-17-15</inkml:trace>
  <inkml:trace contextRef="#ctx0" brushRef="#br0" timeOffset="42511.998">21572 11783 0,'-17'0'16,"-1"0"-16,18 17 15,-35 19 1,-18 17-1,35-18 1,18-17 0,0-1-1,36-17 1,69-17 0,1-19-1,-53 19 1,-71 34 15,-17 19-15,-35-19-1,52-17-15,-53 35 16,19-35 15,52-17-15,0-1-1,35-17 1,0 17 0,-17 18-16,-1 0 15,19 0 1,17 0 0,-1 0-1,19 0 1,-18 0-1,-18-17 1,-17 17 0,17 0 15</inkml:trace>
  <inkml:trace contextRef="#ctx0" brushRef="#br0" timeOffset="42947.646">22102 11571 0,'0'0'0,"0"-18"31,35 18-16,53-17 1,-17-1 0,-54 18 15</inkml:trace>
  <inkml:trace contextRef="#ctx0" brushRef="#br0" timeOffset="43258.352">22084 11536 0,'0'0'0,"0"17"16,-35 36 0,17 0-1,0 0 1,18-35-1,36 0 1,17-18 0,35 0-1,0 0 17,-35 0-17,-18-18 1,-17 0-1</inkml:trace>
  <inkml:trace contextRef="#ctx0" brushRef="#br0" timeOffset="43539.188">22595 11342 0,'0'17'31,"0"19"-31,18 52 31,-18 35-15,0-105-16,0 70 16,0-35-1,0-18 1</inkml:trace>
  <inkml:trace contextRef="#ctx0" brushRef="#br0" timeOffset="43742.592">22648 11659 0,'18'-17'0,"0"-1"0,17 0 16,18 18 15,-18-17-15,-17 17 0,-1 0-1</inkml:trace>
  <inkml:trace contextRef="#ctx0" brushRef="#br0" timeOffset="43927.631">22913 11765 0,'0'18'0,"0"17"0,0 0 15,0 1 16,0-19-15,0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3-11T06:55:03.8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16034 6544 0,'-71'18'15,"54"17"1,-1-17-16,-106 158 15,-34 53 1,-36 36 0,0-18-1,35 17 1,18 19 0,70-142-1,36 0 1,-18-71-1,53-52 1</inkml:trace>
  <inkml:trace contextRef="#ctx0" brushRef="#br0" timeOffset="1267.137">8714 8414 0,'0'-18'0,"35"0"15,35 1 1,19-1 0,-72 18-16,160-17 31,52-1-15,88 18-1,160 0 1,-36 18-1,123 17 1,-158 0 0,52 0-1,-34-17 1,-177 0 0,-36-1-1,-17-17 1,-35 0-1,-18 0 1,-35 0 15,0 0-15,0 0 0,0 0-1,-18 0 1,0 0-1,0 0 1,-17 0 0,17 0-1,-53 0 1,-17 0 0</inkml:trace>
  <inkml:trace contextRef="#ctx0" brushRef="#br0" timeOffset="2078.902">16193 8396 0,'70'0'16,"-35"0"-1,71 0-15,176 0 16,159 0-1,141 0 1,18 18 0,18-18 15,-1 17-15,-35-17-1,-35-35 1,-89 0-1,-87 17 1,-71 18 0,-71-17-1,-70 17 1,17 17 0,-52-17-1,-71 18 1</inkml:trace>
  <inkml:trace contextRef="#ctx0" brushRef="#br0" timeOffset="33135.749">2875 14552 0,'0'-18'79,"18"18"-64,-18-17-15,53 17 16,0-35-1,35 35 1,0-18 0,-70 18-16,87-18 15,19 18 1,-36 0 15,53 0-15,-17 0-1,-1 18 1,1 0 0,17-1-1,0 1 1,0-1 0,0-17-1,36 0 1,-1 18-1,-35-18 1,0 0 0,0 0-1,-17 18 1,-1-18 0,1 0 15,-19 0-16,-34 0 1,0 0 0,17 0-1,0 0 1,-17 0 0,52 0-1,0 0 1,1 0-1,17 0 1,-35 0 0,-18 0-1,36 0 1,-1 0 15,18 0-15,0 0-1,0 0 1,18 0 0,-35 0-1,17 0 1,-35 0 0,-1 0-1,1 0 1,18-18-1,-18 18 1,-1 0 0,1-18-1,18 18 1,-1-17 15,18 17-15,-53 0-1,18-18 1,18 18 0,-18-17-1,35 17 1,0 0 0,0 0-1,-18 0 1,18 0-1,-17 0 1,-1 0 0,19 0-1,-37 0 17,-16 0-17,52 0 1,-35 0-1,17 0 1,-17 0 0,0 0-1,-36 0 1,1-18 0,17 18-1,0 0 1,0 0-1,18 0 1,-18 0 0,-17-18-1,35 18 17,17-17-17,1 17 1,17 0-1,-18 0 1,36 0 0,-35 0-1,-1 0 1,36-18 0,-18 18-1,35 0 1,-35-18-1,71 18 1,-53 0 0,0 0-1,35 0 17,35 0-17,35 0 1,-34 0-1,17 18 1,123 17 0,-264-35-1,123 0 1,-35 0 0,0 0-1,-17 0 1,34 0-1,-34 18 1,17-18 0,35 0 15,18 0-15,-18 0-1,1 0 1,17 0-1,17 18 1,-17-18 0,0 17-1,-18 1 1,-52-1 0,-54-17-1,18 18 1,0-18-1,36 0 17,-18 0-17,-18 0 1,35 0 0,-17 0-1,52 0 1,-16 0-1,-37 0 1,1 0 0,-53 0-1,-18 0 1,-17 0 0,-1 0-1,36 0 1,17 0-1,1 0 1,-54 0 15,-17 0-15</inkml:trace>
  <inkml:trace contextRef="#ctx0" brushRef="#br0" timeOffset="33468.638">22684 13970 0,'0'18'16,"-18"35"-16,18-36 16,-71 213-1,1-89-15,-36 158 16,0 1 0,36-106-1,34-70 1</inkml:trace>
  <inkml:trace contextRef="#ctx0" brushRef="#br0" timeOffset="43660.728">15469 10848 0,'18'0'16,"17"18"0,-17 17-1,0-35-15,17 35 16,0 0-1,-35-17 1,0 0 15,0-1-31</inkml:trace>
  <inkml:trace contextRef="#ctx0" brushRef="#br0" timeOffset="44172.456">15469 11113 0,'18'0'31,"0"0"-31,35 0 16,52-18-1,-87 18-15,88 0 16,-71 0-1,-17 0 1,-18 18 0,0-1-1,-36 36 1,-34 18 0,-1-18-1,1-1 1,35-16-1,17-36 17</inkml:trace>
  <inkml:trace contextRef="#ctx0" brushRef="#br0" timeOffset="44380.676">15787 11236 0,'17'0'16,"19"18"0,-36-1-16,17 19 15,1-1 1,-18 0 15</inkml:trace>
  <inkml:trace contextRef="#ctx0" brushRef="#br0" timeOffset="44678.397">15998 10954 0,'0'0'0,"0"35"16,0 36 0,0 34-1,-17-34 1,17-18 15,0 0-15,-18-53 15</inkml:trace>
  <inkml:trace contextRef="#ctx0" brushRef="#br0" timeOffset="44858.761">15963 11201 0,'0'-18'0,"18"0"15,35 18 1,-18 0 0,0 0-1,-17-17 1</inkml:trace>
  <inkml:trace contextRef="#ctx0" brushRef="#br0" timeOffset="45150.704">15840 11377 0,'0'18'15,"0"-36"-15,0 53 0,-18 36 16,0-1 0,18 1-1,0 0 16,0-36-15</inkml:trace>
  <inkml:trace contextRef="#ctx0" brushRef="#br0" timeOffset="45842.527">15893 11765 0,'17'-17'62,"1"17"-46,17 0-1,-17-18-15,17 18 16,-17-18 0,-1 18-1</inkml:trace>
  <inkml:trace contextRef="#ctx0" brushRef="#br0" timeOffset="50560.7">15893 11465 0,'17'0'0,"1"0"31,0 18-15,17-18-1,-18 0 1,1 0-1,0 0 1,-18 18 47,0-1-63,0 1 15,0 17-15,0 18 16,0-35-16,-18 35 15,18-18 1,0-17 15,0-1-15</inkml:trace>
  <inkml:trace contextRef="#ctx0" brushRef="#br0" timeOffset="51301.386">16404 11218 0,'-17'0'16,"-1"18"-16,-35 17 15,0 18 1,18 18 15,17-36-15,18 0 0,0 1-1,18-1 1,35-35-1,35-18 1,-18-17 0,1-18-1,-36-18 1,-35 36 0,0 18-1,0-1 1,-35 0-1,17 1 1</inkml:trace>
  <inkml:trace contextRef="#ctx0" brushRef="#br0" timeOffset="51562.51">16669 11201 0,'0'17'0,"0"1"16,0 17-16,0 53 15,0-17 1,0 0 15,0-54-31,0 18 16</inkml:trace>
  <inkml:trace contextRef="#ctx0" brushRef="#br0" timeOffset="51938.495">16933 11201 0,'0'17'16,"0"1"-16,0 53 15,-17 34 1,-19 1 15,36-35-15,-17-36-16,17-17 31,17-18-15,54 0-1,35-18 1,-36 0 0,-34 1-1</inkml:trace>
  <inkml:trace contextRef="#ctx0" brushRef="#br0" timeOffset="52220.107">17286 11218 0,'0'0'0,"0"36"31,0-19-31,-18 124 15,18-17 1,0-1 0,0-70-1,0-35 1,0-36 15,0-35-15</inkml:trace>
  <inkml:trace contextRef="#ctx0" brushRef="#br0" timeOffset="52385.687">17304 11395 0,'17'0'0,"-34"0"0,70 0 16,17-18-1,18 0 1,-52 18-1,-19-17 1</inkml:trace>
  <inkml:trace contextRef="#ctx0" brushRef="#br0" timeOffset="53342.305">17833 11165 0,'18'0'47,"-18"-17"-47,35 17 15,53-18 1,-17 18 0,-54 0-1,-17 18 1,0 52 0,-17 1-1,-19 17 1,19-88-16,-36 71 31,35-18-15,0-36-1,18 1 1</inkml:trace>
  <inkml:trace contextRef="#ctx0" brushRef="#br0" timeOffset="53537.919">17974 11359 0,'71'0'16,"-18"0"-16,35 0 31,0-17-15,-35-1-1</inkml:trace>
  <inkml:trace contextRef="#ctx0" brushRef="#br0" timeOffset="53788.054">18362 11183 0,'0'53'15,"0"18"1,0 17 0,0-71-16,-18 89 15,18-35 16,0-36-15,18-35 15</inkml:trace>
  <inkml:trace contextRef="#ctx0" brushRef="#br0" timeOffset="54223.759">18609 11113 0,'0'0'0,"18"0"47,-1 0-47,19 0 15,17 0 1,17 0 0,-52 0-16,-1 0 15,-17 17 17,0 1-17,-17-18-15,-36 70 16,-18-17-1,-35 35 1,36-35 0,17-17-1,35-19 1,36-17 31,17-35-47</inkml:trace>
  <inkml:trace contextRef="#ctx0" brushRef="#br0" timeOffset="54423.675">18803 11236 0,'0'0'0,"18"0"0,-1 18 31,-17-1-31,53 19 16,-17 16-1,-1-52 1,-18 0 0,19 0-1,-1 0 1</inkml:trace>
  <inkml:trace contextRef="#ctx0" brushRef="#br0" timeOffset="54656.524">19209 11042 0,'0'0'0,"0"18"47,0-1-47,-18 36 15,18-35-15,-35 70 16,17-35-1,-17 0 1,0 0 0,-1 17-1</inkml:trace>
  <inkml:trace contextRef="#ctx0" brushRef="#br0" timeOffset="55025.656">18697 11748 0,'-17'0'0,"17"-18"32,0 0-32,35-17 15,18-18 1,0 18-1,0 17 1,0 18 0,-18 0-1,0 35 1,-17 18 15,17-17-15,-17-1-1</inkml:trace>
  <inkml:trace contextRef="#ctx0" brushRef="#br0" timeOffset="55939.564">19932 11113 0,'-18'0'0,"-17"0"16,17 17-16,-35 18 15,1 18 1,16 18 15,36-18-15,0-36-1,0 36 1,71-53 0,-1 0-1,19-35 1,-1-18 0,-35-17-1,-18 17 1,-35 0-1,0 0 1,-35 18 0,17-1-1,0 36 1</inkml:trace>
  <inkml:trace contextRef="#ctx0" brushRef="#br0" timeOffset="56205.801">20426 11307 0,'0'17'0,"-18"1"16,-17 17 0,17 18-1,1-18 1</inkml:trace>
  <inkml:trace contextRef="#ctx0" brushRef="#br0" timeOffset="56439.764">20602 10954 0,'18'0'0,"0"35"16,-18 53-1,0 36 1,0-36 0,0-35-1,0-36-15,-18 1 32,18 0-32</inkml:trace>
  <inkml:trace contextRef="#ctx0" brushRef="#br0" timeOffset="57995.497">21149 11095 0,'35'-18'16,"18"1"0,-17 17 15,-19 0-16,-17 17 1,0 1-16,-17 17 16,-54 36-1,18-36 1,18-17 0,17-18-1,36 0 32,-1 0-31,1 0-16,0 17 15,-1 54 17,-17-18-32,0 0 31,-35 0-16,17-53-15,-17 17 16,-18 18 0,18-35-1,53 0 48,-1 0-48,71 0-15,36-17 16,-106 17-16,87 0 16,-34 0 15,-36 0-15</inkml:trace>
  <inkml:trace contextRef="#ctx0" brushRef="#br0" timeOffset="58642.639">22296 11113 0,'-18'17'31,"18"1"-15,-35 52 0,17 1-1,18-53-15,0 52 16,0-17-1,0-35 1,53-18 15,0 0-15,-36 0-16,36 0 16,0-18-1,-35 18 1,0-18 15,17 1-15</inkml:trace>
  <inkml:trace contextRef="#ctx0" brushRef="#br0" timeOffset="58942.448">22666 11060 0,'0'-18'16,"0"36"-1,0 52 1,-18 54 0,1-19-1,17-87-15,-18 88 16,18-53-1,0-36 1</inkml:trace>
  <inkml:trace contextRef="#ctx0" brushRef="#br0" timeOffset="59143.454">22613 11377 0,'0'-18'15,"0"36"-15,35-53 16,-17 17 0,0 18-1,17 0 1,-17 0-16,17 0 15,0 0 1,-17 0 0</inkml:trace>
  <inkml:trace contextRef="#ctx0" brushRef="#br0" timeOffset="59376.811">22913 11095 0,'18'0'15,"-36"0"-15,53 0 0,0-18 16,18 18 0,0 0-1,0 0 1,-17 0-1</inkml:trace>
  <inkml:trace contextRef="#ctx0" brushRef="#br0" timeOffset="59632.595">22966 11271 0,'17'0'63,"1"0"-47,0 0-16,17 0 15,-17 0 1,-1 0-16</inkml:trace>
  <inkml:trace contextRef="#ctx0" brushRef="#br0" timeOffset="60026.668">23089 11113 0,'-17'0'15,"-19"70"1,1 18 0,0 0-1,17-88-15,1 89 16,17-54-1,0-17 17,52-18-17,1 0 17,-17 0-17,17 0 1,-36 0-1,1 0 1,-18-36 0</inkml:trace>
  <inkml:trace contextRef="#ctx0" brushRef="#br0" timeOffset="60291.944">23301 11148 0,'0'17'31,"0"89"-15,0-18 0,0 1-1,0-54 1,0-17-16,-18-18 62</inkml:trace>
  <inkml:trace contextRef="#ctx0" brushRef="#br0" timeOffset="60573.45">23442 11359 0</inkml:trace>
  <inkml:trace contextRef="#ctx0" brushRef="#br0" timeOffset="61173.556">23213 11342 0,'17'0'62,"1"0"-62,0 0 0,35 0 32,0 0-17,-36 0-15,18 0 32,-17 0-17,0 0 1,-1 0-1,1 0 1,0 0 0,-1 0 31,1 0-16,0 0-31,17 0 15,-18 0 17</inkml:trace>
  <inkml:trace contextRef="#ctx0" brushRef="#br0" timeOffset="62112.424">23830 11095 0,'-17'0'31,"17"35"-15,-18 18-1,18-35-15,-53 105 16,35-52 0,1-1-1,17-52 1,0 0-1,17-18 17,1 0-32,17 0 15,1 0 1,-1-18 0,0 0-1,-17 1 16,-1-19-31</inkml:trace>
  <inkml:trace contextRef="#ctx0" brushRef="#br0" timeOffset="62378.981">24024 11095 0,'0'0'0,"0"70"31,0 19-15,-17-19-1,-1-35-15,18 36 16,-18-36 0,18-17-1</inkml:trace>
  <inkml:trace contextRef="#ctx0" brushRef="#br0" timeOffset="62596.733">23971 11342 0,'0'0'15,"36"0"-15,-19-18 16,1 18-1,35-17 1,-18 17 0,0-18-1,-17 0 1,17 1 0,-17-19-1,-18 19 1</inkml:trace>
  <inkml:trace contextRef="#ctx0" brushRef="#br0" timeOffset="62797.013">24236 11148 0,'0'-18'63,"0"36"-47,0 17-1,0 18 1,0-141-16,0 194 0,0-71 15,0 18 1,0-18 0,0-17-1</inkml:trace>
  <inkml:trace contextRef="#ctx0" brushRef="#br0" timeOffset="64114.513">16069 12224 0,'18'0'79,"-1"0"-79,-17-18 0,18 18 0,70-18 31,36 1-16,-19 17 1,-52 0 0,-53 17-1,0 1 1,0 17 0,-17 18-1,-19 0 1,1-17-1,-18 16 1,18-34 0,17 17-1,18-52 63</inkml:trace>
  <inkml:trace contextRef="#ctx0" brushRef="#br0" timeOffset="64344.763">16475 12312 0,'17'0'16,"-34"0"-16,70 35 15,-36 1 1,-17-19-16,18 36 16,0 18-1,-18-54 1</inkml:trace>
  <inkml:trace contextRef="#ctx0" brushRef="#br0" timeOffset="64665.663">16722 12100 0,'0'18'16,"0"35"0,0 17-1,0 1 1,0-53 0,0 52-1,0-35 1,0 1-1,0-19 1</inkml:trace>
  <inkml:trace contextRef="#ctx0" brushRef="#br0" timeOffset="65094.852">16916 12224 0,'0'17'47,"0"1"-31,0 17-1,0-17-15,0 35 16,0-35 0,17-18 30,19 0-46,-19 0 0,54 0 16,17-18 0,-35 18-1</inkml:trace>
  <inkml:trace contextRef="#ctx0" brushRef="#br0" timeOffset="65399.598">16828 12453 0,'-18'0'0,"36"0"0,-18 0 47,35 0-47,18-18 15,35 1 1,0 17 0,-70 0-1,35 0 1,0 0-1</inkml:trace>
  <inkml:trace contextRef="#ctx0" brushRef="#br0" timeOffset="65806.181">17127 12435 0,'0'18'15,"0"0"1,0-1 0,0 19-1,-17-1 1,17-17-16,0-1 15,0 18 1,17-35 15,1 0-31,53 0 16,-1 0 0,18 0-1,-35 0 1</inkml:trace>
  <inkml:trace contextRef="#ctx0" brushRef="#br0" timeOffset="66786.547">18150 12224 0,'0'-18'15,"-17"18"-15,-36 18 16,-18 35 0,54-53-16,-72 88 31,89-70-31,-17 34 15,17-16 1,0-1 15,0-17-15,35-18 0,18 0-1,18 0 1,-1-18-1,-17-17 1,0-1 0,-35-16-1,-18-1 1,0 35 0,0-17-1,0 17 1,-18 18-1,0 0 17</inkml:trace>
  <inkml:trace contextRef="#ctx0" brushRef="#br0" timeOffset="67053.579">18415 12153 0,'0'0'0,"0"35"16,0-17-16,0 53 16,0 17-1,0 0 1,-18-35-1,18 0 1,0-71 31,0-17-31</inkml:trace>
  <inkml:trace contextRef="#ctx0" brushRef="#br0" timeOffset="67220.756">18468 12347 0,'0'0'16,"35"0"-1,-17 0 1,17 0 0,-17 0-16,-1 0 31</inkml:trace>
  <inkml:trace contextRef="#ctx0" brushRef="#br0" timeOffset="67481.684">18644 12188 0,'0'0'16,"18"0"15,-18 53-16,0-35-15,0 70 16,0 18 0,-18-18-1,1-35 1,17-35 0</inkml:trace>
  <inkml:trace contextRef="#ctx0" brushRef="#br0" timeOffset="67968.244">18838 12118 0,'36'0'16,"-72"0"-16,89 0 0,-17 0 16,34 18-1,-17-36 1,-18 18 0,-35-18-1,18 18 1,-53 0 15,17 0-15,-53 0-1,1 18 1,-18 35 0,35 17-1,35-34 1,18-19-1,18 1 1,35-18 0,53 0-1,-36 0 1,-17 0 0,-35 0-1</inkml:trace>
  <inkml:trace contextRef="#ctx0" brushRef="#br0" timeOffset="68756.482">18944 12594 0,'18'0'47,"17"0"-47,-17 0 16,-89 0-16,142 18 62,-71-1-46,-36 1 0,36 0-1,-17-1 1,34-17 15,19 0-15,17 0-1,-18 0 1,-17 0 0,-1 0-1</inkml:trace>
  <inkml:trace contextRef="#ctx0" brushRef="#br0" timeOffset="73156.826">18644 12471 0,'18'0'31,"17"0"-15,71 0-1,18 0 1,34 0 0,-52 17-1,-35-17 1,-36 0-1</inkml:trace>
  <inkml:trace contextRef="#ctx0" brushRef="#br0" timeOffset="76110.477">13353 14411 0,'-36'18'0,"-17"-1"16,-35 1 0,-18 0-1,-17-1 1,-1-17 0,-34 0-1,-54 0 1,18-53-1,0 0 1,0 0 15,53 18-15,35-18 0,35 18-1,36-36 1,35 18-1,-35-17 1,17-1 0,1-17-1,-1-18 1,18 18 0,0 0-1,53-18 1,17 0-1,19 0 1,34 18 0,18 18 15,18 17-15,88-35-1,-88 17 1,35 36-1,35-1 1,0 1 0,1 35-1,70 0 1,-142 0 0,19 18-1,-36 17 1,-71 0-1,1 1 1,35 34 15,-18-17-15,0 18 0,-17 17-1,-18-18 1,-18 36-1,0 0 1,-17 18 0,-1-19-1,1 1 1,-18 0 0,-18 0-1,-52 0 1,17-18-1,-35 0 1,0 0 15,-18-17-15,0-18 0,-35-18-1,-18 0 1,0 1-1,1-1 1,-37-17 0,54-18-1,-17 0 1,52 0 0,35-18-1,71-17 1,-17-18-1</inkml:trace>
  <inkml:trace contextRef="#ctx0" brushRef="#br0" timeOffset="76955.411">14534 13106 0,'0'-18'15,"0"0"1,53-34 0,0-1-1,-53 35-15,88-53 16,18-17-1,0 18 1,18-1 0,17 1-1,-18 17 1,-17 0 0,-35 0-1,-1 53 1,-70-18-1,18 18 32</inkml:trace>
  <inkml:trace contextRef="#ctx0" brushRef="#br0" timeOffset="77915.255">15064 12241 0,'0'-17'16,"17"17"15,1 0-31,52 0 16,-52 0-16,106 17 16,34-17-1,-17 0 1,-52 0-1,-54 0 1,0 0 15,-17 0-15,-1 18 0,1-18-1,-18 18 1,0 17-1,0 36 1,-35 52 0,-18 18-1,-18-35 1,-17 0 0,35-36-1,36-52 1,-1-18 31,0 0-32,1 0 1,-1-18 0,-35-17-1,53 17-15,-70-35 16,-19-17-1,19-18 1,17 0 0,18 17-1,-1 0 1,36 36 0,-17 18-1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fld id="{12B0CF90-0E48-469A-BE1D-D3B3FC73F6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6697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>
              <a:latin typeface="Arial" panose="020B0604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020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중간고사때 실습으로 이런 문제들 </a:t>
            </a:r>
            <a:r>
              <a:rPr lang="ko-KR" altLang="en-US" dirty="0" err="1"/>
              <a:t>푸는걸로</a:t>
            </a:r>
            <a:r>
              <a:rPr lang="ko-KR" altLang="en-US" dirty="0"/>
              <a:t> 한대 </a:t>
            </a:r>
            <a:r>
              <a:rPr lang="ko-KR" altLang="en-US" dirty="0" err="1"/>
              <a:t>ㅎㅎ</a:t>
            </a:r>
            <a:endParaRPr lang="en-US" altLang="ko-KR" dirty="0"/>
          </a:p>
          <a:p>
            <a:r>
              <a:rPr lang="ko-KR" altLang="en-US" dirty="0"/>
              <a:t>실습시험 개꿀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0CF90-0E48-469A-BE1D-D3B3FC73F610}" type="slidenum">
              <a:rPr lang="en-US" altLang="ko-KR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340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66800" y="2481263"/>
            <a:ext cx="8077200" cy="18573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§"/>
              <a:defRPr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70104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-65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4713A2B4-5D5F-4A66-A3C5-46C1F1C581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188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23B1D935-1DB5-49E0-82B7-1CDE451DBE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7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E9A1A874-96FC-4760-90C1-AC4816D200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92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978D8FE9-C6B4-485D-8C4A-C84573A85B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396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BBCB2FB3-9838-496A-9129-246092C165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454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F71D2D9-4E56-4D13-8B0E-A7D7993C39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699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FDAD328F-3937-4435-84EC-1AC1038A12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95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40843FF-408D-4112-86A2-960C448E8C1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126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8201AD68-D791-4C0C-B21C-FBCF807EA5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42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04362DC1-1139-4DE0-9F58-6B0AF944EB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478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AD82B8D2-4F77-423D-BE78-868929DCBC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592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 bwMode="auto"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i="1"/>
            </a:lvl1pPr>
          </a:lstStyle>
          <a:p>
            <a:r>
              <a:rPr lang="en-US" altLang="ko-KR"/>
              <a:t>Slide </a:t>
            </a:r>
            <a:fld id="{EB8FF482-F141-4B55-A7B9-590435D102B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pitchFamily="-65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ＭＳ Ｐゴシック" pitchFamily="-65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 pitchFamily="-65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 pitchFamily="-65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2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004080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SzPct val="6500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/>
              <a:t>Slide </a:t>
            </a:r>
            <a:fld id="{CF11C8B8-1724-4BEF-906C-8EA48E94F6E6}" type="slidenum">
              <a:rPr lang="en-US" altLang="ko-KR" sz="2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2000" b="0"/>
          </a:p>
        </p:txBody>
      </p:sp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066800" y="1295400"/>
            <a:ext cx="7010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ＭＳ Ｐゴシック" pitchFamily="34" charset="-128"/>
              </a:rPr>
              <a:t>시뮬레이션 기초 및 실습</a:t>
            </a:r>
            <a:endParaRPr lang="ko-KR" altLang="ko-KR" dirty="0">
              <a:ea typeface="ＭＳ Ｐゴシック" pitchFamily="34" charset="-128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>
                <a:ea typeface="ＭＳ Ｐゴシック" pitchFamily="34" charset="-128"/>
              </a:rPr>
              <a:t>Prof. Jibum Kim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Department of Computer Science &amp; Engineering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 Incheon National University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>
                    <a:solidFill>
                      <a:srgbClr val="00B050"/>
                    </a:solidFill>
                  </a:rPr>
                  <a:t>Problem 2:</a:t>
                </a:r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함</m:t>
                    </m:r>
                    <m:r>
                      <a:rPr lang="ko-KR" altLang="en-US" sz="2400" i="1" dirty="0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𝒒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𝒃𝒙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ko-KR" altLang="en-US" sz="2400" dirty="0"/>
                  <a:t> 에 대하여 </a:t>
                </a:r>
                <a:r>
                  <a:rPr lang="en-US" altLang="ko-KR" sz="2400" dirty="0"/>
                  <a:t>[L, R] </a:t>
                </a:r>
                <a:r>
                  <a:rPr lang="ko-KR" altLang="en-US" sz="2400" dirty="0"/>
                  <a:t>범위에서 만일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𝒒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</m:d>
                    <m:r>
                      <a:rPr lang="ko-KR" altLang="en-US" sz="2400" i="1">
                        <a:latin typeface="Cambria Math" panose="02040503050406030204" pitchFamily="18" charset="0"/>
                      </a:rPr>
                      <m:t>값</m:t>
                    </m:r>
                  </m:oMath>
                </a14:m>
                <a:r>
                  <a:rPr lang="ko-KR" altLang="en-US" sz="2400" dirty="0"/>
                  <a:t>이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𝒒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</m:oMath>
                </a14:m>
                <a:r>
                  <a:rPr lang="ko-KR" altLang="en-US" sz="2400" dirty="0"/>
                  <a:t>값 보다 작으면 </a:t>
                </a:r>
                <a:r>
                  <a:rPr lang="en-US" altLang="ko-KR" sz="2400" dirty="0"/>
                  <a:t>“</a:t>
                </a:r>
                <a:r>
                  <a:rPr lang="en-US" altLang="ko-KR" sz="2400" dirty="0" err="1"/>
                  <a:t>qleft</a:t>
                </a:r>
                <a:r>
                  <a:rPr lang="en-US" altLang="ko-KR" sz="2400" dirty="0"/>
                  <a:t> is smaller”</a:t>
                </a:r>
                <a:r>
                  <a:rPr lang="ko-KR" altLang="en-US" sz="2400" dirty="0"/>
                  <a:t>를 출력하고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반대의 경우라면 </a:t>
                </a:r>
                <a:r>
                  <a:rPr lang="en-US" altLang="ko-KR" sz="2400" dirty="0"/>
                  <a:t>“</a:t>
                </a:r>
                <a:r>
                  <a:rPr lang="en-US" altLang="ko-KR" sz="2400" dirty="0" err="1"/>
                  <a:t>qright</a:t>
                </a:r>
                <a:r>
                  <a:rPr lang="en-US" altLang="ko-KR" sz="2400" dirty="0"/>
                  <a:t> is smaller”</a:t>
                </a:r>
                <a:r>
                  <a:rPr lang="ko-KR" altLang="en-US" sz="2400" dirty="0"/>
                  <a:t>를 출력하고자 한다</a:t>
                </a:r>
                <a:r>
                  <a:rPr lang="en-US" altLang="ko-KR" sz="2400" dirty="0"/>
                  <a:t>. </a:t>
                </a:r>
                <a:r>
                  <a:rPr lang="ko-KR" altLang="en-US" sz="2400" dirty="0"/>
                  <a:t>이를 수행하는 코드를 작성해보자 </a:t>
                </a:r>
                <a:r>
                  <a:rPr lang="en-US" altLang="ko-KR" sz="2400" dirty="0"/>
                  <a:t> </a:t>
                </a:r>
              </a:p>
              <a:p>
                <a:r>
                  <a:rPr lang="ko-KR" altLang="en-US" sz="2400" dirty="0"/>
                  <a:t>이</a:t>
                </a:r>
                <a14:m>
                  <m:oMath xmlns:m="http://schemas.openxmlformats.org/officeDocument/2006/math">
                    <m:r>
                      <a:rPr lang="en-US" altLang="ko-KR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함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최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소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값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은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ko-KR" sz="2400" i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에서 갖음 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2" t="-10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114800"/>
            <a:ext cx="24479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2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11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609725"/>
            <a:ext cx="7810500" cy="4486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535" y="2667000"/>
            <a:ext cx="24479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07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7424738" cy="373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1423579"/>
            <a:ext cx="75533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47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14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31" y="1490799"/>
            <a:ext cx="75342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23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1352550"/>
            <a:ext cx="76390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56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en-US" altLang="ko-KR" dirty="0"/>
              <a:t>if </a:t>
            </a:r>
            <a:r>
              <a:rPr lang="ko-KR" altLang="en-US" dirty="0"/>
              <a:t>구조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2133600"/>
            <a:ext cx="77628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06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더 간단한 </a:t>
            </a:r>
            <a:r>
              <a:rPr lang="en-US" altLang="ko-KR" dirty="0"/>
              <a:t>if </a:t>
            </a:r>
            <a:r>
              <a:rPr lang="ko-KR" altLang="en-US" dirty="0"/>
              <a:t>구조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66925"/>
            <a:ext cx="71247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68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</a:t>
            </a:r>
            <a:r>
              <a:rPr lang="en-US" altLang="ko-KR" dirty="0"/>
              <a:t>if </a:t>
            </a:r>
            <a:r>
              <a:rPr lang="ko-KR" altLang="en-US" dirty="0"/>
              <a:t>구조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18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41665"/>
            <a:ext cx="5834062" cy="37066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31C5CD9-EA20-4771-802F-0BA18730E36C}"/>
                  </a:ext>
                </a:extLst>
              </p14:cNvPr>
              <p14:cNvContentPartPr/>
              <p14:nvPr/>
            </p14:nvContentPartPr>
            <p14:xfrm>
              <a:off x="6095880" y="3111480"/>
              <a:ext cx="2673720" cy="12196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31C5CD9-EA20-4771-802F-0BA18730E3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86520" y="3102120"/>
                <a:ext cx="2692440" cy="12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3846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solidFill>
                      <a:srgbClr val="00B050"/>
                    </a:solidFill>
                  </a:rPr>
                  <a:t>Problem 3: 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함수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𝒒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𝒃𝒙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ko-KR" altLang="en-US" dirty="0"/>
                  <a:t> 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에서 최소값 갖음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.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만일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[L, R]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범위에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ko-KR" altLang="en-US" dirty="0">
                    <a:latin typeface="Cambria Math" panose="02040503050406030204" pitchFamily="18" charset="0"/>
                  </a:rPr>
                  <a:t> 가 있으면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“yes”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를 출력 그렇지 않다면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“no”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를 출력하는 코드를 작성해 보자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.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 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1" t="-1762" r="-2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743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지금까지 다룬 내용은 </a:t>
            </a:r>
            <a:r>
              <a:rPr lang="en-US" altLang="ko-KR" dirty="0"/>
              <a:t>script</a:t>
            </a:r>
            <a:r>
              <a:rPr lang="ko-KR" altLang="en-US" dirty="0"/>
              <a:t>에서 모든 명령문이 순서대로 실행되는 형태였다</a:t>
            </a:r>
            <a:endParaRPr lang="en-US" altLang="ko-KR" dirty="0"/>
          </a:p>
          <a:p>
            <a:r>
              <a:rPr lang="ko-KR" altLang="en-US" dirty="0"/>
              <a:t>어떠한 명령문이 어떤 특정 조건에서만 실행되는 방법에 대해서 배워보자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</a:t>
            </a:fld>
            <a:endParaRPr lang="en-US" altLang="ko-K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43337BDA-9876-4A1A-9357-D822BC017F00}"/>
                  </a:ext>
                </a:extLst>
              </p14:cNvPr>
              <p14:cNvContentPartPr/>
              <p14:nvPr/>
            </p14:nvContentPartPr>
            <p14:xfrm>
              <a:off x="5911920" y="3124080"/>
              <a:ext cx="3099240" cy="131508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43337BDA-9876-4A1A-9357-D822BC017F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2560" y="3114720"/>
                <a:ext cx="3117960" cy="133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1321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595574"/>
            <a:ext cx="74866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14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334555" cy="4152900"/>
          </a:xfrm>
        </p:spPr>
        <p:txBody>
          <a:bodyPr/>
          <a:lstStyle/>
          <a:p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ko-KR" sz="2400" dirty="0"/>
              <a:t>and (</a:t>
            </a:r>
            <a:r>
              <a:rPr lang="ko-KR" altLang="en-US" sz="2400" dirty="0"/>
              <a:t>논리곱</a:t>
            </a:r>
            <a:r>
              <a:rPr lang="en-US" altLang="ko-KR" sz="2400" dirty="0"/>
              <a:t>) , or (</a:t>
            </a:r>
            <a:r>
              <a:rPr lang="ko-KR" altLang="en-US" sz="2400" dirty="0"/>
              <a:t>논리합</a:t>
            </a:r>
            <a:r>
              <a:rPr lang="en-US" altLang="ko-KR" sz="2400" dirty="0"/>
              <a:t>), </a:t>
            </a:r>
            <a:r>
              <a:rPr lang="en-US" altLang="ko-KR" sz="2400" dirty="0" err="1"/>
              <a:t>xor</a:t>
            </a:r>
            <a:r>
              <a:rPr lang="en-US" altLang="ko-KR" sz="2400" dirty="0"/>
              <a:t> (</a:t>
            </a:r>
            <a:r>
              <a:rPr lang="ko-KR" altLang="en-US" sz="2400" dirty="0"/>
              <a:t>배타적 논리합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:  </a:t>
            </a:r>
            <a:r>
              <a:rPr lang="ko-KR" altLang="en-US" sz="2400" dirty="0"/>
              <a:t>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  (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부정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논리 연산자의 </a:t>
            </a:r>
            <a:r>
              <a:rPr lang="ko-KR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진리표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77" y="3048000"/>
            <a:ext cx="8687678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13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AND</a:t>
            </a:r>
            <a:r>
              <a:rPr lang="ko-KR" altLang="en-US" sz="2400" dirty="0"/>
              <a:t>에는 두 가지가 있다</a:t>
            </a:r>
            <a:endParaRPr lang="en-US" altLang="ko-KR" sz="2400" dirty="0"/>
          </a:p>
          <a:p>
            <a:r>
              <a:rPr lang="en-US" altLang="ko-KR" sz="2400" dirty="0"/>
              <a:t> &amp;&amp; (short circuit and ),  &amp; (and)</a:t>
            </a:r>
          </a:p>
          <a:p>
            <a:r>
              <a:rPr lang="en-US" altLang="ko-KR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&amp;&amp;</a:t>
            </a:r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경우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거짓일 경우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는 검사하지 않고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바로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한다 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이런 경우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장점이 뭘까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/>
              <a:t>&amp;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ko-KR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는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과</a:t>
            </a:r>
            <a:r>
              <a:rPr lang="ko-KR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모두 검사한다 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</a:t>
            </a:r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short circuit and</a:t>
            </a:r>
            <a:r>
              <a:rPr lang="ko-KR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는 </a:t>
            </a:r>
            <a:r>
              <a:rPr lang="ko-KR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스칼라값의</a:t>
            </a:r>
            <a:r>
              <a:rPr lang="ko-KR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경우만 사용 가능</a:t>
            </a:r>
            <a:endParaRPr lang="en-US" altLang="ko-K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ko-KR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는 벡터에도 사용 가능하다 </a:t>
            </a:r>
            <a:endParaRPr lang="en-US" altLang="ko-K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F580D8F6-6669-49F3-916F-DB6C0F2473DD}"/>
                  </a:ext>
                </a:extLst>
              </p14:cNvPr>
              <p14:cNvContentPartPr/>
              <p14:nvPr/>
            </p14:nvContentPartPr>
            <p14:xfrm>
              <a:off x="1035000" y="2355840"/>
              <a:ext cx="7690320" cy="316908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F580D8F6-6669-49F3-916F-DB6C0F2473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5640" y="2346480"/>
                <a:ext cx="7709040" cy="318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5925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OR</a:t>
            </a:r>
            <a:r>
              <a:rPr lang="ko-KR" altLang="en-US" sz="2400" dirty="0"/>
              <a:t>에도 두 가지가 있다</a:t>
            </a:r>
            <a:endParaRPr lang="en-US" altLang="ko-KR" sz="2400" dirty="0"/>
          </a:p>
          <a:p>
            <a:r>
              <a:rPr lang="en-US" altLang="ko-KR" sz="2400" dirty="0"/>
              <a:t> || (short circuit or),  | (or)</a:t>
            </a:r>
          </a:p>
          <a:p>
            <a:r>
              <a:rPr lang="en-US" altLang="ko-KR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/>
              <a:t>||</a:t>
            </a:r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경우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참일 경우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는 검사하지 않고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바로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한다 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이런 경우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장점이 뭘까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cs typeface="Times New Roman" panose="02020603050405020304" pitchFamily="18" charset="0"/>
              </a:rPr>
              <a:t>|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ko-KR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는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과</a:t>
            </a:r>
            <a:r>
              <a:rPr lang="ko-KR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모두 검사한다 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</a:t>
            </a:r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short circuit or</a:t>
            </a:r>
            <a:r>
              <a:rPr lang="ko-KR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는 </a:t>
            </a:r>
            <a:r>
              <a:rPr lang="ko-KR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스칼라값의</a:t>
            </a:r>
            <a:r>
              <a:rPr lang="ko-KR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경우만 사용 가능</a:t>
            </a:r>
            <a:endParaRPr lang="en-US" altLang="ko-K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ko-KR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는 벡터에도 사용 가능하다 </a:t>
            </a:r>
            <a:endParaRPr lang="en-US" altLang="ko-K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8599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예</a:t>
            </a:r>
            <a:r>
              <a:rPr lang="en-US" altLang="ko-KR" dirty="0"/>
              <a:t>) 5&lt;3 &amp;&amp; 10&gt;2 </a:t>
            </a:r>
          </a:p>
          <a:p>
            <a:r>
              <a:rPr lang="en-US" altLang="ko-KR" dirty="0"/>
              <a:t>  % </a:t>
            </a:r>
            <a:r>
              <a:rPr lang="ko-KR" altLang="en-US" dirty="0" err="1"/>
              <a:t>첫번째</a:t>
            </a:r>
            <a:r>
              <a:rPr lang="ko-KR" altLang="en-US" dirty="0"/>
              <a:t> </a:t>
            </a:r>
            <a:r>
              <a:rPr lang="ko-KR" altLang="en-US" dirty="0" err="1"/>
              <a:t>비교문이</a:t>
            </a:r>
            <a:r>
              <a:rPr lang="ko-KR" altLang="en-US" dirty="0"/>
              <a:t> 거짓이므로 </a:t>
            </a:r>
            <a:r>
              <a:rPr lang="ko-KR" altLang="en-US" dirty="0" err="1"/>
              <a:t>두번째</a:t>
            </a:r>
            <a:r>
              <a:rPr lang="ko-KR" altLang="en-US" dirty="0"/>
              <a:t> </a:t>
            </a:r>
            <a:r>
              <a:rPr lang="ko-KR" altLang="en-US" dirty="0" err="1"/>
              <a:t>비교문은</a:t>
            </a:r>
            <a:r>
              <a:rPr lang="ko-KR" altLang="en-US" dirty="0"/>
              <a:t> 검사 </a:t>
            </a:r>
            <a:r>
              <a:rPr lang="ko-KR" altLang="en-US" dirty="0" err="1"/>
              <a:t>안함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예</a:t>
            </a:r>
            <a:r>
              <a:rPr lang="en-US" altLang="ko-KR" dirty="0"/>
              <a:t>)  12&gt;3 || 2&gt;5</a:t>
            </a:r>
          </a:p>
          <a:p>
            <a:r>
              <a:rPr lang="en-US" altLang="ko-KR" dirty="0"/>
              <a:t> % </a:t>
            </a:r>
            <a:r>
              <a:rPr lang="ko-KR" altLang="en-US" dirty="0" err="1"/>
              <a:t>두번째</a:t>
            </a:r>
            <a:r>
              <a:rPr lang="ko-KR" altLang="en-US" dirty="0"/>
              <a:t> </a:t>
            </a:r>
            <a:r>
              <a:rPr lang="ko-KR" altLang="en-US" dirty="0" err="1"/>
              <a:t>비교문</a:t>
            </a:r>
            <a:r>
              <a:rPr lang="ko-KR" altLang="en-US" dirty="0"/>
              <a:t> 검사 </a:t>
            </a:r>
            <a:r>
              <a:rPr lang="ko-KR" altLang="en-US" dirty="0" err="1"/>
              <a:t>안함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9183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solidFill>
                      <a:srgbClr val="00B050"/>
                    </a:solidFill>
                  </a:rPr>
                  <a:t>Problem 4: 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함수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𝒒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𝒃𝒙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ko-KR" altLang="en-US" dirty="0"/>
                  <a:t> 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에서 최소값을 갖는다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.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ko-KR" altLang="en-US" dirty="0"/>
                  <a:t>범위 </a:t>
                </a:r>
                <a:r>
                  <a:rPr lang="en-US" altLang="ko-KR" dirty="0"/>
                  <a:t>[L, R]</a:t>
                </a:r>
                <a:r>
                  <a:rPr lang="ko-KR" altLang="en-US" dirty="0"/>
                  <a:t>에서의 최소값을 찾고 그 최소값을 갖는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값을 찾는 코드를 작성하고자 한다</a:t>
                </a:r>
                <a:r>
                  <a:rPr lang="en-US" altLang="ko-KR" dirty="0"/>
                  <a:t>. </a:t>
                </a:r>
              </a:p>
              <a:p>
                <a:r>
                  <a:rPr lang="ko-KR" altLang="en-US" dirty="0"/>
                  <a:t>입력으로 </a:t>
                </a:r>
                <a:r>
                  <a:rPr lang="en-US" altLang="ko-KR" dirty="0"/>
                  <a:t>L, R, b, c</a:t>
                </a:r>
                <a:r>
                  <a:rPr lang="ko-KR" altLang="en-US" dirty="0"/>
                  <a:t>를 사용자에게 받자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1" t="-1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5865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세가지 </a:t>
            </a:r>
            <a:r>
              <a:rPr lang="en-US" altLang="ko-KR" dirty="0"/>
              <a:t>case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7400"/>
            <a:ext cx="4038600" cy="17098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495" y="2080090"/>
            <a:ext cx="4010025" cy="16644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281" y="3964627"/>
            <a:ext cx="5291137" cy="247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47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8800"/>
            <a:ext cx="2219325" cy="2571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700" y="1619250"/>
            <a:ext cx="1638300" cy="2781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0" y="1643199"/>
            <a:ext cx="19526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4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>
                    <a:solidFill>
                      <a:srgbClr val="00B050"/>
                    </a:solidFill>
                  </a:rPr>
                  <a:t>Problem 1: </a:t>
                </a:r>
                <a14:m>
                  <m:oMath xmlns:m="http://schemas.openxmlformats.org/officeDocument/2006/math">
                    <m:r>
                      <a:rPr lang="ko-KR" altLang="en-US" sz="2400" i="1" dirty="0" smtClean="0">
                        <a:latin typeface="Cambria Math" panose="02040503050406030204" pitchFamily="18" charset="0"/>
                      </a:rPr>
                      <m:t>함</m:t>
                    </m:r>
                    <m:r>
                      <a:rPr lang="ko-KR" altLang="en-US" sz="2400" b="1" i="1" dirty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𝒒</m:t>
                    </m:r>
                    <m:d>
                      <m:d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𝒃𝒙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ko-KR" altLang="en-US" sz="2400" dirty="0"/>
                  <a:t> 이</a:t>
                </a:r>
                <a14:m>
                  <m:oMath xmlns:m="http://schemas.openxmlformats.org/officeDocument/2006/math">
                    <m:r>
                      <a:rPr lang="en-US" altLang="ko-KR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주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어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져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있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다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altLang="ko-KR" sz="2400" b="1" i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이 함수는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ko-KR" sz="2400" b="1" i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에서 최소값을 갖는다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 </a:t>
                </a:r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𝒒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2400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범위에서 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증가함수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이면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“yes”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를 출력하고 그렇지 않으면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“no“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를 출력하고자 한다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 </a:t>
                </a: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이를 </a:t>
                </a:r>
                <a:r>
                  <a:rPr lang="en-US" altLang="ko-KR" sz="2400" dirty="0" err="1">
                    <a:latin typeface="Cambria Math" panose="02040503050406030204" pitchFamily="18" charset="0"/>
                  </a:rPr>
                  <a:t>Matlab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코드로 작성하시오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2" t="-10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787" y="3124200"/>
            <a:ext cx="2447925" cy="23241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F3869C7-EA75-4E19-B9F9-CC963DD28DC6}"/>
                  </a:ext>
                </a:extLst>
              </p14:cNvPr>
              <p14:cNvContentPartPr/>
              <p14:nvPr/>
            </p14:nvContentPartPr>
            <p14:xfrm>
              <a:off x="870120" y="546120"/>
              <a:ext cx="8197920" cy="49215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F3869C7-EA75-4E19-B9F9-CC963DD28D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0760" y="536760"/>
                <a:ext cx="8216640" cy="494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736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4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24000"/>
            <a:ext cx="7038975" cy="4572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B135BE82-164F-486A-ABD4-597765AFA6E8}"/>
                  </a:ext>
                </a:extLst>
              </p14:cNvPr>
              <p14:cNvContentPartPr/>
              <p14:nvPr/>
            </p14:nvContentPartPr>
            <p14:xfrm>
              <a:off x="247680" y="1555920"/>
              <a:ext cx="7175880" cy="20322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135BE82-164F-486A-ABD4-597765AFA6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320" y="1546560"/>
                <a:ext cx="7194600" cy="205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277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5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24000"/>
            <a:ext cx="6710362" cy="474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4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57640"/>
            <a:ext cx="7391400" cy="49703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B22FC6F3-96B8-4B02-B5FC-D06FEE1B39FE}"/>
                  </a:ext>
                </a:extLst>
              </p14:cNvPr>
              <p14:cNvContentPartPr/>
              <p14:nvPr/>
            </p14:nvContentPartPr>
            <p14:xfrm>
              <a:off x="2292480" y="304920"/>
              <a:ext cx="6413760" cy="61218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22FC6F3-96B8-4B02-B5FC-D06FEE1B39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3120" y="295560"/>
                <a:ext cx="6432480" cy="614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329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24000"/>
            <a:ext cx="6819900" cy="470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7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8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09780"/>
            <a:ext cx="6905625" cy="49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87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확인해 보자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9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057400"/>
            <a:ext cx="1828800" cy="404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26690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Mgt Overview 8.8.05</Template>
  <TotalTime>5524</TotalTime>
  <Words>521</Words>
  <Application>Microsoft Office PowerPoint</Application>
  <PresentationFormat>화면 슬라이드 쇼(4:3)</PresentationFormat>
  <Paragraphs>75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ＭＳ Ｐゴシック</vt:lpstr>
      <vt:lpstr>굴림</vt:lpstr>
      <vt:lpstr>Arial</vt:lpstr>
      <vt:lpstr>Cambria Math</vt:lpstr>
      <vt:lpstr>Times</vt:lpstr>
      <vt:lpstr>Times New Roman</vt:lpstr>
      <vt:lpstr>Wingdings</vt:lpstr>
      <vt:lpstr>Edge</vt:lpstr>
      <vt:lpstr>시뮬레이션 기초 및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LANL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creator>LC-LM</dc:creator>
  <cp:lastModifiedBy>Malibin</cp:lastModifiedBy>
  <cp:revision>508</cp:revision>
  <dcterms:created xsi:type="dcterms:W3CDTF">2007-04-05T20:26:21Z</dcterms:created>
  <dcterms:modified xsi:type="dcterms:W3CDTF">2019-03-11T07:12:30Z</dcterms:modified>
</cp:coreProperties>
</file>