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44"/>
  </p:notesMasterIdLst>
  <p:sldIdLst>
    <p:sldId id="272" r:id="rId2"/>
    <p:sldId id="273" r:id="rId3"/>
    <p:sldId id="274" r:id="rId4"/>
    <p:sldId id="275" r:id="rId5"/>
    <p:sldId id="277" r:id="rId6"/>
    <p:sldId id="278" r:id="rId7"/>
    <p:sldId id="279" r:id="rId8"/>
    <p:sldId id="334" r:id="rId9"/>
    <p:sldId id="280" r:id="rId10"/>
    <p:sldId id="281" r:id="rId11"/>
    <p:sldId id="282" r:id="rId12"/>
    <p:sldId id="283" r:id="rId13"/>
    <p:sldId id="286" r:id="rId14"/>
    <p:sldId id="319" r:id="rId15"/>
    <p:sldId id="320" r:id="rId16"/>
    <p:sldId id="322" r:id="rId17"/>
    <p:sldId id="323" r:id="rId18"/>
    <p:sldId id="321" r:id="rId19"/>
    <p:sldId id="324" r:id="rId20"/>
    <p:sldId id="325" r:id="rId21"/>
    <p:sldId id="326" r:id="rId22"/>
    <p:sldId id="327" r:id="rId23"/>
    <p:sldId id="328" r:id="rId24"/>
    <p:sldId id="329" r:id="rId25"/>
    <p:sldId id="332" r:id="rId26"/>
    <p:sldId id="333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4" r:id="rId36"/>
    <p:sldId id="345" r:id="rId37"/>
    <p:sldId id="346" r:id="rId38"/>
    <p:sldId id="287" r:id="rId39"/>
    <p:sldId id="289" r:id="rId40"/>
    <p:sldId id="290" r:id="rId41"/>
    <p:sldId id="330" r:id="rId42"/>
    <p:sldId id="331" r:id="rId4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01"/>
    <a:srgbClr val="005AB3"/>
    <a:srgbClr val="004080"/>
    <a:srgbClr val="808080"/>
    <a:srgbClr val="66CCFF"/>
    <a:srgbClr val="CCCC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85831" autoAdjust="0"/>
  </p:normalViewPr>
  <p:slideViewPr>
    <p:cSldViewPr>
      <p:cViewPr varScale="1">
        <p:scale>
          <a:sx n="98" d="100"/>
          <a:sy n="98" d="100"/>
        </p:scale>
        <p:origin x="186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8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340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3-25T06:08:36.5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1376 1005 0,'0'89'31,"0"-72"-31,0 19 15,0 52 1,0 18 0,0-89-16,0 71 15,17 1 1,1-36 0,0-53 15,17-53-16,0-18 1,1-17 0,-19 17-1,18-17 17,-35 70-32,0-17 15,18 0 1,-18 53 46,0-1-46,0 1-16,0-1 0,0 54 16,0 35-1,0-36 1,0 1-1,18-36 1,-1-35 15,19-88 1,-19 88-32,19-106 15,-1 0 1,-17 36-1,-1 35 1</inkml:trace>
  <inkml:trace contextRef="#ctx0" brushRef="#br0" timeOffset="567.888">1799 1217 0,'0'35'16,"0"-17"-16,0 35 0,53 53 31,35-36-15,0-52 0,-17 0-1,0-18 1,-71-18-1,17-17 1,-17-18 0,0 0-1,-17 0 1,-19 18 0,1 17-1,0 18 1,-18 0-1,-18 35 1,1 18 0,17 53 15,0 0-15,53-18-1,35 36 1,18-72-1,53-16 1,53-36 0,-18 0-1,-53-53 1,-35 0 0,-35 18-1,-18-1 1</inkml:trace>
  <inkml:trace contextRef="#ctx0" brushRef="#br0" timeOffset="1433.559">3052 1182 0,'0'-18'16,"-18"18"15,0 0-31,-35 0 31,36 0-31,-54 53 16,1-35 0,17 52-1,35-17 1,18-35-1,18-1 1,52 19 0,36-1-1,-35 0 1,-36 36 0,-35-36-1,0 0 1,-18-17-1,-35-18 1,0 18 15,-17-1-15,17-17 0</inkml:trace>
  <inkml:trace contextRef="#ctx0" brushRef="#br0" timeOffset="1868.017">3387 1041 0,'0'17'15,"-18"72"1,0-72-16,-35 107 16,18-36-1,0 35 1,17-17-1,18-18 1,0-52 0,53-19-1,88-17 1,18-35 0,-53-18-1,-36 18 1,-70 0 15,0 17-15</inkml:trace>
  <inkml:trace contextRef="#ctx0" brushRef="#br0" timeOffset="2187.323">3157 1358 0,'18'0'31,"35"0"-16,-35 0 1,105 0 0,-17 0-1,-18 0 1,-53 18 0</inkml:trace>
  <inkml:trace contextRef="#ctx0" brushRef="#br0" timeOffset="2920.5">3881 1199 0,'0'18'31,"0"17"-31,0-17 15,-18 53 1,-17 70 0,-1-35-1,36-1 1,0-87 0,0-36 46,0 1-62,0-1 0,0 0 16,0 1-16,36-36 15,-1-18 1,0 36 0,53 0-1,-17 17 1,0 18 15,-1 0-15,-17 18-1,18-1 1,-36-17 0,18 0-1</inkml:trace>
  <inkml:trace contextRef="#ctx0" brushRef="#br0" timeOffset="3310.551">4480 1446 0,'-17'0'31,"-1"0"-31,-53 18 16,54-18-16,-54 53 15,1 18 16,17-1-15,53-17 0,0-18-1,35-17 1,53-18 0,18-35-1,-18-36 1,-88 36-1,0-18 1,0 0 0,-35 0-1,17 35 17</inkml:trace>
  <inkml:trace contextRef="#ctx0" brushRef="#br0" timeOffset="3752.633">4604 1288 0,'0'17'15,"0"19"1,0-19-16,-18 71 15,18 18 1,0-70 0,-18-1-1,18-53 32,18 18-31,17-35-16,-35 17 15,71-52 1,-18 34 0,-18 19-1,-17 17 1,-1 0 0,-17 53-1,18 0 1,-18 0-1,0-1 1,18 1 0</inkml:trace>
  <inkml:trace contextRef="#ctx0" brushRef="#br0" timeOffset="4906.691">5362 1358 0,'0'-17'16,"-17"17"-16,-36 0 15,0 0 1,-35 0 0,-1 52-1,19 1 1,-1 18 0,71 0-1,0-36 16,53-35-15,18 0 0,-1-35-1,18-36 1,-17 0 0,-36 36-1,-17 17 1,-18 1-1,0 34 17,0 36-17,0-35-15,-35 88 16,-18 35 0,17 0 15,-52 0-16,-18 0 1,89-123 0,17 0-1,-35-18 1,17-18 0,-17-53-1,-18-34 1,17 16-1,36 1 1,18 35 0,17 18-1,36 35 1,-1 0 0,19 35 15,-1 1-16,-53 16 1,0-52 0,-17 0-1,53-17 1,-36-18 0</inkml:trace>
  <inkml:trace contextRef="#ctx0" brushRef="#br0" timeOffset="5220.641">5592 988 0,'0'17'31,"0"1"-31,0 0 0,0 105 16,-53 89 0,35-89-1,0 71 1,1-88 0,17-71-1,17-35 16,-17-17-31</inkml:trace>
  <inkml:trace contextRef="#ctx0" brushRef="#br0" timeOffset="5439.122">5821 1288 0,'17'0'31,"1"53"-15,-18-18-16,53 35 16,-18 1-1,18-36 1,-35-17 0,17-18-1,-17-35 1</inkml:trace>
  <inkml:trace contextRef="#ctx0" brushRef="#br0" timeOffset="5671.988">6121 1358 0,'0'18'32,"0"-1"-32,-36 54 15,-52 88 1,35-71-1,-35 35 1,0-34 0,35-19-1,35-52 1,1-1 0</inkml:trace>
  <inkml:trace contextRef="#ctx0" brushRef="#br0" timeOffset="8708.547">7250 917 0,'0'18'32,"0"0"-32,0-1 0,0 89 15,-18 35 1,-17 35-1,-1-52 1,19-18 15,17-53-15,-18-53 31,18-36-32,-35-52 1,17 53 0,1 0-16,-1-18 15,-35 0 1,18 53 0,-1 0-1,-16 0 1,-19 17-1,36 36 1,-18-17 15,35 17-15,1-18 0,17-17-1,17-1 1,1 1-1,17-18 1,18 17 0,0-17-1,17 0 1,-17-17 0,18-18-1,-18-1 1,-36 36-1</inkml:trace>
  <inkml:trace contextRef="#ctx0" brushRef="#br0" timeOffset="8964.766">7479 1058 0,'18'0'16,"-18"18"-1,0 0 1,0-1-16,0 36 15</inkml:trace>
  <inkml:trace contextRef="#ctx0" brushRef="#br0" timeOffset="9329.474">7602 1358 0,'0'0'0,"-17"35"31,17-17-31,-18 53 31,-35 52-15,36-70 0,17-18-1</inkml:trace>
  <inkml:trace contextRef="#ctx0" brushRef="#br0" timeOffset="9988.778">8096 1341 0,'0'0'0,"0"-18"32,-17 18-17,-36 0 1,35 0-16,-70 0 31,17 53-31,1-18 16,34 0-1,36-17 17,18 17-17,35-17 1,0 17 0,0 18-1,0 18 1,-36-36-1,-17-17 1,18-18 0,-18 17 15,-18-17-15,1 18-1,-18 0 1,-1-18-1,19 0 1</inkml:trace>
  <inkml:trace contextRef="#ctx0" brushRef="#br0" timeOffset="11093.804">8714 1252 0,'0'18'31,"-18"-18"-31,-53 35 16,71-17-1,-52 17-15,-1 18 16,17 18 15,1-1-15,17-17-1,18-35 1,18-18 390,17 0-406,1 0 16,-1 17-1,-35 1 1,53 17 0,-36 1-1,1-1 1,35-17 0,-18-18-1,1 0 1,-1 17-1,-18-17-15</inkml:trace>
  <inkml:trace contextRef="#ctx0" brushRef="#br0" timeOffset="11656.839">9243 1499 0,'-18'0'31,"1"0"-31,-36 0 15,35 0-15,-53 36 16,1 17 0,35-18-1,17 35 1,18-52 0,0 17-1,18-35 1,-1 0-1,36 0 17,35 0-17,1-35 1,-37 0 0,-34-1-1,-18-16 1,0-1-1,0 17 1,-18 36 31</inkml:trace>
  <inkml:trace contextRef="#ctx0" brushRef="#br0" timeOffset="12879.723">9719 1199 0,'0'36'32,"0"34"-17,-35 36 1,-1 35-1,36-123-15,-52 105 16,34-70 0,18-17-1,0-54 48,0 0-48,18-35 1,-1 18-16,36-18 16,0 18-1,-18 0 1,18 17 0,-17 18-1,-19-18 1,1 18 15,-18-17-31,53-19 16,17-17-1,1 1 1,-18 34 0,-18 0-1,-17 18 16,17 36-15,-17 52 0,-1 0-1,-17 18 1,18-71 0,-18-17-1,0-36 16,0 0-15,0-52 0,-18 70-16,1-53 15,-19 35 1,19 18 0,-36 0 15,-18 36-16,-17 34 1,53 1 0,35-54-1,0 1 1,17-18 0,54 0-1,-18 0 1,0 0-1,-18 35 1,18-17 0,-35-18-1</inkml:trace>
  <inkml:trace contextRef="#ctx0" brushRef="#br0" timeOffset="14196.12">10654 1376 0,'0'-18'16,"0"36"-16,-18-36 31,-17 53-16,-18 18 1,18 0 0,35-35-16,-18 35 15,18-35 17,18-18-17,52-18 1,19-35-1,-37 18 1,-16 17 0,-36 0-1,0 36 17,0 70-17,0-70-15,0 88 16,-18 35-1,-35-18 1,-17 1 0,17-36-1,0-35 1,18-18 15,17-35-15,-17-17 15,-18-1-15,17-35-1,19 18 1,17-54 0,17 37-1,1 34-15,17-35 16,18 0-1,0 18 1,0 35 0,0-18-1,18 18 17,-19 0-32,37 0 31,-19 0-16,18 0 1,-17-17 0,-18-1-1,-18 18 1,0-53 0,1 35-1,-1-52 1,-17 17-1,-18-18 1,-18 71 47,0 0-63,1 0 15,-54 18 1,1 17-1,-1 18 1,36 35 0,-18 18-1,35-18 1,1 1 0,34-37-1,36-16 1,35-36-1,1 0 1,34 0 0,-52-18-1,-36 0 1,-18 18 15</inkml:trace>
  <inkml:trace contextRef="#ctx0" brushRef="#br0" timeOffset="17599.939">11906 1111 0,'18'0'16,"0"53"0,17 0-1,-35-35-15,53 35 16,0 0-1,-18-1 1</inkml:trace>
  <inkml:trace contextRef="#ctx0" brushRef="#br0" timeOffset="17847.356">12118 1482 0,'0'17'0,"0"-34"0,0 52 15,-18 0-15,1 71 16,17-18 0,0 18-1,0-53 1</inkml:trace>
  <inkml:trace contextRef="#ctx0" brushRef="#br0" timeOffset="18235.408">12524 1199 0,'0'36'0,"-18"52"16,-17 71 0,-1-36-1,1 1 1,0-36-1,35-71 1,18-17 15,-1 0-15,54-17 0,-1 17-1,-17-18 1,-18 1-1</inkml:trace>
  <inkml:trace contextRef="#ctx0" brushRef="#br0" timeOffset="18585.084">12241 1429 0,'18'0'47,"0"0"-32,52 0 1,-52 0-16,70 0 16,0 0-1,-17 17 1,-36-17 0,-17 18-1,-1-18 1</inkml:trace>
  <inkml:trace contextRef="#ctx0" brushRef="#br0" timeOffset="19084.829">13123 1429 0,'-17'0'47,"-1"0"-47,-17 0 16,-18 0-1,35 35 1,18-17 15,0-1-31,0 19 31,71 34-15,-54-52-16,19 35 16,-1-18-1,-17 18 1,-18-18-1,0-17 1,-18-1 0,-17 1-1,17-18 1,-17 0 0,17 0-1,1 0 1</inkml:trace>
  <inkml:trace contextRef="#ctx0" brushRef="#br0" timeOffset="20118.754">13829 1288 0,'0'17'16,"-18"36"0,18-35-16,0 17 15,-17 53 1,17-17-1,0-1 1,0-52 0,35-18 15,0-18-15,18-17-1,0 0 1,0-18 15,-35 53-31,-1-35 16,18-18-1,-17 17 1,0-34 0,-1 35-1,-17 52 32,0 1-47,0 0 0,-35 70 16,17 35-1,18-17 1,0-18 0,0-70-1,18-18 48</inkml:trace>
  <inkml:trace contextRef="#ctx0" brushRef="#br0" timeOffset="20669.51">14570 1305 0,'-18'0'31,"0"0"-15,-52 0-1,-18 18 1,88 0-16,-53 17 16,53-18-1,0 19 1,0-1-1,53 36 1,35-1 0,-35 1-1,-36-18 1,-17-36 31,-17-17-47,-36 18 31,-18 0-15,54-1-16,-36-17 15,35 0 1,1 0 0</inkml:trace>
  <inkml:trace contextRef="#ctx0" brushRef="#br0" timeOffset="21303.503">14517 1640 0,'17'0'15,"-34"0"-15,70 0 0,-36 0 0,72 0 16,87 18 15,-88-18-15,-17 0-1,-18 0 1,-18-35 0,0 0-1,-17-1 1,-18 1 0,0 0-1,0 17 1,-35-17-1,-18 17 1,0 18 0,0 0-1,0 0 1,-35 53 0,35 0-1,17 18 16,19-19-15,17 19 0,0 0-1,17-1 1,36-17 0,36 0-1,52 0 1,-35-36-1,-18-17 1,-53 18 0,18-18-1,-35 0 1</inkml:trace>
  <inkml:trace contextRef="#ctx0" brushRef="#br0" timeOffset="21521.734">15575 1887 0,'0'36'31,"0"-19"-31,18 1 0,-18 17 16,0 0 0,17-35-1</inkml:trace>
  <inkml:trace contextRef="#ctx0" brushRef="#br0" timeOffset="23389.244">16916 864 0,'17'0'15,"-17"53"1,0 35 0,0-70-16,18 88 15,-18 35 1,0-18 0,0 1-1,0-53 1,0-36-1,0-53 79,0 1-94,0-1 0,18-35 16,-1-35-1,19-53 1,34 52 0,-17 54-1,18 0 1,-19 35 0,1 18-1,0 34 1,0 37-1,-35 16 1,-18-34 0,0 0-1,-53-18 1,-18-36 15,1 1-15,-1-18-1,54 0 1,-1 0 0,0 0-1</inkml:trace>
  <inkml:trace contextRef="#ctx0" brushRef="#br0" timeOffset="24258.623">17657 1111 0,'0'18'32,"0"0"-32,0-1 0,0 71 15,-36 36 1,36-36 0,-17-53-1,17-17 1,0-36 31,0-17-32,35 0 1,0 17 15,-17 0-31,52 18 16,1 0-1,17 0 1,0 0 0,-17-17-1,-1-18 1,-34-1 0,-1 1-1,-35 0 1,0-1-1,-18 36 32,-17 0-47,-18 0 16,0 18 15,18 17-15,-18 18-1,53-35-15,-53 70 16,53-35 0,0 0-1,18-18 1,70 1 0,0-19-1,18-17 1,-53 0-1,-35 0 1,-1 0 0</inkml:trace>
  <inkml:trace contextRef="#ctx0" brushRef="#br0" timeOffset="25193.925">18503 1252 0,'0'-17'15,"0"-1"16,18 18-31,-18-18 0,70 1 16,1 17 0,-18-18 15,-18 53-15,-17 54-1,-1-1 1,-17 18-1,0-36 1,0-17 0,0-70 46,-17-1-62,17 0 0,-18-35 16,-35 18-1,0 17 1,0 18 0,-17 18 15,17 53-15,-18-1-1,36-17 1,35-35-1,18-18 1,35 0 15,-36 0-31,54 0 16,17 0 0,18 0-1,-18-18 1</inkml:trace>
  <inkml:trace contextRef="#ctx0" brushRef="#br0" timeOffset="25626.183">19138 1164 0,'0'18'15,"-17"17"1,-19 18 0,19-18-16,-36 36 15,17-1 1,1 1 0,35-71 46,18-18-62,35-17 31,35 17-15,35-17 0,-105 17-16,158-17 15,-70 0 1,-70 35-1,-36-18 1</inkml:trace>
  <inkml:trace contextRef="#ctx0" brushRef="#br0" timeOffset="25857.902">19385 1305 0,'-17'18'0,"17"0"16,0 34-1,35 72 1,18-36 0,17-35-1,-34-18 1,-36-17-1</inkml:trace>
  <inkml:trace contextRef="#ctx0" brushRef="#br0" timeOffset="26459.788">16439 758 0,'0'18'15,"0"35"1,0 0 0,-17-18-16,17 1 15,-18-19 1</inkml:trace>
  <inkml:trace contextRef="#ctx0" brushRef="#br0" timeOffset="26675.209">16475 811 0,'0'18'16,"0"35"0,0 0-1,0-18 1,0-17 0</inkml:trace>
  <inkml:trace contextRef="#ctx0" brushRef="#br0" timeOffset="27376.113">19685 635 0,'18'0'0,"-18"18"0,0 52 16,0 36-1,0 18 1,0-19-1,-18-52 1</inkml:trace>
  <inkml:trace contextRef="#ctx0" brushRef="#br0" timeOffset="27593.815">19879 688 0,'0'18'31,"0"-1"-31,0 71 16,0 18 0,0-70-1,0 34 1,0-35-1,0-17-15</inkml:trace>
  <inkml:trace contextRef="#ctx0" brushRef="#br0" timeOffset="31331.024">11624 2681 0,'18'0'47,"-1"0"-47,124 0 16,-123 0-16,123 0 15,18 0 1,-53 0 0,-89 0-1,-17 18 48,0 17-48,0-17-15,-35 52 16,17 36 0,18 0-1,0-71 1,-17-35 31</inkml:trace>
  <inkml:trace contextRef="#ctx0" brushRef="#br0" timeOffset="31663.515">11853 3016 0,'18'0'78,"0"0"-78,-1 0 15,1 0-15,35 0 0,88 0 16,-35 0 0,-36-17-1</inkml:trace>
  <inkml:trace contextRef="#ctx0" brushRef="#br0" timeOffset="32185.302">12136 3069 0,'-18'35'0,"36"-70"0,-36 88 0,0-53 15,1 18-15,-19 70 16,19-35-1,-1 0 1,0-36 0,1-17-1,-1 0 17,1 0-17,-19-17 1,54 17 31,0 0-32,52 0 1,-52 0-16,105-18 16,-17 18-1,-35 0 1,-36 0-1,-17 0 48,-1 0-32,18 0-15</inkml:trace>
  <inkml:trace contextRef="#ctx0" brushRef="#br0" timeOffset="32497.544">12700 2716 0,'18'0'31,"-1"0"-31,19 0 31,87 0-15,-105 0-16,35 0 15,0 0 1</inkml:trace>
  <inkml:trace contextRef="#ctx0" brushRef="#br0" timeOffset="32881.475">12700 2699 0,'-18'17'15,"1"1"1,-1 0-16,-17 70 15,17-18 1,18-17 0,18-35 15,52-18-15,-52 0-16,88 0 15,0 0 1,-36 18-1</inkml:trace>
  <inkml:trace contextRef="#ctx0" brushRef="#br0" timeOffset="33251.915">12559 3122 0,'18'0'46,"-18"18"-30,17-18-16,1 0 0,88 17 16,17 19 15,-17-19-15,-71-17-1,-17 0 1</inkml:trace>
  <inkml:trace contextRef="#ctx0" brushRef="#br0" timeOffset="34063.216">13353 2646 0,'0'-18'62,"17"18"-62,36 0 16,-35 0-16,70 0 16,-53 18-1,-35-1 1,0 1-1,0 17 1,-70 18 15,-1 0-15,18-17 0,18-1-1,35-18 1,71-17 15,-54 0-31,107 0 16,-18 0-1,-54 0 1</inkml:trace>
  <inkml:trace contextRef="#ctx0" brushRef="#br0" timeOffset="34347.733">13264 3034 0,'18'0'47,"0"0"-47,70 0 15,-70 0-15,105 0 16,1 18 0,-36-1-1,-53-17 1</inkml:trace>
  <inkml:trace contextRef="#ctx0" brushRef="#br0" timeOffset="34818.129">13441 3210 0,'0'0'0,"17"0"47,36 0-31,0 0 0,-35 0-16,35 0 15,-18 0 1,-35 36 15,-17-1-15,-19 18 15,36-36-15,0 1 15,18-18-16,52 0 1,1 0 0,-18 0-1,-35 0 1,-1 0-16</inkml:trace>
  <inkml:trace contextRef="#ctx0" brushRef="#br0" timeOffset="35653.947">14764 2734 0,'-18'0'31,"-17"35"-15,17-35-16,-52 53 15,-1 18 1,36-1-1,17-17 17,18-17-17,0-19 1,53 1 0,18-18-1,-18-18 1,-1 1-1,-16-19 1,-19 19 0,1-19-1,-18 1 1,18-18 0,-18 18-1,0 0 1,-36 17 15,19 18-15,-19 0-1,19 0 1,-1 0 0</inkml:trace>
  <inkml:trace contextRef="#ctx0" brushRef="#br0" timeOffset="35952.599">15081 2628 0,'0'18'16,"0"-1"-16,0 1 15,0 53 1,0-54-16,0 54 16,0-1-1,-17 1 1,17-36 0,0 1-1,0-19 1</inkml:trace>
  <inkml:trace contextRef="#ctx0" brushRef="#br0" timeOffset="36419.525">14711 3281 0,'0'0'31,"35"-18"0,-17 18-15,-1 0-16,19 0 16,-19 0-1,-17 18 32,-17-18-47,-1 35 16,18-17-16,-18-1 15,1 19 1,17-19 0,17-17 15,36 0-16,0 0 1,35 0 15,-35-17-15,-17-1 0,-19 18-16,1 0 0</inkml:trace>
  <inkml:trace contextRef="#ctx0" brushRef="#br0" timeOffset="36801.176">15152 3246 0,'0'0'31,"0"-18"0,17 18-15,19 0 0,-1 0-16,0-18 15,18 18 1,-35 0 0,-1 0-1,-17 53 1,0-18-1,-17 18 1,17 0 0</inkml:trace>
  <inkml:trace contextRef="#ctx0" brushRef="#br0" timeOffset="37218.989">15469 2875 0,'18'0'32,"0"0"-17,-1-17-15,1 17 0,70-18 16,0 18 0,-70 0-1,0 0 16,-18 53-15,-18 0 0,-17 35-1,-36 18 1,18-36 0,18 1-1,35-54 1</inkml:trace>
  <inkml:trace contextRef="#ctx0" brushRef="#br0" timeOffset="37488.39">15998 2769 0,'0'18'16,"18"-18"-16,-18 106 15,0 53 1,0-18 0,0-53-1,0 18 1,0-89-1</inkml:trace>
  <inkml:trace contextRef="#ctx0" brushRef="#br0" timeOffset="38871.272">16757 2752 0,'-18'0'0,"-17"0"16,-36 35 0,1 18-1,17 35 1,35-17 0,18-1 15,0-35-16,18 18 1,35-35 0,0-18-1,0 0 1,17 0 0,-17 0-1,-17-53 1,16-17-1,-16-1 1,-19-17 0,-17 17-1,0 54 1,18 17 46,0 0-46,35 0 0,17 0-1,1-36 1,-54 36-16,19-35 16,-19 0-1,-17 52 48,0 1-63,0 70 15,-17 36 1,17-36 0,0-35-1,0-36 16,17 1-15,1-18 0,-1 18-16</inkml:trace>
  <inkml:trace contextRef="#ctx0" brushRef="#br0" timeOffset="39437.877">17445 2681 0,'18'0'16,"17"-18"-1,18 18 1,17 0 0,18 0-1,-52 18 1,-19 17 0,1-17-1,-18 17 1,-35 1-1,-36 34 1,18 1 0,0-1-1,18-34 1,35-1 0,0-18 15,53-17-16,35 0 1,53-17 0,-35-18-1,-18 17 1,-70 0 0,0 18-1</inkml:trace>
  <inkml:trace contextRef="#ctx0" brushRef="#br0" timeOffset="39671.303">18115 2699 0,'0'0'0,"35"-18"16,36 18-1,17 0 1,-35 0 0,-18 0-1,1 18 1,-19 17 0</inkml:trace>
  <inkml:trace contextRef="#ctx0" brushRef="#br0" timeOffset="39906.504">18309 2822 0,'18'0'15,"-1"0"1,36 0-1,-35 0-15,35 0 16,0-17 0,-18 17-1,-17-18 1,-1 0-16</inkml:trace>
  <inkml:trace contextRef="#ctx0" brushRef="#br0" timeOffset="40107.815">18662 2575 0,'-53'353'78,"53"-318"-63,-53 18 1,35-17-16</inkml:trace>
  <inkml:trace contextRef="#ctx0" brushRef="#br0" timeOffset="40438.778">18115 3104 0,'0'18'32,"0"0"-32,0 35 15,-17 17 1,17-52 0,0 17-1,0 0 1,0-17-1,70-18 1,1 0 0,34-35-1,1-1 1,-53 1 0,-35 18-1</inkml:trace>
  <inkml:trace contextRef="#ctx0" brushRef="#br0" timeOffset="40656.49">18556 3016 0,'0'0'16,"0"18"-1,-18 35 1,1 17-1,-18-34 1,35-19-16,-18 1 16,0 0-1,-52-18 1</inkml:trace>
  <inkml:trace contextRef="#ctx0" brushRef="#br0" timeOffset="40856.243">18168 3122 0,'159'0'63,"-89"0"-48,-17 0 1,-335 0-16,582-18 0,-247 18 15,-36 0 1</inkml:trace>
  <inkml:trace contextRef="#ctx0" brushRef="#br0" timeOffset="41608.919">18733 2646 0,'17'0'31,"1"0"-15,70 0 0,-17-18-1,-71 36 32,0-1-31,0 19-16,-18 34 15,18-52-15,-35 70 16,-1 18 15,1-35-15,17-19 0,18-34-1,0 0 1,0-36 15,0 0-15</inkml:trace>
  <inkml:trace contextRef="#ctx0" brushRef="#br0" timeOffset="41809.486">18909 2910 0,'35'0'15,"71"18"1,-247-36-16,300 54 0,-54-36 16,1 0 15,-53-18-15,-35-17-1,0 35-15</inkml:trace>
  <inkml:trace contextRef="#ctx0" brushRef="#br0" timeOffset="42007.878">19368 2752 0,'-36'176'62,"36"-141"-62,-17 1 0,-1 52 16,18-35-1,71-441 17</inkml:trace>
  <inkml:trace contextRef="#ctx0" brushRef="#br0" timeOffset="42256.633">19650 2575 0,'0'53'31,"0"-18"-31,0 89 16,-36 70 0,1-35-1,0-36 1,35-88-1,106-758 1</inkml:trace>
  <inkml:trace contextRef="#ctx0" brushRef="#br0" timeOffset="42625.417">20179 2381 0,'0'18'16,"0"35"-1,0-36-15,35 36 16,0 0-1,1 0 1,-19-35 0</inkml:trace>
  <inkml:trace contextRef="#ctx0" brushRef="#br0" timeOffset="43207.59">19879 2646 0,'0'0'16,"18"0"15,123 17-15,-124-17-16,72 18 15,52 17 1,-71-17-1,-52 0 1,-36-18 47,1 0-48,-19 17-15,-52 19 16,53-19-16,-71 36 15,18 35 17,53-35-17,35-35 1,17 0 0,36-18-1,141-36 1,-88 19-1,-35-19 1,-36 1 0,-35 0-1,0 0 1,0-1 0,-18 19 15</inkml:trace>
  <inkml:trace contextRef="#ctx0" brushRef="#br0" timeOffset="43493.001">20655 2611 0,'0'52'47,"0"-16"-47,0-124 0,0 193 0,18-69 15,-18-19-15,17 19 16,1-36 0,0 0-1,35 0 1,-36 0-1</inkml:trace>
  <inkml:trace contextRef="#ctx0" brushRef="#br0" timeOffset="43776.484">20408 3052 0,'-35'211'63,"35"-193"-48,18 17-15,52-17 16,71-18-1,18 0 1,-512-282 0,724 564-16,-283-300 15,-35 0 1,-36 1-16</inkml:trace>
  <inkml:trace contextRef="#ctx0" brushRef="#br0" timeOffset="44026.596">21114 2716 0,'0'0'0,"53"0"16,-18 0-16,53 36 15,18-19 1,-53-17 15,-35 0-15,-1 0-1,-17-17 1</inkml:trace>
  <inkml:trace contextRef="#ctx0" brushRef="#br0" timeOffset="44310.288">21467 2734 0,'-406'370'109,"406"-352"-93,406-406-16,-812 794 0,423-389 15,72-17 1,-54 0-1,53 0 1,18 0 0,-53 0-1,-18 0 1,-17-17 0,-1-36-1,1 35-15</inkml:trace>
  <inkml:trace contextRef="#ctx0" brushRef="#br0" timeOffset="44577.634">21784 2663 0,'53'512'125,"-106"-1024"-109</inkml:trace>
  <inkml:trace contextRef="#ctx0" brushRef="#br0" timeOffset="44778.625">21908 2893 0,'52'-18'31,"-104"36"-31,140-36 0,-18 18 15,1 0 1,-36 0 15,-17 0-31,-1 0 16</inkml:trace>
  <inkml:trace contextRef="#ctx0" brushRef="#br0" timeOffset="44948.631">22296 3052 0,'35'194'78</inkml:trace>
  <inkml:trace contextRef="#ctx0" brushRef="#br0" timeOffset="51082.916">21114 1482 0,'-18'0'47,"0"0"-32,1 0-15,-18-53 16,17 53-16,-53-71 31,1-17-31,-18 17 16,-1-17 15,54 71-15,0-36-1,-18 0 1,18-18-1,-1 36 1,19-36 0,-1 1-1,18 17 1,0 35 0,18 18-1,-1 0 1,1 0-1,0 0 1,-1 53 15,-17-35-15,0 35 0,0 0-1,-17 0 1,-1 0-1,-17-1 1,17-16 0,-35 17-1,0 17 1,18 1 0,0-36-1,-1 0 1,19 18-1,-1 0 1,18-18 15,0-17-15,18 0 0,-1-18-1,54-18 1,17-35-1,36-53 1,-1-17 0,1-18-1,-19 17 1,-34 36 0,-36 35-1,1 35 1</inkml:trace>
  <inkml:trace contextRef="#ctx0" brushRef="#br0" timeOffset="51866.866">21908 882 0,'0'18'47,"-36"52"-32,19-52-15,-36 35 16,0 53 0,35-18-1,18-18 1,18 1 0,17-54-1,36 1 1,-1-18-1,1-35 17,-54 35-32</inkml:trace>
  <inkml:trace contextRef="#ctx0" brushRef="#br0" timeOffset="52235.248">22437 900 0,'0'-18'32,"-36"18"-17,72 18-15,-125-18 16,-16 53 0,16 17-1,54 1 1,18-1-1,52-35 17,88-17-17,-52-53 1,-18 17 0,-53-35-1,0 18 1,0 0-1,0-1 1,0 1 0</inkml:trace>
  <inkml:trace contextRef="#ctx0" brushRef="#br0" timeOffset="52670.339">22595 670 0,'-35'477'63,"35"-460"-47,-17-17-1,17-17 16,52-460-31,-87 936 0,70-530 16,36 1 0,0-1-1,-1 18 1,-35 53 0,-17 53 15,-18 18-16,0-54 1,0 54 0,0-18-1</inkml:trace>
  <inkml:trace contextRef="#ctx0" brushRef="#br0" timeOffset="52968.986">23142 706 0,'-106'476'78,"89"-441"-78,140-546 0,-246 1040 16,123-512-1,35-17 1,53-35 0,0 0-1,-35 0 1,-53 17 15</inkml:trace>
  <inkml:trace contextRef="#ctx0" brushRef="#br0" timeOffset="53235.212">22966 917 0,'0'0'16,"17"0"-1,1 0 1,17 0 0,1 0-16,34 18 15,18-18 1,-35 0-1,-35 0 1,0 0 0</inkml:trace>
  <inkml:trace contextRef="#ctx0" brushRef="#br0" timeOffset="53453.982">23513 635 0,'17'0'0,"1"18"16,0 17-16,17 18 16,-123-159-16,193 229 0,-69-87 15,-19-1 1,1-17-1</inkml:trace>
  <inkml:trace contextRef="#ctx0" brushRef="#br0" timeOffset="53702.526">23671 935 0,'0'18'0,"0"34"32,0 19-17,0-36-15,0 53 16,0-352-16,0 599 16,0-317-1</inkml:trace>
  <inkml:trace contextRef="#ctx0" brushRef="#br0" timeOffset="54186.159">23901 988 0,'-18'353'109,"36"-406"-93,52-36-1,-70 54-15,71-18 16,-212-70-16,282 229 0,-106-124 16,-17 18-16,-1 0 15,19 0 1,-36 35 0,17 1-1,1 16 16,-18-16-15,0-1 15,18-35 16,-1-18-47,1 1 16</inkml:trace>
  <inkml:trace contextRef="#ctx0" brushRef="#br0" timeOffset="54670.039">24377 1041 0,'18'70'47,"-18"-52"-47,0 0 0,-18-124 0,53 282 15,-35-158 1,36 17 0,-19 18-1,54-53 1,-1 0 0,1-53-1,-18-35 1,-18 17-1,-17 18 1,-1 53 15,1 0-15,-18 53 0,18 18-1,-18-1 16,0-52-31,0 35 16,0-35 0,17-18-1,1 0 1,17 0 0,-17 0-1</inkml:trace>
  <inkml:trace contextRef="#ctx0" brushRef="#br0" timeOffset="55167.649">25065 1199 0,'176'71'62,"-158"-71"-46,35 0-1,0 0 1,-353-71-16,635 89 16,-335-53-1,0 0 1,0 17 0,-35 0-1,-18 18 1,0 18-1,-18 35 1,18 0 0,18 0-1,18 0 1,17-1 0,17 19 15,18-53-16,54-1 1,16-17 0,-69-17-1,17 17 1</inkml:trace>
  <inkml:trace contextRef="#ctx0" brushRef="#br0" timeOffset="56268.01">21537 582 0,'0'18'31,"-18"-18"-31,18 17 0,-17 36 16,17-35 0</inkml:trace>
  <inkml:trace contextRef="#ctx0" brushRef="#br0" timeOffset="56472.666">21608 600 0,'-36'158'78</inkml:trace>
  <inkml:trace contextRef="#ctx0" brushRef="#br0" timeOffset="57255.425">25312 370 0,'0'18'32,"0"0"-32,-18 52 15,18-52-15,-35 70 16,17-17-1,18-54 1</inkml:trace>
  <inkml:trace contextRef="#ctx0" brushRef="#br0" timeOffset="57490.192">25347 459 0,'-53'299'94,"53"-281"-94,53-335 0</inkml:trace>
  <inkml:trace contextRef="#ctx0" brushRef="#br0" timeOffset="61461.064">18098 2910 0,'0'18'16,"0"17"0,0-17-1,0 0-15,0 17 16,0 0 0,0 0-1,0 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3-25T06:13:25.3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9225 6844 0,'-17'0'31,"17"18"-31,-18-1 16,-17 54 0,35-54-16,-36 36 15,-17 35 1,36-35-1,17 0 1,0-35 15</inkml:trace>
  <inkml:trace contextRef="#ctx0" brushRef="#br0" timeOffset="521.154">9402 6950 0,'0'17'15,"0"1"1,-18-18-16,18 18 0,-18 35 16,1-1-1,-1-16 1,18-19 0,0 1 15,18-18 0,35 0-15,-36 0-16,18-35 15,1-18 1,-19 18 0,-17-18-1,18 35 1,-18 0-1,0 1 1,0-1 0,-18 18-1</inkml:trace>
  <inkml:trace contextRef="#ctx0" brushRef="#br0" timeOffset="1338.515">9878 7161 0,'17'0'63,"36"-35"-48,18-18 1,-18 36 0,-36-1-1,19 18 1,-19 0 0,1 18-1,-18-1-15,35 36 16,-17 0-1,17-18 1,0-17 0,1-18-1,17 0 1,0-18 15,-36 1-15,1 17-1,-18-18 1,18 18 0</inkml:trace>
  <inkml:trace contextRef="#ctx0" brushRef="#br0" timeOffset="1803.41">10866 6932 0,'0'18'31,"-18"-1"-15,18 1-16,-18 17 15,1 18 1,-1-18 0,0-17-1,18 0 1,18-18 15,88 0-15,17 0-1,-17 0 1,-53-18 0,-53 0 15</inkml:trace>
  <inkml:trace contextRef="#ctx0" brushRef="#br0" timeOffset="2089.19">11077 6844 0,'-17'0'15,"17"18"1,-18 17-16,18-18 16,-18 72-16,1 52 31,-1-53-31,18-17 31,0-36-15,0-18-1</inkml:trace>
  <inkml:trace contextRef="#ctx0" brushRef="#br0" timeOffset="2785.675">12241 7056 0,'18'0'47,"0"0"-31,-18 17-16,35-17 0,106 18 15,-53-1 1,-52-17 0</inkml:trace>
  <inkml:trace contextRef="#ctx0" brushRef="#br0" timeOffset="3823.847">12823 6967 0,'0'-17'32,"0"-1"-1,18 18-31,35-18 15,18 18 1,-36 0 0,-35 36-1,0-19 1,0 89 0,0-53-1,-71 35 1,36-17-1,0-18 1,17-36 0,36-17 62,-1 0-63,1 0-15,35 0 0,70 0 16,-17 0 15,-88 0-15,0 0 46</inkml:trace>
  <inkml:trace contextRef="#ctx0" brushRef="#br0" timeOffset="4434.26">13406 7144 0,'0'-18'47,"0"-35"-32,0 36-15,17-36 16,18 0-1,-17 17 1,0 19 0,-18 34 15,0 54-15,0 0-1,0-36 1,17-35 31,1 0-32,35-53 1,-18 18 0,-17 17-16,35-17 15,-36 35 48,-17 17-63,0 19 15,0-1 1,18 0 0</inkml:trace>
  <inkml:trace contextRef="#ctx0" brushRef="#br0" timeOffset="4688.147">13899 6791 0,'0'0'16,"0"18"-1,0 35 1,0-36-16,0 54 16,0 35-1,-17-36 1,-1 1 0,18-36-1,-17 0 1</inkml:trace>
  <inkml:trace contextRef="#ctx0" brushRef="#br0" timeOffset="5088.776">13653 7338 0,'-18'0'0,"36"0"0,-18 0 79,17 0-79,1 0 0,-1 0 0,54 0 15,0 0 1,-54 0-1,-17 17 17,0 1-17,0 35 1,0-18 0,-17 18-1,17-35 1,0-1-1</inkml:trace>
  <inkml:trace contextRef="#ctx0" brushRef="#br0" timeOffset="5822.168">14217 6809 0,'18'0'47,"-1"0"-31,1 0-16,17 0 0,36 0 16,-36 0-1,-35 17 32,-18 1-47,18 0 16,-53 70-1,-35 0 1,53-53 0,0 0-1</inkml:trace>
  <inkml:trace contextRef="#ctx0" brushRef="#br0" timeOffset="6010.438">14446 7038 0,'36'0'16,"-72"0"-16,89 0 0,-35 0 0,52 0 31,1 18-15,-1 17-1,-34-35 1</inkml:trace>
  <inkml:trace contextRef="#ctx0" brushRef="#br0" timeOffset="6306.533">14199 7179 0,'18'0'63,"17"-18"-63,71 18 15,18 0 1,17 0 0,-106 0-1</inkml:trace>
  <inkml:trace contextRef="#ctx0" brushRef="#br0" timeOffset="6691.115">14499 7267 0,'-35'18'0,"70"-36"0,-88 54 15,36-19 1,-36 54-1,53-36 1,0 18 0,17-35-1,72 17 1,69-35 0,-34-18-1,-71-17 1,-36-18-1,-17 35 1,-53-17 0,-70 17-1,52 18 1,54 0 0,17-17 30,17-1-46</inkml:trace>
  <inkml:trace contextRef="#ctx0" brushRef="#br0" timeOffset="6990.66">14799 6967 0,'18'0'16,"-1"0"0,19 0-1,-1 0 1,-17 0-16,-18 18 16,0 53 15,-53 17-16,-18 18 1,18-36 0,35-52-1</inkml:trace>
  <inkml:trace contextRef="#ctx0" brushRef="#br0" timeOffset="7260.059">15117 6897 0,'0'17'31,"0"1"-31,0 0 0,0 17 16,0 71-16,0 17 15,-18-17 16,0-18-15,18-70 0,0-36 15</inkml:trace>
  <inkml:trace contextRef="#ctx0" brushRef="#br0" timeOffset="7425.091">15152 7161 0,'17'-17'16,"-34"34"-16,34-52 0,19 35 16,34 0-1,-17 0 1,-35 0-16,17 0 16,-17 18-1</inkml:trace>
  <inkml:trace contextRef="#ctx0" brushRef="#br0" timeOffset="98432.192">4180 653 0,'0'17'16,"0"36"0,-17-35-16,-1 52 15,-17 107 1,17-54 0,-35 36 15,36-71-31,-19-17 31,36-36-15,0-17-1,0-54 17,0 19-32,0-36 15,53-71 1,18 36-1,17 18 1,18 34 0,-36 19-1,-52 17 1,-18 35 0,0 36-1,-18 34 16,-52-52-15,-36 0 0,18-35-1,35-18 1,35 0 0,1 0-1,17-35 1,0-1-16</inkml:trace>
  <inkml:trace contextRef="#ctx0" brushRef="#br0" timeOffset="99283.487">4657 811 0,'0'18'31,"0"0"-31,0 17 16,-18 0-16,18 53 15,-18 54 1,18-19 0,-17-52-1,17-19 1,0-34 0,0-36 30,0 1-46,35-36 16,53-71 0,-35 54-1,35-1 1,-70 71-16,0 0 16,17 0-1,0 0 1,36 36-1,17-19 1,-35 1 0,-18-18-1,-17 0 1,-18-35 15,0 17-15,0-35-1,-36 0 1,-16 18 0,-1 35-1,-53 53 1,53 0 0,18 35-1,17 18 1,36-36-1,35-17 1,17-53 0,36 0-1,0 0 1,-71-17 0,0-19-1</inkml:trace>
  <inkml:trace contextRef="#ctx0" brushRef="#br0" timeOffset="99751.957">5327 1182 0,'0'-18'0,"53"-17"15,-53 17-15,70-35 16,-34 18 0,-1 17-1,-17 18 16,-18 53-15,0-35-16,0 53 16,0-1-1,0-35 1,0-52 46,0-1-46,0 0-16,-36-17 16,19 35-1,-1 0 1,-35 35 0,0 36-1,36 0 1,17-19-1,53-16 1,70-54 0,-70-35-1,0 0 1</inkml:trace>
  <inkml:trace contextRef="#ctx0" brushRef="#br0" timeOffset="100117.434">5786 1023 0,'0'0'0,"0"18"31,-18 35-15,0-18-16,-17 35 16,-18 36-1,18-18 1,0-52-1,52-36 32,-17-18-47,35-17 0,107 0 16,-1-18 0,0-18 15,-88 36-16,-36 17 1,-17 1 0,-17 17-1</inkml:trace>
  <inkml:trace contextRef="#ctx0" brushRef="#br0" timeOffset="100283.479">5944 1182 0,'0'35'15,"0"-17"-15,0 70 16,53 0 0,18-35-1,-54-35 1,-17-1 15</inkml:trace>
  <inkml:trace contextRef="#ctx0" brushRef="#br0" timeOffset="100819.188">4357 2152 0,'-18'0'15,"-35"-18"1,-70 54-1,-18 52 1,123-88-16,-70 123 16,35-17-1,53 18 17,53-19-17,53-16 1,52-89-1,-140 0-15</inkml:trace>
  <inkml:trace contextRef="#ctx0" brushRef="#br0" timeOffset="101135.923">4674 2399 0,'-17'0'31,"-72"70"-16,72-52 1,-54 53-16,18 34 16,53-16-1,36-19 17,69-70-17,19-17 1,-18-54-1,-89 0 1,-17 36 0,-35-18-1,18 18 1,-1 0 0</inkml:trace>
  <inkml:trace contextRef="#ctx0" brushRef="#br0" timeOffset="101518.181">4957 2293 0,'17'35'15,"-17"-17"-15,0 35 16,0 70 0,-17 18-1,-1-35 1,18-88-1,35-106 17,-17 70-32,88-105 15,17 17 1,-52 53 0,-54 35-1,-17 71 1,0 35-1,-17 36 1,-1-18 0,18-71-1</inkml:trace>
  <inkml:trace contextRef="#ctx0" brushRef="#br0" timeOffset="101786.277">5609 2311 0,'0'17'16,"-35"36"0,17-17-16,-35 140 15,-17-35 1,52-17-1,18-89 1,35-18 0,89-17 15,-36-17-15,-17-54-1,-71 54 1</inkml:trace>
  <inkml:trace contextRef="#ctx0" brushRef="#br0" timeOffset="102018.899">5345 2575 0,'0'0'0,"17"0"31,89 0-15,-88 0 0,105 0-1,-52-17-15,-18-19 32</inkml:trace>
  <inkml:trace contextRef="#ctx0" brushRef="#br0" timeOffset="102185.547">5838 2293 0,'0'0'0,"18"0"15,17 18 1,36 35 0,-36 0-1,1-18 1,-36-18-1</inkml:trace>
  <inkml:trace contextRef="#ctx0" brushRef="#br0" timeOffset="102352.463">6085 2593 0,'18'35'16,"-18"53"-1,0 1 1,0-36-1,18 17 1,-18 1 0,0-54-1</inkml:trace>
  <inkml:trace contextRef="#ctx0" brushRef="#br0" timeOffset="103038.988">6703 2469 0,'0'18'32,"0"0"-32,0 17 0,-53 88 31,18 19-15,-1-72-1,19-17 1,17-71 15,0 1-31,35-54 16,88-70-1,-17 88 1,-35 18 0,-36 35-1,-17 0 1,-18 141 15,0-70-31,-18 17 16,18-53 15,0-53 0,0 1-31</inkml:trace>
  <inkml:trace contextRef="#ctx0" brushRef="#br0" timeOffset="103757.744">7161 2522 0,'0'0'0,"0"36"32,0-19-32,0 54 15,0 35 1,0-71-1,18-35 1,0 0 0,52-53 15,1-18-15,-54 36-1,1 35 16,-18 71-15,0-36-16,0 18 16,18 18-1,-18-54 1,17-17 15,1-17-15,17 17-1,36 0 1,52 0 0,18 0 15,-105 0-31,87-18 16,-88 0-1,-17-35 1,-18 18-1,-18 17 1,-52 18 0,-54 18-1,1 88 1,35 0 0,70 0-1,36-54 1,88-34-1,35-18 1,-35-70 15,-36 34-15,-35 1 0</inkml:trace>
  <inkml:trace contextRef="#ctx0" brushRef="#br0" timeOffset="104654.181">8555 1429 0,'35'0'0,"-70"0"0,88 0 0,0 17 16,-53 1-16,70 35 16,36 141-1,-71 53 1,-35-88-1,-105 105 1,-1-105 0,35-53-1,36-71 1</inkml:trace>
  <inkml:trace contextRef="#ctx0" brushRef="#br0" timeOffset="105541.115">9402 1852 0,'0'-18'31,"0"1"-15,17-18-16,-17 17 15,53-53-15,18-17 32,-36 53-17,-35 53 17,0-1-32,0 18 15,0 54 1,0-36-1,0-36 1,35-17 15,36-88-15,-1 17 0,-52 71-16,0-17 15,-1-1 1,-17 53 15,0 18 0,18 0-15,-18-35-16,0 17 16,-35 18-1,-1 0 1</inkml:trace>
  <inkml:trace contextRef="#ctx0" brushRef="#br0" timeOffset="105775.365">9437 2064 0,'17'0'78,"1"0"-62,53-18 0,-54 18-16,124 0 15,-52-18 1,-36 18 0,-18-17-1</inkml:trace>
  <inkml:trace contextRef="#ctx0" brushRef="#br0" timeOffset="106306.158">10089 1623 0,'0'0'15,"18"-18"-15,17 1 16,54 17 15,-1 0-15,-35 0-1,-53 17 17,-18 1-17,18-1-15,-71 72 16,-34-19-1,-1 36 1,53-71 0,71-35 15,52-88-15,-52 88-16,88-106 15,-54 36 1,-34 70 15,0 0-15,-1 70-1,36 18 1,-17-52 0,-36-19-1</inkml:trace>
  <inkml:trace contextRef="#ctx0" brushRef="#br0" timeOffset="106539.799">10654 1535 0,'0'17'31,"0"1"-31,0 35 16,0 17 0,0 19-1,0-19 1,0-52 0</inkml:trace>
  <inkml:trace contextRef="#ctx0" brushRef="#br0" timeOffset="106790.178">10901 1429 0,'-18'53'16,"18"-36"-1,-17 124 1,-1-52 0,18-19-1,-18-17 1</inkml:trace>
  <inkml:trace contextRef="#ctx0" brushRef="#br0" timeOffset="107107.896">10918 1482 0,'18'-18'0,"0"18"16,17 0-1,-17 0 1,52 71 0,-52-36-1,-18 18 1,0 0 0,-53-18-1,0 18 1,-53 17-1,36-34 1,52-19 0</inkml:trace>
  <inkml:trace contextRef="#ctx0" brushRef="#br0" timeOffset="107374.259">11307 1323 0,'0'35'0,"0"0"16,-18 54-1,-17 34 1,17-35-1,18 1 1,-18-72 0</inkml:trace>
  <inkml:trace contextRef="#ctx0" brushRef="#br0" timeOffset="107541.359">11307 1640 0,'0'-17'0,"17"17"0,1 0 16,17-18 0,18 1-1,-18 17 1,-17 0 0</inkml:trace>
  <inkml:trace contextRef="#ctx0" brushRef="#br0" timeOffset="107941.991">11077 1905 0,'18'0'31,"0"0"-31,87-18 31,-87 18-31,35 0 16,0 0-1,-53 18 17,-35 17-17,-18 18 1,35-35-16,0 17 15,1 0 1,17 1 0,88-36-1,35 0 1,-52-36 0,-1-34 15,-52 17-16,-18 18-15</inkml:trace>
  <inkml:trace contextRef="#ctx0" brushRef="#br0" timeOffset="108308.172">11712 1640 0,'18'0'0,"-36"0"0,89-17 16,-36 17-1,-17 0 1,-18 17 0,-18 36-1,-35 36 1,-35-1 0,88-71-1,-71 72 1,36-19-1,35-35 1,18-17 0,70-18-1,-17-18 1,-1-35 0,-17-17-1,0-1 1,-35 18-1</inkml:trace>
  <inkml:trace contextRef="#ctx0" brushRef="#br0" timeOffset="108525.94">11994 1640 0,'0'0'16,"0"18"15,0 0-31,0 35 16,0 17-1,-17 1 1,17-18 0,0-71 31,0 0-32</inkml:trace>
  <inkml:trace contextRef="#ctx0" brushRef="#br0" timeOffset="108826.734">12012 1852 0,'53'-18'32,"-35"18"-32,-89 18 15,195-71-15,-89 18 16,0-36 15,-17 18-15,-18 18-1,0 53 17,0-1-32,-18 36 15,18 88 1,0-70 0,0 0-1,0-54 1</inkml:trace>
  <inkml:trace contextRef="#ctx0" brushRef="#br0" timeOffset="109961.269">13794 1393 0,'-18'0'16,"-53"89"0,54-72-16,-36 107 15,18-18 1,35-53 15,35-36-15,53-34-1,53-72 1,0-34 0,-88 52-1,-53 54 1,0 34 15,0 1-31,-17 88 16,17 0-1,0-53 1,17-53 0,71 0-1,18-71 17,-18 0-17,-35 1 1,-17-36-1,-1-35 1</inkml:trace>
  <inkml:trace contextRef="#ctx0" brushRef="#br0" timeOffset="110394.035">14587 1005 0,'-17'265'46,"-1"-159"-46,18-53 0,35-477 0,-70 865 0,35-282 16,0 0 0,-18-89-1,18-87 32,0-1-47,36-17 16,52-71-1,18-53 1,-18 89 0,-35 34-1,-35 36 1,-1 53 0,-17 71-1,0-1 1,-17-52-1,-1-18 1,0-36 0,18-34 31</inkml:trace>
  <inkml:trace contextRef="#ctx0" brushRef="#br0" timeOffset="110661.679">15081 1147 0,'18'0'47,"-18"17"-47,0 1 0,18 52 16,34 1-1,-16-18 17,-1-18-17,-17-17-15</inkml:trace>
  <inkml:trace contextRef="#ctx0" brushRef="#br0" timeOffset="110928.108">15117 1605 0,'0'18'32,"0"17"-32,-18 36 15,18-54 1,0 36 0,0 0-1</inkml:trace>
  <inkml:trace contextRef="#ctx0" brushRef="#br0" timeOffset="111195.7">15434 1182 0,'0'17'16,"0"54"-16,0 70 16,-18-141-16,1 177 15,-1-36 17,18-71-17</inkml:trace>
  <inkml:trace contextRef="#ctx0" brushRef="#br0" timeOffset="111628.416">15487 1658 0,'300'0'78,"-600"0"-78,617-35 15,-299 17 1,0-52 0,-18 52-1,0-17 1,-36 35-1,-52 17 1,0 54 0,0 52-1,53-17 1,35 0 0,70-53-1,54-53 1,-19 0-1,-52-18 1,-35-17 0,0 17 15</inkml:trace>
  <inkml:trace contextRef="#ctx0" brushRef="#br0" timeOffset="112512.991">16492 1464 0,'-17'0'15,"-1"0"-15,-17-18 16,-71 54 0,35 17 15,36 0-15,18 17-1,17-35 1,0 1-1,70-36 17,18 0-17,-17 0 1,-36 0 0,-35-18-16,18-17 15,17-18 1,0 18-1,18-18 17,0 35-17,-35 18 1,-18 18 15,0-1-31,-53 89 16,0 18-1,35-72 1,1-34 0,70-71 15,-53 36-31,52-54 16</inkml:trace>
  <inkml:trace contextRef="#ctx0" brushRef="#br0" timeOffset="112680.014">16810 1517 0,'0'300'63,"0"-265"-47,0-17-1,0-371 1</inkml:trace>
  <inkml:trace contextRef="#ctx0" brushRef="#br0" timeOffset="114197.135">17515 1270 0,'-17'0'0,"34"0"62,-17-18-62,53 1 0,88-36 32,-35 35-17,0-17 1,-88 35 0,-18 18 15,-36 34-16,19-34-15,-54 53 16,-35 34 0,1-16-1,52-36 1,35-36 0,36-70 15,-1 53-31,54-70 15,17 34 17,0 1-17,-17 53 1,-36-1 0,-35 72-1,-18 17 1,-17-36-1,-71 18 1,18-35 0,18-35-1,17-18 1,35 0 0,36 0 15,35-35-16,-36 35-15,124 0 32,36 0-17,-36 0 1,-106 0 0</inkml:trace>
  <inkml:trace contextRef="#ctx0" brushRef="#br0" timeOffset="114615.414">18168 1305 0,'0'-17'32,"0"34"-32,18-34 15,17 17 1,88-18 0,-34 18-1,-54 0 1,-35 35 15,0-17-31,-35 70 16,-18 18 15,-18-35-31,18-1 16,36-17-1,34-53 32,1-35-31,-18 17-16,88-52 15,-88 52-15</inkml:trace>
  <inkml:trace contextRef="#ctx0" brushRef="#br0" timeOffset="114799.173">18486 1411 0,'0'-18'31,"17"18"-15,1 0-16,70 0 15,-211 18-15,264-36 0,-71 18 16,1-35 0,-36 18-1</inkml:trace>
  <inkml:trace contextRef="#ctx0" brushRef="#br0" timeOffset="114998.384">18856 1235 0,'0'17'32,"0"1"-32,0 35 15,0 17 1,0 19-1,0-1 1,-35-35 0,70-441-16,-70 793 0,-53-352 15,35-17 1</inkml:trace>
  <inkml:trace contextRef="#ctx0" brushRef="#br0" timeOffset="115280.197">18538 1711 0,'18'18'31,"-18"-1"-31,0 1 16,0 52 0,0-52-1,18 0 1,88-1-1,-1-34 1,-16-1 0,-36 0-1,-36 18 1,-423-123 0</inkml:trace>
  <inkml:trace contextRef="#ctx0" brushRef="#br0" timeOffset="115983.47">19103 1305 0,'0'-17'0,"18"17"16,87-36-1,-87 36-15,70-35 16,-17 35 0,-54 0-1,-17 35 32,0-17-47,0 70 16,-35-17-1,-18 35 1,0-18 0,36-53-1,17-17 1,0-36 31,35 0-32</inkml:trace>
  <inkml:trace contextRef="#ctx0" brushRef="#br0" timeOffset="116169.915">19491 1411 0,'159'0'63,"-106"0"-47,17-18-1,-352 36-15,582-36 16</inkml:trace>
  <inkml:trace contextRef="#ctx0" brushRef="#br0" timeOffset="116404.552">19932 1199 0,'0'53'15,"-18"-53"1,-17 124-1,-18 35 1,159-495-16,-230 672 0,124-266 16,0 1-1,0-54 1</inkml:trace>
  <inkml:trace contextRef="#ctx0" brushRef="#br0" timeOffset="116700.209">20197 1111 0,'0'18'15,"0"0"1,-53 105-1,-18 18 1,71-70 0,0-36-1,18-35 1,70 0 0,35-53-1,-52 35 1,-53 1-1</inkml:trace>
  <inkml:trace contextRef="#ctx0" brushRef="#br0" timeOffset="116920.064">19844 1640 0,'-18'18'15,"36"-36"1,-36 54 0,106-1-1,36-35 1,70 0 0,-53 0-1,-88 0 1</inkml:trace>
  <inkml:trace contextRef="#ctx0" brushRef="#br0" timeOffset="117218.526">20038 1729 0,'-18'0'15,"1"17"1,17 19-16,35-89 0,-70 158 16,35-52-1,0 0 1,17-53 0,107 18-1,52-18 1,-70-18-1,-53-17 1,-53 17 0</inkml:trace>
  <inkml:trace contextRef="#ctx0" brushRef="#br0" timeOffset="117619.235">20567 1323 0,'35'0'31,"1"0"-15,-1 18-16,35-1 16,-17-17-1,-53 18 16,0 52-15,0-52-16,-17 53 16,-54 70-1,36-35 17,0-36-17,35-35 1,0-52 46,17 17-62</inkml:trace>
  <inkml:trace contextRef="#ctx0" brushRef="#br0" timeOffset="117797.895">20726 1676 0,'405'-141'94</inkml:trace>
  <inkml:trace contextRef="#ctx0" brushRef="#br0" timeOffset="118018.245">21167 1411 0,'0'53'16,"-441"159"-1,882-389-15,-441 195 0,-18-18 0,18 18 0,-18 70 16,-35 18-1,36-36 1,123-458-16,-212 794 16,106-424 15,17-17-31,-17 17 0</inkml:trace>
  <inkml:trace contextRef="#ctx0" brushRef="#br0" timeOffset="118235.346">21308 1358 0,'0'441'78,"0"-406"-63,-18-17-15,36-512 0,-36 1006 16,18-495 0</inkml:trace>
  <inkml:trace contextRef="#ctx0" brushRef="#br0" timeOffset="118836.442">21749 1305 0,'0'18'31,"0"0"-31,-18 17 0,0 88 16,1 36-1,17-71 1,0-52 0,53-36-1,70 0 17,107-53-17,-125 17 1,-52 1-1</inkml:trace>
  <inkml:trace contextRef="#ctx0" brushRef="#br0" timeOffset="119202.904">22366 1305 0,'-70'371'94,"70"-354"-79,70-405-15,-140 759 31,70-407-15,0 1 0,0 0-1,35 17 1,0 18 0,18 0-1,-35 0-15,17 0 16,0 0-1</inkml:trace>
  <inkml:trace contextRef="#ctx0" brushRef="#br0" timeOffset="119653.228">22049 2081 0,'17'0'63,"-17"-17"-63,53-36 15,35-18 1,1 1 0,16 17-1,-87 53 1,0 17-1,17 54 1,-17-18 0,-1 0-1,1-36 1,0-17 0,-1 0-1</inkml:trace>
  <inkml:trace contextRef="#ctx0" brushRef="#br0" timeOffset="119855.411">22701 1605 0,'18'0'31,"-36"0"-31,54 0 0,-19 0 0,54 0 16,-54 0-16,54 0 15,-36 0 1</inkml:trace>
  <inkml:trace contextRef="#ctx0" brushRef="#br0" timeOffset="120154.889">22789 1605 0,'-35'35'0,"18"-17"16,-36 53-16,0 34 15,53-16 17,158-407-32,-316 689 15,193-354 1,53 1-1,18-18 1,-18 0 0,-35 0-1,-35-18 1,17 18 15</inkml:trace>
  <inkml:trace contextRef="#ctx0" brushRef="#br0" timeOffset="120443.685">23248 1517 0,'53'370'93,"-35"-317"-93,-18-17 16,0-19 0,-71-493 15,159 935-16</inkml:trace>
  <inkml:trace contextRef="#ctx0" brushRef="#br0" timeOffset="120637.516">23389 1799 0,'247'-53'93,"-229"53"-77</inkml:trace>
  <inkml:trace contextRef="#ctx0" brushRef="#br0" timeOffset="120805.517">23813 1923 0,'0'141'47,"17"-124"-32,-17 19 1,0-19-16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</a:defRPr>
            </a:lvl1pPr>
          </a:lstStyle>
          <a:p>
            <a:fld id="{12B0CF90-0E48-469A-BE1D-D3B3FC73F61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6697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0D5345A-5AAD-43CD-A074-41FDEADFC5AB}" type="slidenum">
              <a:rPr lang="en-US" altLang="ko-KR">
                <a:latin typeface="Times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imes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 sz="1800">
              <a:latin typeface="Arial" panose="020B0604020202020204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5020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 </a:t>
            </a:r>
            <a:r>
              <a:rPr lang="ko-KR" altLang="en-US" dirty="0"/>
              <a:t>나오고 </a:t>
            </a:r>
            <a:r>
              <a:rPr lang="ko-KR" altLang="en-US" dirty="0" err="1"/>
              <a:t>끝난대</a:t>
            </a:r>
            <a:r>
              <a:rPr lang="en-US" altLang="ko-KR" dirty="0"/>
              <a:t>. </a:t>
            </a:r>
            <a:r>
              <a:rPr lang="ko-KR" altLang="en-US" dirty="0"/>
              <a:t>이유는 </a:t>
            </a:r>
            <a:r>
              <a:rPr lang="en-US" altLang="ko-KR" dirty="0"/>
              <a:t>x  = x * 2 </a:t>
            </a:r>
            <a:r>
              <a:rPr lang="ko-KR" altLang="en-US" dirty="0"/>
              <a:t>가 되어서 </a:t>
            </a:r>
            <a:r>
              <a:rPr lang="en-US" altLang="ko-KR" dirty="0"/>
              <a:t>false</a:t>
            </a:r>
            <a:r>
              <a:rPr lang="ko-KR" altLang="en-US" dirty="0"/>
              <a:t>가 되는 순간 </a:t>
            </a:r>
            <a:r>
              <a:rPr lang="en-US" altLang="ko-KR" dirty="0" err="1"/>
              <a:t>whie</a:t>
            </a:r>
            <a:r>
              <a:rPr lang="ko-KR" altLang="en-US" dirty="0"/>
              <a:t>이 </a:t>
            </a:r>
            <a:r>
              <a:rPr lang="ko-KR" altLang="en-US" dirty="0" err="1"/>
              <a:t>종료된대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0CF90-0E48-469A-BE1D-D3B3FC73F610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7952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이ㅓㄴ종류를</a:t>
            </a:r>
            <a:r>
              <a:rPr lang="ko-KR" altLang="en-US" dirty="0"/>
              <a:t> </a:t>
            </a:r>
            <a:r>
              <a:rPr lang="en-US" altLang="ko-KR" dirty="0"/>
              <a:t>Top – Down </a:t>
            </a:r>
            <a:r>
              <a:rPr lang="ko-KR" altLang="en-US" dirty="0"/>
              <a:t>알고리즘 이라 부른다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0CF90-0E48-469A-BE1D-D3B3FC73F610}" type="slidenum">
              <a:rPr lang="en-US" altLang="ko-KR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6487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66800" y="2481263"/>
            <a:ext cx="8077200" cy="185737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anose="05000000000000000000" pitchFamily="2" charset="2"/>
              <a:buChar char="§"/>
              <a:defRPr/>
            </a:pPr>
            <a:endParaRPr lang="en-US" altLang="ko-KR"/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 bwMode="auto"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그림 4" descr="inche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5715000"/>
            <a:ext cx="1131887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9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066800" y="1447800"/>
            <a:ext cx="70104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07" name="Rectangle 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-65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altLang="ko-KR"/>
              <a:t> </a:t>
            </a:r>
            <a:fld id="{4713A2B4-5D5F-4A66-A3C5-46C1F1C5813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188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23B1D935-1DB5-49E0-82B7-1CDE451DBEE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475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01638"/>
            <a:ext cx="2133600" cy="51990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01638"/>
            <a:ext cx="6248400" cy="519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E9A1A874-96FC-4760-90C1-AC4816D2003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192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inche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5715000"/>
            <a:ext cx="1131887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altLang="ko-KR"/>
              <a:t> </a:t>
            </a:r>
            <a:fld id="{978D8FE9-C6B4-485D-8C4A-C84573A85BD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396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BBCB2FB3-9838-496A-9129-246092C165F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454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6F71D2D9-4E56-4D13-8B0E-A7D7993C39B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699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FDAD328F-3937-4435-84EC-1AC1038A124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95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640843FF-408D-4112-86A2-960C448E8C1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126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8201AD68-D791-4C0C-B21C-FBCF807EA54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842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04362DC1-1139-4DE0-9F58-6B0AF944EB2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478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AD82B8D2-4F77-423D-BE78-868929DCBC6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592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401638"/>
            <a:ext cx="83439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3439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 userDrawn="1"/>
        </p:nvSpPr>
        <p:spPr bwMode="auto"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6"/>
          <p:cNvSpPr>
            <a:spLocks noChangeShapeType="1"/>
          </p:cNvSpPr>
          <p:nvPr userDrawn="1"/>
        </p:nvSpPr>
        <p:spPr bwMode="auto">
          <a:xfrm flipV="1">
            <a:off x="457200" y="1265238"/>
            <a:ext cx="8686800" cy="12700"/>
          </a:xfrm>
          <a:prstGeom prst="line">
            <a:avLst/>
          </a:prstGeom>
          <a:noFill/>
          <a:ln w="38100">
            <a:solidFill>
              <a:srgbClr val="FFB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73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10300"/>
            <a:ext cx="1993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i="1"/>
            </a:lvl1pPr>
          </a:lstStyle>
          <a:p>
            <a:r>
              <a:rPr lang="en-US" altLang="ko-KR"/>
              <a:t>Slide </a:t>
            </a:r>
            <a:fld id="{EB8FF482-F141-4B55-A7B9-590435D102B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pitchFamily="-65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4080"/>
        </a:buClr>
        <a:buSzPct val="65000"/>
        <a:buFont typeface="Wingdings" panose="05000000000000000000" pitchFamily="2" charset="2"/>
        <a:buChar char="n"/>
        <a:defRPr sz="3200" b="1">
          <a:solidFill>
            <a:schemeClr val="tx1"/>
          </a:solidFill>
          <a:latin typeface="+mn-lt"/>
          <a:ea typeface="ＭＳ Ｐゴシック" pitchFamily="-65" charset="-128"/>
          <a:cs typeface="ＭＳ Ｐゴシック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Times" panose="02020603050405020304" pitchFamily="18" charset="0"/>
        <a:buChar char="•"/>
        <a:defRPr sz="16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SzPct val="65000"/>
        <a:buChar char="—"/>
        <a:defRPr sz="1600">
          <a:solidFill>
            <a:schemeClr val="tx1"/>
          </a:solidFill>
          <a:latin typeface="+mn-lt"/>
          <a:ea typeface="ＭＳ Ｐゴシック" pitchFamily="-65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Char char="»"/>
        <a:defRPr sz="1400">
          <a:solidFill>
            <a:schemeClr val="tx1"/>
          </a:solidFill>
          <a:latin typeface="+mn-lt"/>
          <a:ea typeface="ＭＳ Ｐゴシック" pitchFamily="-65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2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004080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SzPct val="6500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/>
              <a:t>Slide </a:t>
            </a:r>
            <a:fld id="{CF11C8B8-1724-4BEF-906C-8EA48E94F6E6}" type="slidenum">
              <a:rPr lang="en-US" altLang="ko-KR" sz="20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ko-KR" sz="2000" b="0"/>
          </a:p>
        </p:txBody>
      </p:sp>
      <p:sp>
        <p:nvSpPr>
          <p:cNvPr id="6147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1066800" y="1295400"/>
            <a:ext cx="7010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ＭＳ Ｐゴシック" pitchFamily="34" charset="-128"/>
              </a:rPr>
              <a:t>시뮬레이션 기초 및 실습</a:t>
            </a:r>
            <a:endParaRPr lang="ko-KR" altLang="ko-KR" dirty="0">
              <a:ea typeface="ＭＳ Ｐゴシック" pitchFamily="34" charset="-128"/>
            </a:endParaRPr>
          </a:p>
        </p:txBody>
      </p:sp>
      <p:sp>
        <p:nvSpPr>
          <p:cNvPr id="6148" name="Rectangle 3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>
                <a:ea typeface="ＭＳ Ｐゴシック" pitchFamily="34" charset="-128"/>
              </a:rPr>
              <a:t>Prof. Jibum Kim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Department of Computer Science &amp; Engineering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 Incheon National University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10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28799"/>
            <a:ext cx="2667000" cy="339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6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while </a:t>
            </a:r>
            <a:r>
              <a:rPr lang="ko-KR" altLang="en-US" dirty="0" err="1"/>
              <a:t>반복문을</a:t>
            </a:r>
            <a:r>
              <a:rPr lang="ko-KR" altLang="en-US" dirty="0"/>
              <a:t> 이용한 시뮬레이션 예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2345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rgbClr val="00B050"/>
                </a:solidFill>
              </a:rPr>
              <a:t>Problem: </a:t>
            </a:r>
            <a:r>
              <a:rPr lang="en-US" altLang="ko-KR" sz="2000" dirty="0"/>
              <a:t>1</a:t>
            </a:r>
            <a:r>
              <a:rPr lang="ko-KR" altLang="en-US" sz="2000" dirty="0"/>
              <a:t>에서 백만 사이의 임의의 정수를 선택하자</a:t>
            </a:r>
            <a:r>
              <a:rPr lang="en-US" altLang="ko-KR" sz="2000" dirty="0"/>
              <a:t>. </a:t>
            </a:r>
            <a:r>
              <a:rPr lang="ko-KR" altLang="en-US" sz="2000" dirty="0"/>
              <a:t>그 임의의 정수를 </a:t>
            </a:r>
            <a:r>
              <a:rPr lang="en-US" altLang="ko-KR" sz="2000" dirty="0"/>
              <a:t>n</a:t>
            </a:r>
            <a:r>
              <a:rPr lang="ko-KR" altLang="en-US" sz="2000" dirty="0"/>
              <a:t>이라고 하고</a:t>
            </a:r>
            <a:r>
              <a:rPr lang="en-US" altLang="ko-KR" sz="2000" dirty="0"/>
              <a:t>. </a:t>
            </a:r>
            <a:r>
              <a:rPr lang="ko-KR" altLang="en-US" sz="2000" dirty="0"/>
              <a:t>다음을 </a:t>
            </a:r>
            <a:r>
              <a:rPr lang="en-US" altLang="ko-KR" sz="2000" dirty="0"/>
              <a:t>n</a:t>
            </a:r>
            <a:r>
              <a:rPr lang="ko-KR" altLang="en-US" sz="2000" dirty="0"/>
              <a:t>값이 </a:t>
            </a:r>
            <a:r>
              <a:rPr lang="en-US" altLang="ko-KR" sz="2000" dirty="0"/>
              <a:t>1</a:t>
            </a:r>
            <a:r>
              <a:rPr lang="ko-KR" altLang="en-US" sz="2000" dirty="0"/>
              <a:t>이 될 때 까지 반복하고자 한다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000" dirty="0"/>
              <a:t>만일 </a:t>
            </a:r>
            <a:r>
              <a:rPr lang="en-US" altLang="ko-KR" sz="2000" dirty="0"/>
              <a:t>n</a:t>
            </a:r>
            <a:r>
              <a:rPr lang="ko-KR" altLang="en-US" sz="2000" dirty="0"/>
              <a:t>이 짝수이면</a:t>
            </a:r>
            <a:r>
              <a:rPr lang="en-US" altLang="ko-KR" sz="2000" dirty="0"/>
              <a:t>, </a:t>
            </a:r>
            <a:r>
              <a:rPr lang="ko-KR" altLang="en-US" sz="2000" dirty="0"/>
              <a:t>다음 </a:t>
            </a:r>
            <a:r>
              <a:rPr lang="en-US" altLang="ko-KR" sz="2000" dirty="0"/>
              <a:t>n</a:t>
            </a:r>
            <a:r>
              <a:rPr lang="ko-KR" altLang="en-US" sz="2000" dirty="0"/>
              <a:t>은 </a:t>
            </a:r>
            <a:r>
              <a:rPr lang="en-US" altLang="ko-KR" sz="2000" dirty="0"/>
              <a:t>n/2</a:t>
            </a:r>
          </a:p>
          <a:p>
            <a:r>
              <a:rPr lang="ko-KR" altLang="en-US" sz="2000" dirty="0"/>
              <a:t>만일 </a:t>
            </a:r>
            <a:r>
              <a:rPr lang="en-US" altLang="ko-KR" sz="2000" dirty="0"/>
              <a:t>n</a:t>
            </a:r>
            <a:r>
              <a:rPr lang="ko-KR" altLang="en-US" sz="2000" dirty="0"/>
              <a:t>이 홀수이면</a:t>
            </a:r>
            <a:r>
              <a:rPr lang="en-US" altLang="ko-KR" sz="2000" dirty="0"/>
              <a:t>, </a:t>
            </a:r>
            <a:r>
              <a:rPr lang="ko-KR" altLang="en-US" sz="2000" dirty="0"/>
              <a:t>다음 </a:t>
            </a:r>
            <a:r>
              <a:rPr lang="en-US" altLang="ko-KR" sz="2000" dirty="0"/>
              <a:t>n</a:t>
            </a:r>
            <a:r>
              <a:rPr lang="ko-KR" altLang="en-US" sz="2000" dirty="0"/>
              <a:t>은 </a:t>
            </a:r>
            <a:r>
              <a:rPr lang="en-US" altLang="ko-KR" sz="2000" dirty="0"/>
              <a:t>3n+1</a:t>
            </a:r>
          </a:p>
          <a:p>
            <a:r>
              <a:rPr lang="en-US" altLang="ko-KR" sz="2000" dirty="0"/>
              <a:t>1</a:t>
            </a:r>
            <a:r>
              <a:rPr lang="ko-KR" altLang="en-US" sz="2000" dirty="0"/>
              <a:t>에 도달할 때 까지 몇 번이나 걸릴까</a:t>
            </a:r>
            <a:r>
              <a:rPr lang="en-US" altLang="ko-KR" sz="2000" dirty="0"/>
              <a:t>? </a:t>
            </a:r>
          </a:p>
          <a:p>
            <a:endParaRPr lang="en-US" altLang="ko-KR" sz="2000" dirty="0"/>
          </a:p>
          <a:p>
            <a:r>
              <a:rPr lang="en-US" altLang="ko-KR" sz="2000" dirty="0"/>
              <a:t>1. 1</a:t>
            </a:r>
            <a:r>
              <a:rPr lang="ko-KR" altLang="en-US" sz="2000" dirty="0"/>
              <a:t>에서 백만 사이의 임의의 정수 생성</a:t>
            </a:r>
            <a:r>
              <a:rPr lang="en-US" altLang="ko-KR" sz="2000" dirty="0"/>
              <a:t>: ‘</a:t>
            </a:r>
            <a:r>
              <a:rPr lang="en-US" altLang="ko-KR" sz="2000" dirty="0" err="1"/>
              <a:t>randi</a:t>
            </a:r>
            <a:r>
              <a:rPr lang="en-US" altLang="ko-KR" sz="2000" dirty="0"/>
              <a:t>’ </a:t>
            </a:r>
            <a:r>
              <a:rPr lang="ko-KR" altLang="en-US" sz="2000" dirty="0"/>
              <a:t>함수 이용</a:t>
            </a:r>
            <a:endParaRPr lang="en-US" altLang="ko-KR" sz="2000" dirty="0"/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짝수</a:t>
            </a:r>
            <a:r>
              <a:rPr lang="en-US" altLang="ko-KR" sz="2000" dirty="0"/>
              <a:t>, </a:t>
            </a:r>
            <a:r>
              <a:rPr lang="ko-KR" altLang="en-US" sz="2000" dirty="0"/>
              <a:t>홀수 판단</a:t>
            </a:r>
            <a:r>
              <a:rPr lang="en-US" altLang="ko-KR" sz="2000" dirty="0"/>
              <a:t>: ‘rem’</a:t>
            </a:r>
            <a:r>
              <a:rPr lang="ko-KR" altLang="en-US" sz="2000" dirty="0"/>
              <a:t>함수 이용 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6578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13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905000"/>
            <a:ext cx="1643062" cy="404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92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Random walk simulation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7578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rgbClr val="00B050"/>
                </a:solidFill>
              </a:rPr>
              <a:t>Problem: </a:t>
            </a:r>
            <a:r>
              <a:rPr lang="ko-KR" altLang="en-US" sz="2000" dirty="0"/>
              <a:t>행수와 열수가 모두 </a:t>
            </a:r>
            <a:r>
              <a:rPr lang="en-US" altLang="ko-KR" sz="2000" dirty="0"/>
              <a:t>(2n+1)</a:t>
            </a:r>
            <a:r>
              <a:rPr lang="ko-KR" altLang="en-US" sz="2000" dirty="0"/>
              <a:t>인 정사각형 모양의 </a:t>
            </a:r>
            <a:r>
              <a:rPr lang="en-US" altLang="ko-KR" sz="2000" dirty="0"/>
              <a:t>tile</a:t>
            </a:r>
            <a:r>
              <a:rPr lang="ko-KR" altLang="en-US" sz="2000" dirty="0"/>
              <a:t>을 생각해 보자</a:t>
            </a:r>
            <a:r>
              <a:rPr lang="en-US" altLang="ko-KR" sz="2000" dirty="0"/>
              <a:t>. </a:t>
            </a:r>
            <a:r>
              <a:rPr lang="ko-KR" altLang="en-US" sz="2000" dirty="0"/>
              <a:t>로봇이 이 </a:t>
            </a:r>
            <a:r>
              <a:rPr lang="en-US" altLang="ko-KR" sz="2000" dirty="0"/>
              <a:t>tile</a:t>
            </a:r>
            <a:r>
              <a:rPr lang="ko-KR" altLang="en-US" sz="2000" dirty="0"/>
              <a:t>의 중심에 위치하고 아래와 같은 단순한 </a:t>
            </a:r>
            <a:r>
              <a:rPr lang="en-US" altLang="ko-KR" sz="2000" dirty="0"/>
              <a:t>4</a:t>
            </a:r>
            <a:r>
              <a:rPr lang="ko-KR" altLang="en-US" sz="2000" dirty="0"/>
              <a:t>가지 규칙에 의해 로봇이 움직인다고 하자</a:t>
            </a:r>
            <a:r>
              <a:rPr lang="en-US" altLang="ko-KR" sz="2000" dirty="0"/>
              <a:t>. </a:t>
            </a:r>
            <a:r>
              <a:rPr lang="ko-KR" altLang="en-US" sz="2000" dirty="0"/>
              <a:t>현재 로봇의 위치를 </a:t>
            </a:r>
            <a:r>
              <a:rPr lang="en-US" altLang="ko-KR" sz="2000" dirty="0"/>
              <a:t>(xc, </a:t>
            </a:r>
            <a:r>
              <a:rPr lang="en-US" altLang="ko-KR" sz="2000" dirty="0" err="1"/>
              <a:t>yc</a:t>
            </a:r>
            <a:r>
              <a:rPr lang="en-US" altLang="ko-KR" sz="2000" dirty="0"/>
              <a:t>)</a:t>
            </a:r>
            <a:r>
              <a:rPr lang="ko-KR" altLang="en-US" sz="2000" dirty="0"/>
              <a:t>라고 하자</a:t>
            </a:r>
            <a:endParaRPr lang="en-US" altLang="ko-KR" sz="2000" dirty="0"/>
          </a:p>
          <a:p>
            <a:r>
              <a:rPr lang="en-US" altLang="ko-KR" sz="2000" dirty="0"/>
              <a:t>- 0.25</a:t>
            </a:r>
            <a:r>
              <a:rPr lang="ko-KR" altLang="en-US" sz="2000" dirty="0"/>
              <a:t>의 확률로 </a:t>
            </a:r>
            <a:r>
              <a:rPr lang="ko-KR" altLang="en-US" sz="2000" dirty="0" err="1"/>
              <a:t>한칸</a:t>
            </a:r>
            <a:r>
              <a:rPr lang="ko-KR" altLang="en-US" sz="2000" dirty="0"/>
              <a:t> 북쪽으로 이동</a:t>
            </a:r>
            <a:r>
              <a:rPr lang="en-US" altLang="ko-KR" sz="2000" dirty="0"/>
              <a:t>. </a:t>
            </a:r>
            <a:r>
              <a:rPr lang="ko-KR" altLang="en-US" sz="2000" dirty="0"/>
              <a:t>새 위치는 </a:t>
            </a:r>
            <a:r>
              <a:rPr lang="en-US" altLang="ko-KR" sz="2000" dirty="0"/>
              <a:t>(xc, yc+1)</a:t>
            </a:r>
          </a:p>
          <a:p>
            <a:r>
              <a:rPr lang="en-US" altLang="ko-KR" sz="2000" dirty="0"/>
              <a:t>- 0.25</a:t>
            </a:r>
            <a:r>
              <a:rPr lang="ko-KR" altLang="en-US" sz="2000" dirty="0"/>
              <a:t>의 확률로 </a:t>
            </a:r>
            <a:r>
              <a:rPr lang="ko-KR" altLang="en-US" sz="2000" dirty="0" err="1"/>
              <a:t>한칸</a:t>
            </a:r>
            <a:r>
              <a:rPr lang="ko-KR" altLang="en-US" sz="2000" dirty="0"/>
              <a:t> 동쪽으로 이동</a:t>
            </a:r>
            <a:r>
              <a:rPr lang="en-US" altLang="ko-KR" sz="2000" dirty="0"/>
              <a:t>. </a:t>
            </a:r>
            <a:r>
              <a:rPr lang="ko-KR" altLang="en-US" sz="2000" dirty="0"/>
              <a:t>새 위치는 </a:t>
            </a:r>
            <a:r>
              <a:rPr lang="en-US" altLang="ko-KR" sz="2000" dirty="0"/>
              <a:t>(xc+1, </a:t>
            </a:r>
            <a:r>
              <a:rPr lang="en-US" altLang="ko-KR" sz="2000" dirty="0" err="1"/>
              <a:t>yc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- 0.25</a:t>
            </a:r>
            <a:r>
              <a:rPr lang="ko-KR" altLang="en-US" sz="2000" dirty="0"/>
              <a:t>의 확률로 </a:t>
            </a:r>
            <a:r>
              <a:rPr lang="ko-KR" altLang="en-US" sz="2000" dirty="0" err="1"/>
              <a:t>한칸</a:t>
            </a:r>
            <a:r>
              <a:rPr lang="ko-KR" altLang="en-US" sz="2000" dirty="0"/>
              <a:t> 남쪽으로 이동</a:t>
            </a:r>
            <a:r>
              <a:rPr lang="en-US" altLang="ko-KR" sz="2000" dirty="0"/>
              <a:t>. </a:t>
            </a:r>
            <a:r>
              <a:rPr lang="ko-KR" altLang="en-US" sz="2000" dirty="0"/>
              <a:t>새 위치는 </a:t>
            </a:r>
            <a:r>
              <a:rPr lang="en-US" altLang="ko-KR" sz="2000" dirty="0"/>
              <a:t>(xc, yc-1)</a:t>
            </a:r>
          </a:p>
          <a:p>
            <a:r>
              <a:rPr lang="en-US" altLang="ko-KR" sz="2000" dirty="0"/>
              <a:t>- 0.25</a:t>
            </a:r>
            <a:r>
              <a:rPr lang="ko-KR" altLang="en-US" sz="2000" dirty="0"/>
              <a:t>의 확률로 </a:t>
            </a:r>
            <a:r>
              <a:rPr lang="ko-KR" altLang="en-US" sz="2000" dirty="0" err="1"/>
              <a:t>한칸</a:t>
            </a:r>
            <a:r>
              <a:rPr lang="ko-KR" altLang="en-US" sz="2000" dirty="0"/>
              <a:t> 서쪽으로 이동</a:t>
            </a:r>
            <a:r>
              <a:rPr lang="en-US" altLang="ko-KR" sz="2000" dirty="0"/>
              <a:t>. </a:t>
            </a:r>
            <a:r>
              <a:rPr lang="ko-KR" altLang="en-US" sz="2000" dirty="0"/>
              <a:t>새 위치는 </a:t>
            </a:r>
            <a:r>
              <a:rPr lang="en-US" altLang="ko-KR" sz="2000" dirty="0"/>
              <a:t>(xc-1, </a:t>
            </a:r>
            <a:r>
              <a:rPr lang="en-US" altLang="ko-KR" sz="2000" dirty="0" err="1"/>
              <a:t>yc</a:t>
            </a:r>
            <a:r>
              <a:rPr lang="en-US" altLang="ko-KR" sz="2000" dirty="0"/>
              <a:t>) </a:t>
            </a:r>
          </a:p>
          <a:p>
            <a:pPr marL="0" indent="0">
              <a:buNone/>
            </a:pPr>
            <a:r>
              <a:rPr lang="ko-KR" altLang="en-US" sz="2000" dirty="0"/>
              <a:t>로봇이 이 </a:t>
            </a:r>
            <a:r>
              <a:rPr lang="en-US" altLang="ko-KR" sz="2000" dirty="0"/>
              <a:t>tile</a:t>
            </a:r>
            <a:r>
              <a:rPr lang="ko-KR" altLang="en-US" sz="2000" dirty="0"/>
              <a:t>의 끝부분에 닿으면 실험을 멈춘다</a:t>
            </a:r>
            <a:r>
              <a:rPr lang="en-US" altLang="ko-KR" sz="2000" dirty="0"/>
              <a:t>. </a:t>
            </a:r>
            <a:r>
              <a:rPr lang="ko-KR" altLang="en-US" sz="2000" dirty="0"/>
              <a:t>평균적으로 </a:t>
            </a:r>
            <a:r>
              <a:rPr lang="ko-KR" altLang="en-US" sz="2000" dirty="0" err="1"/>
              <a:t>몇번</a:t>
            </a:r>
            <a:r>
              <a:rPr lang="ko-KR" altLang="en-US" sz="2000" dirty="0"/>
              <a:t> 움직여야 실험을 멈출까</a:t>
            </a:r>
            <a:r>
              <a:rPr lang="en-US" altLang="ko-KR" sz="2000" dirty="0"/>
              <a:t>? 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5356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16</a:t>
            </a:fld>
            <a:endParaRPr lang="en-US" altLang="ko-KR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다음은 </a:t>
            </a:r>
            <a:r>
              <a:rPr lang="en-US" altLang="ko-KR" sz="2400" dirty="0"/>
              <a:t>n=5</a:t>
            </a:r>
            <a:r>
              <a:rPr lang="ko-KR" altLang="en-US" sz="2400" dirty="0"/>
              <a:t>일 때의 정사각형 모양의 </a:t>
            </a:r>
            <a:r>
              <a:rPr lang="en-US" altLang="ko-KR" sz="2400" dirty="0"/>
              <a:t>tile</a:t>
            </a:r>
            <a:r>
              <a:rPr lang="ko-KR" altLang="en-US" sz="2400" dirty="0"/>
              <a:t>의 예이다</a:t>
            </a:r>
            <a:r>
              <a:rPr lang="en-US" altLang="ko-KR" sz="2400" dirty="0"/>
              <a:t>. </a:t>
            </a:r>
            <a:r>
              <a:rPr lang="ko-KR" altLang="en-US" sz="2400" dirty="0"/>
              <a:t>중간의 검은 부분은 최초 로봇 의 위치이다</a:t>
            </a:r>
            <a:r>
              <a:rPr lang="en-US" altLang="ko-KR" sz="2400" dirty="0"/>
              <a:t>. </a:t>
            </a:r>
            <a:r>
              <a:rPr lang="ko-KR" altLang="en-US" sz="2400" dirty="0"/>
              <a:t>총 가로 </a:t>
            </a:r>
            <a:r>
              <a:rPr lang="en-US" altLang="ko-KR" sz="2400" dirty="0"/>
              <a:t>11</a:t>
            </a:r>
            <a:r>
              <a:rPr lang="ko-KR" altLang="en-US" sz="2400" dirty="0"/>
              <a:t>개</a:t>
            </a:r>
            <a:r>
              <a:rPr lang="en-US" altLang="ko-KR" sz="2400" dirty="0"/>
              <a:t>, </a:t>
            </a:r>
            <a:r>
              <a:rPr lang="ko-KR" altLang="en-US" sz="2400" dirty="0"/>
              <a:t>세로 </a:t>
            </a:r>
            <a:r>
              <a:rPr lang="en-US" altLang="ko-KR" sz="2400" dirty="0"/>
              <a:t>11</a:t>
            </a:r>
            <a:r>
              <a:rPr lang="ko-KR" altLang="en-US" sz="2400" dirty="0"/>
              <a:t>개의 타일이 있다</a:t>
            </a:r>
            <a:r>
              <a:rPr lang="en-US" altLang="ko-KR" sz="2400" dirty="0"/>
              <a:t>. </a:t>
            </a:r>
            <a:r>
              <a:rPr lang="ko-KR" altLang="en-US" sz="2400" dirty="0"/>
              <a:t>최초 로봇의 위치가 </a:t>
            </a:r>
            <a:r>
              <a:rPr lang="en-US" altLang="ko-KR" sz="2400" dirty="0"/>
              <a:t>(xc, </a:t>
            </a:r>
            <a:r>
              <a:rPr lang="en-US" altLang="ko-KR" sz="2400" dirty="0" err="1"/>
              <a:t>yc</a:t>
            </a:r>
            <a:r>
              <a:rPr lang="en-US" altLang="ko-KR" sz="2400" dirty="0"/>
              <a:t>)=(0, 0)</a:t>
            </a:r>
            <a:r>
              <a:rPr lang="ko-KR" altLang="en-US" sz="2400" dirty="0"/>
              <a:t>이라면 </a:t>
            </a:r>
            <a:r>
              <a:rPr lang="en-US" altLang="ko-KR" sz="2400" dirty="0"/>
              <a:t>|xc|=5 </a:t>
            </a:r>
            <a:r>
              <a:rPr lang="ko-KR" altLang="en-US" sz="2400" dirty="0"/>
              <a:t>이거나 </a:t>
            </a:r>
            <a:r>
              <a:rPr lang="en-US" altLang="ko-KR" sz="2400" dirty="0"/>
              <a:t>|</a:t>
            </a:r>
            <a:r>
              <a:rPr lang="en-US" altLang="ko-KR" sz="2400" dirty="0" err="1"/>
              <a:t>yc</a:t>
            </a:r>
            <a:r>
              <a:rPr lang="en-US" altLang="ko-KR" sz="2400" dirty="0"/>
              <a:t>|=5</a:t>
            </a:r>
            <a:r>
              <a:rPr lang="ko-KR" altLang="en-US" sz="2400" dirty="0"/>
              <a:t>이면 시뮬레이션이 끝난다 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200400"/>
            <a:ext cx="35623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07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다음은 </a:t>
            </a:r>
            <a:r>
              <a:rPr lang="en-US" altLang="ko-KR" sz="2800" dirty="0"/>
              <a:t>n=5</a:t>
            </a:r>
            <a:r>
              <a:rPr lang="ko-KR" altLang="en-US" sz="2800" dirty="0"/>
              <a:t>일 때 로봇이 움직인 경로의 예이다</a:t>
            </a:r>
            <a:endParaRPr lang="en-US" altLang="ko-KR" sz="28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17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387294"/>
              </p:ext>
            </p:extLst>
          </p:nvPr>
        </p:nvGraphicFramePr>
        <p:xfrm>
          <a:off x="1295400" y="2133600"/>
          <a:ext cx="60959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66493386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10239629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2902204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0546933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84183458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0751995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7562945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427797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35238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73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7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405119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3" y="3381375"/>
            <a:ext cx="35623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41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rgbClr val="FF0000"/>
                </a:solidFill>
              </a:rPr>
              <a:t>Algorithm</a:t>
            </a:r>
          </a:p>
          <a:p>
            <a:r>
              <a:rPr lang="en-US" altLang="ko-KR" sz="2000" dirty="0"/>
              <a:t>n=5;    % n: </a:t>
            </a:r>
            <a:r>
              <a:rPr lang="ko-KR" altLang="en-US" sz="2000" dirty="0"/>
              <a:t>타일 크기 </a:t>
            </a:r>
            <a:endParaRPr lang="en-US" altLang="ko-KR" sz="2000" dirty="0"/>
          </a:p>
          <a:p>
            <a:r>
              <a:rPr lang="en-US" altLang="ko-KR" sz="1800" dirty="0"/>
              <a:t>k=0;      </a:t>
            </a:r>
            <a:r>
              <a:rPr lang="en-US" altLang="ko-KR" sz="1800" dirty="0">
                <a:solidFill>
                  <a:srgbClr val="00B050"/>
                </a:solidFill>
              </a:rPr>
              <a:t>% k: </a:t>
            </a:r>
            <a:r>
              <a:rPr lang="ko-KR" altLang="en-US" sz="1800" dirty="0" err="1">
                <a:solidFill>
                  <a:srgbClr val="00B050"/>
                </a:solidFill>
              </a:rPr>
              <a:t>몇번</a:t>
            </a:r>
            <a:r>
              <a:rPr lang="ko-KR" altLang="en-US" sz="1800" dirty="0">
                <a:solidFill>
                  <a:srgbClr val="00B050"/>
                </a:solidFill>
              </a:rPr>
              <a:t> 움직였는지 세는 변수</a:t>
            </a:r>
            <a:endParaRPr lang="en-US" altLang="ko-KR" sz="1800" dirty="0"/>
          </a:p>
          <a:p>
            <a:r>
              <a:rPr lang="en-US" altLang="ko-KR" sz="1800" dirty="0">
                <a:solidFill>
                  <a:srgbClr val="00B050"/>
                </a:solidFill>
              </a:rPr>
              <a:t> % </a:t>
            </a:r>
            <a:r>
              <a:rPr lang="ko-KR" altLang="en-US" sz="1800" dirty="0">
                <a:solidFill>
                  <a:srgbClr val="00B050"/>
                </a:solidFill>
              </a:rPr>
              <a:t>현재 위치 </a:t>
            </a:r>
            <a:r>
              <a:rPr lang="en-US" altLang="ko-KR" sz="1800" dirty="0">
                <a:solidFill>
                  <a:srgbClr val="00B050"/>
                </a:solidFill>
              </a:rPr>
              <a:t>(xc, </a:t>
            </a:r>
            <a:r>
              <a:rPr lang="en-US" altLang="ko-KR" sz="1800" dirty="0" err="1">
                <a:solidFill>
                  <a:srgbClr val="00B050"/>
                </a:solidFill>
              </a:rPr>
              <a:t>yc</a:t>
            </a:r>
            <a:r>
              <a:rPr lang="en-US" altLang="ko-KR" sz="1800" dirty="0">
                <a:solidFill>
                  <a:srgbClr val="00B050"/>
                </a:solidFill>
              </a:rPr>
              <a:t>) </a:t>
            </a:r>
            <a:r>
              <a:rPr lang="ko-KR" altLang="en-US" sz="1800" dirty="0">
                <a:solidFill>
                  <a:srgbClr val="00B050"/>
                </a:solidFill>
              </a:rPr>
              <a:t>초기화</a:t>
            </a:r>
            <a:endParaRPr lang="en-US" altLang="ko-KR" sz="1800" dirty="0">
              <a:solidFill>
                <a:srgbClr val="00B050"/>
              </a:solidFill>
            </a:endParaRPr>
          </a:p>
          <a:p>
            <a:r>
              <a:rPr lang="en-US" altLang="ko-KR" sz="1800" dirty="0"/>
              <a:t> xc=0; </a:t>
            </a:r>
            <a:r>
              <a:rPr lang="en-US" altLang="ko-KR" sz="1800" dirty="0" err="1"/>
              <a:t>yc</a:t>
            </a:r>
            <a:r>
              <a:rPr lang="en-US" altLang="ko-KR" sz="1800" dirty="0"/>
              <a:t>=0;</a:t>
            </a:r>
          </a:p>
          <a:p>
            <a:r>
              <a:rPr lang="en-US" altLang="ko-KR" sz="1800" dirty="0"/>
              <a:t> while  </a:t>
            </a:r>
            <a:r>
              <a:rPr lang="ko-KR" altLang="en-US" sz="1800" dirty="0"/>
              <a:t>로봇이 타일 끝에 다다르기 전에           </a:t>
            </a:r>
            <a:r>
              <a:rPr lang="en-US" altLang="ko-KR" sz="1800" dirty="0"/>
              <a:t>% 1</a:t>
            </a:r>
            <a:r>
              <a:rPr lang="ko-KR" altLang="en-US" sz="1800" dirty="0"/>
              <a:t>번   </a:t>
            </a:r>
            <a:r>
              <a:rPr lang="ko-KR" altLang="en-US" sz="1800" dirty="0">
                <a:solidFill>
                  <a:srgbClr val="00B050"/>
                </a:solidFill>
              </a:rPr>
              <a:t>               </a:t>
            </a:r>
            <a:endParaRPr lang="en-US" altLang="ko-KR" sz="1800" dirty="0">
              <a:solidFill>
                <a:srgbClr val="00B050"/>
              </a:solidFill>
            </a:endParaRPr>
          </a:p>
          <a:p>
            <a:r>
              <a:rPr lang="en-US" altLang="ko-KR" sz="1800" dirty="0"/>
              <a:t>         </a:t>
            </a:r>
            <a:r>
              <a:rPr lang="ko-KR" altLang="en-US" sz="1800" dirty="0"/>
              <a:t>로봇 방향 정하고 방향에 따라서</a:t>
            </a:r>
            <a:r>
              <a:rPr lang="en-US" altLang="ko-KR" sz="1800" dirty="0"/>
              <a:t>  xc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yc</a:t>
            </a:r>
            <a:r>
              <a:rPr lang="en-US" altLang="ko-KR" sz="1800" dirty="0"/>
              <a:t> </a:t>
            </a:r>
            <a:r>
              <a:rPr lang="ko-KR" altLang="en-US" sz="1800" dirty="0"/>
              <a:t>업데이트   </a:t>
            </a:r>
            <a:r>
              <a:rPr lang="en-US" altLang="ko-KR" sz="1800" dirty="0"/>
              <a:t>% 2</a:t>
            </a:r>
            <a:r>
              <a:rPr lang="ko-KR" altLang="en-US" sz="1800" dirty="0"/>
              <a:t>번 </a:t>
            </a:r>
            <a:endParaRPr lang="en-US" altLang="ko-KR" sz="1800" dirty="0"/>
          </a:p>
          <a:p>
            <a:r>
              <a:rPr lang="en-US" altLang="ko-KR" sz="1800" dirty="0"/>
              <a:t>          k=k+1;   % k </a:t>
            </a:r>
            <a:r>
              <a:rPr lang="ko-KR" altLang="en-US" sz="1800" dirty="0"/>
              <a:t>번째 이동 </a:t>
            </a:r>
            <a:endParaRPr lang="en-US" altLang="ko-KR" sz="1800" dirty="0"/>
          </a:p>
          <a:p>
            <a:r>
              <a:rPr lang="en-US" altLang="ko-KR" sz="1800" dirty="0"/>
              <a:t>          </a:t>
            </a:r>
            <a:r>
              <a:rPr lang="ko-KR" altLang="en-US" sz="1800" dirty="0"/>
              <a:t>업데이트 된 위치</a:t>
            </a:r>
            <a:r>
              <a:rPr lang="en-US" altLang="ko-KR" sz="1800" dirty="0"/>
              <a:t>, xc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yc</a:t>
            </a:r>
            <a:r>
              <a:rPr lang="ko-KR" altLang="en-US" sz="1800" dirty="0"/>
              <a:t>를 </a:t>
            </a:r>
            <a:r>
              <a:rPr lang="en-US" altLang="ko-KR" sz="1800" dirty="0"/>
              <a:t>x(k)</a:t>
            </a:r>
            <a:r>
              <a:rPr lang="ko-KR" altLang="en-US" sz="1800" dirty="0"/>
              <a:t>와 </a:t>
            </a:r>
            <a:r>
              <a:rPr lang="en-US" altLang="ko-KR" sz="1800" dirty="0"/>
              <a:t>y(k)</a:t>
            </a:r>
            <a:r>
              <a:rPr lang="ko-KR" altLang="en-US" sz="1800" dirty="0"/>
              <a:t>에 저장  </a:t>
            </a:r>
            <a:r>
              <a:rPr lang="en-US" altLang="ko-KR" sz="1800" dirty="0"/>
              <a:t>% 3</a:t>
            </a:r>
            <a:r>
              <a:rPr lang="ko-KR" altLang="en-US" sz="1800" dirty="0"/>
              <a:t>번 </a:t>
            </a:r>
            <a:endParaRPr lang="en-US" altLang="ko-KR" sz="1800" dirty="0"/>
          </a:p>
          <a:p>
            <a:r>
              <a:rPr lang="en-US" altLang="ko-KR" sz="1800" dirty="0"/>
              <a:t>end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0875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FF0000"/>
                </a:solidFill>
              </a:rPr>
              <a:t>1</a:t>
            </a:r>
            <a:r>
              <a:rPr lang="ko-KR" altLang="en-US" sz="2400" dirty="0">
                <a:solidFill>
                  <a:srgbClr val="FF0000"/>
                </a:solidFill>
              </a:rPr>
              <a:t>번</a:t>
            </a:r>
            <a:r>
              <a:rPr lang="en-US" altLang="ko-KR" sz="2400" dirty="0">
                <a:solidFill>
                  <a:srgbClr val="FF0000"/>
                </a:solidFill>
              </a:rPr>
              <a:t>: </a:t>
            </a:r>
          </a:p>
          <a:p>
            <a:r>
              <a:rPr lang="en-US" altLang="ko-KR" sz="2400" dirty="0"/>
              <a:t>“</a:t>
            </a:r>
            <a:r>
              <a:rPr lang="ko-KR" altLang="en-US" sz="2400" dirty="0"/>
              <a:t>로봇이 타일 끝에 다다르지 않았다</a:t>
            </a:r>
            <a:r>
              <a:rPr lang="en-US" altLang="ko-KR" sz="2400" dirty="0"/>
              <a:t>”</a:t>
            </a:r>
            <a:r>
              <a:rPr lang="ko-KR" altLang="en-US" sz="2400" dirty="0"/>
              <a:t>를 체크하기 위해서는 로봇의 현재 위치인 </a:t>
            </a:r>
            <a:r>
              <a:rPr lang="en-US" altLang="ko-KR" sz="2400" dirty="0"/>
              <a:t>(xc, </a:t>
            </a:r>
            <a:r>
              <a:rPr lang="en-US" altLang="ko-KR" sz="2400" dirty="0" err="1"/>
              <a:t>yc</a:t>
            </a:r>
            <a:r>
              <a:rPr lang="en-US" altLang="ko-KR" sz="2400" dirty="0"/>
              <a:t>)</a:t>
            </a:r>
            <a:r>
              <a:rPr lang="ko-KR" altLang="en-US" sz="2400" dirty="0"/>
              <a:t>를 이용하여</a:t>
            </a:r>
            <a:endParaRPr lang="en-US" altLang="ko-KR" sz="2400" dirty="0"/>
          </a:p>
          <a:p>
            <a:r>
              <a:rPr lang="en-US" altLang="ko-KR" sz="2400" dirty="0"/>
              <a:t> |xc| &lt; n   AND |</a:t>
            </a:r>
            <a:r>
              <a:rPr lang="en-US" altLang="ko-KR" sz="2400" dirty="0" err="1"/>
              <a:t>yc</a:t>
            </a:r>
            <a:r>
              <a:rPr lang="en-US" altLang="ko-KR" sz="2400" dirty="0"/>
              <a:t>| &lt; n  </a:t>
            </a:r>
          </a:p>
          <a:p>
            <a:r>
              <a:rPr lang="ko-KR" altLang="en-US" sz="2400" dirty="0"/>
              <a:t>을 만족시켜야 한다</a:t>
            </a:r>
            <a:r>
              <a:rPr lang="en-US" altLang="ko-KR" sz="2400" dirty="0"/>
              <a:t>. </a:t>
            </a:r>
            <a:r>
              <a:rPr lang="ko-KR" altLang="en-US" sz="2400" dirty="0"/>
              <a:t>이를 </a:t>
            </a:r>
            <a:r>
              <a:rPr lang="en-US" altLang="ko-KR" sz="2400" dirty="0" err="1"/>
              <a:t>Matlab</a:t>
            </a:r>
            <a:r>
              <a:rPr lang="en-US" altLang="ko-KR" sz="2400" dirty="0"/>
              <a:t> </a:t>
            </a:r>
            <a:r>
              <a:rPr lang="ko-KR" altLang="en-US" sz="2400" dirty="0"/>
              <a:t>코드로 바꾸면 </a:t>
            </a:r>
            <a:endParaRPr lang="en-US" altLang="ko-KR" sz="2400" dirty="0"/>
          </a:p>
          <a:p>
            <a:r>
              <a:rPr lang="en-US" altLang="ko-KR" sz="2400" dirty="0">
                <a:solidFill>
                  <a:srgbClr val="FF0000"/>
                </a:solidFill>
              </a:rPr>
              <a:t> abs(xc) &lt; n &amp;&amp; abs(</a:t>
            </a:r>
            <a:r>
              <a:rPr lang="en-US" altLang="ko-KR" sz="2400" dirty="0" err="1">
                <a:solidFill>
                  <a:srgbClr val="FF0000"/>
                </a:solidFill>
              </a:rPr>
              <a:t>yc</a:t>
            </a:r>
            <a:r>
              <a:rPr lang="en-US" altLang="ko-KR" sz="2400" dirty="0">
                <a:solidFill>
                  <a:srgbClr val="FF0000"/>
                </a:solidFill>
              </a:rPr>
              <a:t>) &lt; n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535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While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4557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FF0000"/>
                </a:solidFill>
              </a:rPr>
              <a:t>2</a:t>
            </a:r>
            <a:r>
              <a:rPr lang="ko-KR" altLang="en-US" sz="2400" dirty="0">
                <a:solidFill>
                  <a:srgbClr val="FF0000"/>
                </a:solidFill>
              </a:rPr>
              <a:t>번</a:t>
            </a:r>
            <a:r>
              <a:rPr lang="en-US" altLang="ko-KR" sz="2400" dirty="0">
                <a:solidFill>
                  <a:srgbClr val="FF0000"/>
                </a:solidFill>
              </a:rPr>
              <a:t>: </a:t>
            </a:r>
            <a:r>
              <a:rPr lang="ko-KR" altLang="en-US" sz="2400" dirty="0">
                <a:solidFill>
                  <a:srgbClr val="FF0000"/>
                </a:solidFill>
              </a:rPr>
              <a:t>로봇이 무작위로 동</a:t>
            </a:r>
            <a:r>
              <a:rPr lang="en-US" altLang="ko-KR" sz="2400" dirty="0">
                <a:solidFill>
                  <a:srgbClr val="FF0000"/>
                </a:solidFill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</a:rPr>
              <a:t>서</a:t>
            </a:r>
            <a:r>
              <a:rPr lang="en-US" altLang="ko-KR" sz="2400" dirty="0">
                <a:solidFill>
                  <a:srgbClr val="FF0000"/>
                </a:solidFill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</a:rPr>
              <a:t>남</a:t>
            </a:r>
            <a:r>
              <a:rPr lang="en-US" altLang="ko-KR" sz="2400" dirty="0">
                <a:solidFill>
                  <a:srgbClr val="FF0000"/>
                </a:solidFill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</a:rPr>
              <a:t>북으로 한 칸 이동하는 시뮬레이션</a:t>
            </a:r>
            <a:r>
              <a:rPr lang="en-US" altLang="ko-KR" sz="2400" dirty="0">
                <a:solidFill>
                  <a:srgbClr val="FF0000"/>
                </a:solidFill>
              </a:rPr>
              <a:t>. </a:t>
            </a:r>
            <a:r>
              <a:rPr lang="ko-KR" altLang="en-US" sz="2400" dirty="0">
                <a:solidFill>
                  <a:srgbClr val="FF0000"/>
                </a:solidFill>
              </a:rPr>
              <a:t>현재 위치 </a:t>
            </a:r>
            <a:r>
              <a:rPr lang="en-US" altLang="ko-KR" sz="2400" dirty="0">
                <a:solidFill>
                  <a:srgbClr val="FF0000"/>
                </a:solidFill>
              </a:rPr>
              <a:t>(xc, </a:t>
            </a:r>
            <a:r>
              <a:rPr lang="en-US" altLang="ko-KR" sz="2400" dirty="0" err="1">
                <a:solidFill>
                  <a:srgbClr val="FF0000"/>
                </a:solidFill>
              </a:rPr>
              <a:t>yc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20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902588"/>
              </p:ext>
            </p:extLst>
          </p:nvPr>
        </p:nvGraphicFramePr>
        <p:xfrm>
          <a:off x="1295400" y="2779471"/>
          <a:ext cx="51054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>
                  <a:extLst>
                    <a:ext uri="{9D8B030D-6E8A-4147-A177-3AD203B41FA5}">
                      <a16:colId xmlns:a16="http://schemas.microsoft.com/office/drawing/2014/main" val="2092972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/>
                        <a:t>r=rand; % (0,1)</a:t>
                      </a:r>
                      <a:r>
                        <a:rPr lang="ko-KR" altLang="en-US" baseline="0" dirty="0"/>
                        <a:t>사이의 균일 분포 </a:t>
                      </a:r>
                      <a:r>
                        <a:rPr lang="ko-KR" altLang="en-US" baseline="0" dirty="0" err="1"/>
                        <a:t>난수</a:t>
                      </a:r>
                      <a:r>
                        <a:rPr lang="ko-KR" altLang="en-US" baseline="0" dirty="0"/>
                        <a:t> 생성</a:t>
                      </a:r>
                      <a:endParaRPr lang="en-US" altLang="ko-KR" baseline="0" dirty="0"/>
                    </a:p>
                    <a:p>
                      <a:pPr latinLnBrk="1"/>
                      <a:r>
                        <a:rPr lang="en-US" altLang="ko-KR" baseline="0" dirty="0"/>
                        <a:t>if r&lt;= 0.25</a:t>
                      </a:r>
                    </a:p>
                    <a:p>
                      <a:pPr latinLnBrk="1"/>
                      <a:r>
                        <a:rPr lang="en-US" altLang="ko-KR" baseline="0" dirty="0"/>
                        <a:t>   </a:t>
                      </a:r>
                      <a:r>
                        <a:rPr lang="en-US" altLang="ko-KR" baseline="0" dirty="0" err="1"/>
                        <a:t>yc</a:t>
                      </a:r>
                      <a:r>
                        <a:rPr lang="en-US" altLang="ko-KR" baseline="0" dirty="0"/>
                        <a:t>=yc+1  %</a:t>
                      </a:r>
                      <a:r>
                        <a:rPr lang="ko-KR" altLang="en-US" baseline="0" dirty="0"/>
                        <a:t>북쪽으로 한 칸 이동</a:t>
                      </a:r>
                      <a:endParaRPr lang="en-US" altLang="ko-KR" baseline="0" dirty="0"/>
                    </a:p>
                    <a:p>
                      <a:pPr latinLnBrk="1"/>
                      <a:r>
                        <a:rPr lang="en-US" altLang="ko-KR" baseline="0" dirty="0" err="1"/>
                        <a:t>elseif</a:t>
                      </a:r>
                      <a:r>
                        <a:rPr lang="en-US" altLang="ko-KR" baseline="0" dirty="0"/>
                        <a:t>  0.25 &lt; r &amp;&amp; r&lt;=0.5</a:t>
                      </a:r>
                    </a:p>
                    <a:p>
                      <a:pPr latinLnBrk="1"/>
                      <a:r>
                        <a:rPr lang="en-US" altLang="ko-KR" baseline="0" dirty="0"/>
                        <a:t>   xc=xc+1  %</a:t>
                      </a:r>
                      <a:r>
                        <a:rPr lang="ko-KR" altLang="en-US" baseline="0" dirty="0"/>
                        <a:t>동쪽으로 한 칸 이동</a:t>
                      </a:r>
                      <a:endParaRPr lang="en-US" altLang="ko-KR" baseline="0" dirty="0"/>
                    </a:p>
                    <a:p>
                      <a:pPr latinLnBrk="1"/>
                      <a:r>
                        <a:rPr lang="en-US" altLang="ko-KR" baseline="0" dirty="0" err="1"/>
                        <a:t>elseif</a:t>
                      </a:r>
                      <a:r>
                        <a:rPr lang="en-US" altLang="ko-KR" baseline="0" dirty="0"/>
                        <a:t> 0.5 &lt; r &amp;&amp; r&lt;=0.75</a:t>
                      </a:r>
                    </a:p>
                    <a:p>
                      <a:pPr latinLnBrk="1"/>
                      <a:r>
                        <a:rPr lang="en-US" altLang="ko-KR" baseline="0" dirty="0"/>
                        <a:t>   </a:t>
                      </a:r>
                      <a:r>
                        <a:rPr lang="en-US" altLang="ko-KR" baseline="0" dirty="0" err="1"/>
                        <a:t>yc</a:t>
                      </a:r>
                      <a:r>
                        <a:rPr lang="en-US" altLang="ko-KR" baseline="0" dirty="0"/>
                        <a:t>=yc-1   %</a:t>
                      </a:r>
                      <a:r>
                        <a:rPr lang="ko-KR" altLang="en-US" baseline="0" dirty="0"/>
                        <a:t>남쪽으로 한 칸 이동</a:t>
                      </a:r>
                      <a:endParaRPr lang="en-US" altLang="ko-KR" baseline="0" dirty="0"/>
                    </a:p>
                    <a:p>
                      <a:pPr latinLnBrk="1"/>
                      <a:r>
                        <a:rPr lang="en-US" altLang="ko-KR" baseline="0" dirty="0"/>
                        <a:t>else</a:t>
                      </a:r>
                    </a:p>
                    <a:p>
                      <a:pPr latinLnBrk="1"/>
                      <a:r>
                        <a:rPr lang="en-US" altLang="ko-KR" baseline="0" dirty="0"/>
                        <a:t>  xc=xc-1    % </a:t>
                      </a:r>
                      <a:r>
                        <a:rPr lang="ko-KR" altLang="en-US" baseline="0" dirty="0"/>
                        <a:t>서쪽으로 한 칸 이동 </a:t>
                      </a:r>
                      <a:endParaRPr lang="en-US" altLang="ko-KR" baseline="0" dirty="0"/>
                    </a:p>
                    <a:p>
                      <a:pPr latinLnBrk="1"/>
                      <a:r>
                        <a:rPr lang="en-US" altLang="ko-KR" baseline="0" dirty="0"/>
                        <a:t>  end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740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709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번</a:t>
            </a:r>
            <a:r>
              <a:rPr lang="en-US" altLang="ko-KR" dirty="0"/>
              <a:t>: </a:t>
            </a:r>
            <a:r>
              <a:rPr lang="ko-KR" altLang="en-US" dirty="0"/>
              <a:t>업데이트 된 위치</a:t>
            </a:r>
            <a:r>
              <a:rPr lang="en-US" altLang="ko-KR" dirty="0"/>
              <a:t>, xc</a:t>
            </a:r>
            <a:r>
              <a:rPr lang="ko-KR" altLang="en-US" dirty="0"/>
              <a:t>와 </a:t>
            </a:r>
            <a:r>
              <a:rPr lang="en-US" altLang="ko-KR" dirty="0" err="1"/>
              <a:t>yc</a:t>
            </a:r>
            <a:r>
              <a:rPr lang="ko-KR" altLang="en-US" dirty="0"/>
              <a:t>를 </a:t>
            </a:r>
            <a:r>
              <a:rPr lang="en-US" altLang="ko-KR" dirty="0"/>
              <a:t>x(k)</a:t>
            </a:r>
            <a:r>
              <a:rPr lang="ko-KR" altLang="en-US" dirty="0"/>
              <a:t>와 </a:t>
            </a:r>
            <a:r>
              <a:rPr lang="en-US" altLang="ko-KR" dirty="0"/>
              <a:t>y(k)</a:t>
            </a:r>
            <a:r>
              <a:rPr lang="ko-KR" altLang="en-US" dirty="0"/>
              <a:t>에 저장 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 x(k)=xc;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y(k)=</a:t>
            </a:r>
            <a:r>
              <a:rPr lang="en-US" altLang="ko-KR" dirty="0" err="1">
                <a:solidFill>
                  <a:srgbClr val="FF0000"/>
                </a:solidFill>
              </a:rPr>
              <a:t>yc</a:t>
            </a:r>
            <a:r>
              <a:rPr lang="en-US" altLang="ko-KR" dirty="0">
                <a:solidFill>
                  <a:srgbClr val="FF0000"/>
                </a:solidFill>
              </a:rPr>
              <a:t>;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5135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 1. n=5</a:t>
            </a:r>
            <a:r>
              <a:rPr lang="ko-KR" altLang="en-US" sz="2800" dirty="0"/>
              <a:t>일 때 몇 번 만에 로봇이 타일 끝에 도달하는지 실험해 보자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2. 1</a:t>
            </a:r>
            <a:r>
              <a:rPr lang="ko-KR" altLang="en-US" sz="2800" dirty="0"/>
              <a:t>번 실험을 </a:t>
            </a:r>
            <a:r>
              <a:rPr lang="en-US" altLang="ko-KR" sz="2800" dirty="0"/>
              <a:t>100</a:t>
            </a:r>
            <a:r>
              <a:rPr lang="ko-KR" altLang="en-US" sz="2800" dirty="0"/>
              <a:t>번 연속으로 실험했을 때 평균값을 구해보자</a:t>
            </a:r>
            <a:r>
              <a:rPr lang="en-US" altLang="ko-KR" sz="2800" dirty="0"/>
              <a:t>. for </a:t>
            </a:r>
            <a:r>
              <a:rPr lang="ko-KR" altLang="en-US" sz="2800" dirty="0" err="1"/>
              <a:t>반복문을</a:t>
            </a:r>
            <a:r>
              <a:rPr lang="ko-KR" altLang="en-US" sz="2800" dirty="0"/>
              <a:t> 이용하자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22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495800"/>
            <a:ext cx="3710268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01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다음 결과는 교재에서 제공하는 </a:t>
            </a:r>
            <a:r>
              <a:rPr lang="en-US" altLang="ko-KR" sz="2400" dirty="0"/>
              <a:t>sample output </a:t>
            </a:r>
            <a:r>
              <a:rPr lang="ko-KR" altLang="en-US" sz="2400" dirty="0"/>
              <a:t>결과이다</a:t>
            </a:r>
            <a:r>
              <a:rPr lang="en-US" altLang="ko-KR" sz="2400" dirty="0"/>
              <a:t>. </a:t>
            </a:r>
            <a:r>
              <a:rPr lang="ko-KR" altLang="en-US" sz="2400" dirty="0"/>
              <a:t>총 </a:t>
            </a:r>
            <a:r>
              <a:rPr lang="en-US" altLang="ko-KR" sz="2400" dirty="0"/>
              <a:t>1000</a:t>
            </a:r>
            <a:r>
              <a:rPr lang="ko-KR" altLang="en-US" sz="2400" dirty="0"/>
              <a:t>번의 시도를 한 후에 </a:t>
            </a:r>
            <a:r>
              <a:rPr lang="ko-KR" altLang="en-US" sz="2400" dirty="0" err="1"/>
              <a:t>평균낸</a:t>
            </a:r>
            <a:r>
              <a:rPr lang="ko-KR" altLang="en-US" sz="2400" dirty="0"/>
              <a:t> 결과이다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n</a:t>
            </a:r>
            <a:r>
              <a:rPr lang="ko-KR" altLang="en-US" sz="2400" dirty="0"/>
              <a:t>값이 증가하면 평균 움직인 거리가 어떻게 증가하는가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23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3352800"/>
            <a:ext cx="48196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32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FF0000"/>
                </a:solidFill>
              </a:rPr>
              <a:t>Random walk </a:t>
            </a:r>
            <a:r>
              <a:rPr lang="ko-KR" altLang="en-US" sz="2400" dirty="0">
                <a:solidFill>
                  <a:srgbClr val="FF0000"/>
                </a:solidFill>
              </a:rPr>
              <a:t>시뮬레이션의 응용 분야</a:t>
            </a:r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ko-KR" altLang="en-US" sz="2400" dirty="0" err="1"/>
              <a:t>웹페이지</a:t>
            </a:r>
            <a:r>
              <a:rPr lang="ko-KR" altLang="en-US" sz="2400" dirty="0"/>
              <a:t> 이동 </a:t>
            </a:r>
            <a:r>
              <a:rPr lang="en-US" altLang="ko-KR" sz="2400" dirty="0"/>
              <a:t>(random web surfer) </a:t>
            </a:r>
            <a:r>
              <a:rPr lang="ko-KR" altLang="en-US" sz="2400" dirty="0"/>
              <a:t>모델링</a:t>
            </a:r>
            <a:endParaRPr lang="en-US" altLang="ko-KR" sz="2400" dirty="0"/>
          </a:p>
          <a:p>
            <a:r>
              <a:rPr lang="ko-KR" altLang="en-US" sz="2400" dirty="0"/>
              <a:t>물리학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브라우니안</a:t>
            </a:r>
            <a:r>
              <a:rPr lang="ko-KR" altLang="en-US" sz="2400" dirty="0"/>
              <a:t> 모션 </a:t>
            </a:r>
            <a:r>
              <a:rPr lang="en-US" altLang="ko-KR" sz="2400" dirty="0"/>
              <a:t>(</a:t>
            </a:r>
            <a:r>
              <a:rPr lang="ko-KR" altLang="en-US" sz="2400" dirty="0"/>
              <a:t>액체나 기체 속에서 미소입자들이 불규칙하게 운동하는 현상</a:t>
            </a:r>
            <a:r>
              <a:rPr lang="en-US" altLang="ko-KR" sz="2400" dirty="0"/>
              <a:t>) </a:t>
            </a:r>
            <a:r>
              <a:rPr lang="ko-KR" altLang="en-US" sz="2400" dirty="0"/>
              <a:t>모델링</a:t>
            </a:r>
            <a:endParaRPr lang="en-US" altLang="ko-KR" sz="2400" dirty="0"/>
          </a:p>
          <a:p>
            <a:r>
              <a:rPr lang="ko-KR" altLang="en-US" sz="2400" dirty="0"/>
              <a:t>경제학</a:t>
            </a:r>
            <a:r>
              <a:rPr lang="en-US" altLang="ko-KR" sz="2400" dirty="0"/>
              <a:t>: </a:t>
            </a:r>
            <a:r>
              <a:rPr lang="ko-KR" altLang="en-US" sz="2400" dirty="0"/>
              <a:t>주식 가격 모델링</a:t>
            </a:r>
            <a:endParaRPr lang="en-US" altLang="ko-KR" sz="2400" dirty="0"/>
          </a:p>
          <a:p>
            <a:r>
              <a:rPr lang="ko-KR" altLang="en-US" sz="2400" dirty="0"/>
              <a:t>등등 </a:t>
            </a:r>
            <a:endParaRPr lang="en-US" altLang="ko-KR" sz="2400" dirty="0"/>
          </a:p>
          <a:p>
            <a:r>
              <a:rPr lang="ko-KR" altLang="en-US" sz="2400" dirty="0"/>
              <a:t>많은 연구 분야에서 다양한 현상을 모델링 하는데 </a:t>
            </a:r>
            <a:r>
              <a:rPr lang="en-US" altLang="ko-KR" sz="2400" dirty="0"/>
              <a:t>random walk </a:t>
            </a:r>
            <a:r>
              <a:rPr lang="ko-KR" altLang="en-US" sz="2400" dirty="0"/>
              <a:t>시뮬레이션 사용</a:t>
            </a:r>
            <a:endParaRPr lang="en-US" altLang="ko-KR" sz="2400" dirty="0"/>
          </a:p>
          <a:p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4446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https://www.youtube.com/watch?v=Xscn-QSmFo4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7784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중첩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3346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중첩 </a:t>
            </a:r>
            <a:r>
              <a:rPr lang="ko-KR" altLang="en-US" sz="2400" dirty="0" err="1"/>
              <a:t>반복문</a:t>
            </a:r>
            <a:r>
              <a:rPr lang="ko-KR" altLang="en-US" sz="2400" dirty="0"/>
              <a:t> </a:t>
            </a:r>
            <a:r>
              <a:rPr lang="en-US" altLang="ko-KR" sz="2400" dirty="0"/>
              <a:t>(nested loop)</a:t>
            </a:r>
            <a:r>
              <a:rPr lang="ko-KR" altLang="en-US" sz="2400" dirty="0"/>
              <a:t>이란 </a:t>
            </a:r>
            <a:r>
              <a:rPr lang="ko-KR" altLang="en-US" sz="2400" dirty="0" err="1"/>
              <a:t>반복문</a:t>
            </a:r>
            <a:r>
              <a:rPr lang="ko-KR" altLang="en-US" sz="2400" dirty="0"/>
              <a:t> 안에 또다른 </a:t>
            </a:r>
            <a:r>
              <a:rPr lang="ko-KR" altLang="en-US" sz="2400" dirty="0" err="1"/>
              <a:t>반복문이</a:t>
            </a:r>
            <a:r>
              <a:rPr lang="ko-KR" altLang="en-US" sz="2400" dirty="0"/>
              <a:t> 있는 경우이다 </a:t>
            </a:r>
            <a:endParaRPr lang="en-US" altLang="ko-KR" sz="2400" dirty="0"/>
          </a:p>
          <a:p>
            <a:r>
              <a:rPr lang="en-US" altLang="ko-KR" sz="2400" dirty="0"/>
              <a:t>Nested for loop</a:t>
            </a:r>
            <a:r>
              <a:rPr lang="ko-KR" altLang="en-US" sz="2400" dirty="0"/>
              <a:t>의 예</a:t>
            </a:r>
            <a:endParaRPr lang="en-US" altLang="ko-KR" sz="2400" dirty="0"/>
          </a:p>
          <a:p>
            <a:r>
              <a:rPr lang="ko-KR" altLang="en-US" sz="2400" dirty="0"/>
              <a:t>다음은 </a:t>
            </a:r>
            <a:r>
              <a:rPr lang="en-US" altLang="ko-KR" sz="2400" dirty="0"/>
              <a:t>nested for loop</a:t>
            </a:r>
            <a:r>
              <a:rPr lang="ko-KR" altLang="en-US" sz="2400" dirty="0"/>
              <a:t>를 이용하여 간단한 </a:t>
            </a:r>
            <a:r>
              <a:rPr lang="en-US" altLang="ko-KR" sz="2400" dirty="0"/>
              <a:t>2</a:t>
            </a:r>
            <a:r>
              <a:rPr lang="ko-KR" altLang="en-US" sz="2400" dirty="0"/>
              <a:t>행 </a:t>
            </a:r>
            <a:r>
              <a:rPr lang="en-US" altLang="ko-KR" sz="2400" dirty="0"/>
              <a:t>3</a:t>
            </a:r>
            <a:r>
              <a:rPr lang="ko-KR" altLang="en-US" sz="2400" dirty="0"/>
              <a:t>열 행렬을 만든 예이다</a:t>
            </a: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27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040474"/>
              </p:ext>
            </p:extLst>
          </p:nvPr>
        </p:nvGraphicFramePr>
        <p:xfrm>
          <a:off x="937388" y="3776098"/>
          <a:ext cx="22098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3509219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clear;</a:t>
                      </a:r>
                    </a:p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altLang="ko-K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=1:2</a:t>
                      </a:r>
                    </a:p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for j=1:3</a:t>
                      </a:r>
                    </a:p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A(</a:t>
                      </a:r>
                      <a:r>
                        <a:rPr lang="en-US" altLang="ko-K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i,j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)=</a:t>
                      </a:r>
                      <a:r>
                        <a:rPr lang="en-US" altLang="ko-K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*j;</a:t>
                      </a:r>
                    </a:p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end</a:t>
                      </a:r>
                    </a:p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637925"/>
                  </a:ext>
                </a:extLst>
              </a:tr>
            </a:tbl>
          </a:graphicData>
        </a:graphic>
      </p:graphicFrame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371868" y="3813893"/>
            <a:ext cx="1504932" cy="2560320"/>
          </a:xfrm>
          <a:prstGeom prst="rect">
            <a:avLst/>
          </a:prstGeom>
          <a:noFill/>
          <a:ln w="762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3458686" y="3813893"/>
            <a:ext cx="8085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3200" b="1" dirty="0">
                <a:latin typeface="Courier New" panose="02070309020205020404" pitchFamily="49" charset="0"/>
                <a:ea typeface="굴림" panose="020B0600000101010101" pitchFamily="50" charset="-127"/>
              </a:rPr>
              <a:t>i: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5048268" y="3810000"/>
            <a:ext cx="1504932" cy="2560320"/>
          </a:xfrm>
          <a:prstGeom prst="rect">
            <a:avLst/>
          </a:prstGeom>
          <a:noFill/>
          <a:ln w="762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135086" y="3810000"/>
            <a:ext cx="8085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3200" b="1" dirty="0">
                <a:latin typeface="Courier New" panose="02070309020205020404" pitchFamily="49" charset="0"/>
                <a:ea typeface="굴림" panose="020B0600000101010101" pitchFamily="50" charset="-127"/>
              </a:rPr>
              <a:t>j: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6858000" y="3810000"/>
            <a:ext cx="2106118" cy="1219200"/>
          </a:xfrm>
          <a:prstGeom prst="rect">
            <a:avLst/>
          </a:prstGeom>
          <a:noFill/>
          <a:ln w="762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7718564" y="5029200"/>
            <a:ext cx="8085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3200" b="1" dirty="0"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555029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400" dirty="0">
                    <a:solidFill>
                      <a:srgbClr val="00B050"/>
                    </a:solidFill>
                  </a:rPr>
                  <a:t>Problem: </a:t>
                </a:r>
                <a:r>
                  <a:rPr lang="en-US" altLang="ko-KR" sz="2400" dirty="0"/>
                  <a:t>22/7</a:t>
                </a:r>
                <a:r>
                  <a:rPr lang="ko-KR" altLang="en-US" sz="2400" dirty="0"/>
                  <a:t>은 분모와 분자가 모두 </a:t>
                </a:r>
                <a:r>
                  <a:rPr lang="en-US" altLang="ko-KR" sz="2400" dirty="0"/>
                  <a:t>100</a:t>
                </a:r>
                <a:r>
                  <a:rPr lang="ko-KR" altLang="en-US" sz="2400" dirty="0"/>
                  <a:t>보다 작을 경우  </a:t>
                </a:r>
                <a:r>
                  <a:rPr lang="ko-KR" altLang="en-US" sz="2400" dirty="0">
                    <a:latin typeface="HyhwpEQ" panose="02030600000101010101" pitchFamily="18" charset="-127"/>
                    <a:ea typeface="HyhwpEQ" panose="02030600000101010101" pitchFamily="18" charset="-127"/>
                  </a:rPr>
                  <a:t></a:t>
                </a:r>
                <a:r>
                  <a:rPr lang="ko-KR" altLang="en-US" sz="2400" dirty="0"/>
                  <a:t>값에 가장 가깝다고 알려져 있다</a:t>
                </a:r>
                <a:r>
                  <a:rPr lang="en-US" altLang="ko-KR" sz="2400" dirty="0"/>
                  <a:t>. </a:t>
                </a:r>
                <a:r>
                  <a:rPr lang="ko-KR" altLang="en-US" sz="2400" dirty="0"/>
                  <a:t>양수 </a:t>
                </a:r>
                <a:r>
                  <a:rPr lang="en-US" altLang="ko-KR" sz="2400" dirty="0"/>
                  <a:t>M</a:t>
                </a:r>
                <a:r>
                  <a:rPr lang="ko-KR" altLang="en-US" sz="2400" dirty="0"/>
                  <a:t>보다 같거나 작은 정수 </a:t>
                </a:r>
                <a:r>
                  <a:rPr lang="en-US" altLang="ko-KR" sz="2400" dirty="0"/>
                  <a:t>p, q</a:t>
                </a:r>
                <a:r>
                  <a:rPr lang="ko-KR" altLang="en-US" sz="2400" dirty="0"/>
                  <a:t>에 대하여 </a:t>
                </a:r>
                <a:r>
                  <a:rPr lang="en-US" altLang="ko-KR" sz="2400" dirty="0"/>
                  <a:t>p/q</a:t>
                </a:r>
                <a:r>
                  <a:rPr lang="ko-KR" altLang="en-US" sz="2400" dirty="0"/>
                  <a:t>가 </a:t>
                </a:r>
                <a:r>
                  <a:rPr lang="ko-KR" altLang="en-US" sz="2400" dirty="0">
                    <a:latin typeface="HyhwpEQ" panose="02030600000101010101" pitchFamily="18" charset="-127"/>
                    <a:ea typeface="HyhwpEQ" panose="02030600000101010101" pitchFamily="18" charset="-127"/>
                  </a:rPr>
                  <a:t></a:t>
                </a:r>
                <a:r>
                  <a:rPr lang="ko-KR" altLang="en-US" sz="2400" dirty="0"/>
                  <a:t>값에 가장 가까운 정수 </a:t>
                </a:r>
                <a:r>
                  <a:rPr lang="en-US" altLang="ko-KR" sz="2400" dirty="0"/>
                  <a:t>p, q</a:t>
                </a:r>
                <a:r>
                  <a:rPr lang="ko-KR" altLang="en-US" sz="2400" dirty="0"/>
                  <a:t>를 구해보자</a:t>
                </a:r>
                <a:r>
                  <a:rPr lang="en-US" altLang="ko-KR" sz="2400" dirty="0"/>
                  <a:t>. </a:t>
                </a:r>
                <a:r>
                  <a:rPr lang="ko-KR" altLang="en-US" sz="2400" dirty="0"/>
                  <a:t>단</a:t>
                </a:r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ko-KR" altLang="en-US" sz="2400" dirty="0"/>
                  <a:t>이다</a:t>
                </a:r>
                <a:endParaRPr lang="en-US" altLang="ko-KR" sz="2400" dirty="0"/>
              </a:p>
              <a:p>
                <a:endParaRPr lang="en-US" altLang="ko-KR" sz="2400" dirty="0"/>
              </a:p>
              <a:p>
                <a:r>
                  <a:rPr lang="en-US" altLang="ko-KR" sz="2400" dirty="0"/>
                  <a:t>&gt;&gt;22/7</a:t>
                </a:r>
              </a:p>
              <a:p>
                <a:r>
                  <a:rPr lang="ko-KR" altLang="en-US" sz="2400" dirty="0">
                    <a:latin typeface="HyhwpEQ" panose="02030600000101010101" pitchFamily="18" charset="-127"/>
                    <a:ea typeface="HyhwpEQ" panose="02030600000101010101" pitchFamily="18" charset="-127"/>
                  </a:rPr>
                  <a:t></a:t>
                </a:r>
                <a:r>
                  <a:rPr lang="ko-KR" altLang="en-US" sz="2400" dirty="0"/>
                  <a:t>값에 가까운가</a:t>
                </a:r>
                <a:r>
                  <a:rPr lang="en-US" altLang="ko-KR" sz="2400" dirty="0"/>
                  <a:t>?</a:t>
                </a:r>
              </a:p>
              <a:p>
                <a:r>
                  <a:rPr lang="en-US" altLang="ko-KR" sz="2400" dirty="0"/>
                  <a:t>&gt;&gt;pi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2" t="-1175" r="-5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6803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Top-down </a:t>
            </a:r>
            <a:r>
              <a:rPr lang="ko-KR" altLang="en-US" dirty="0">
                <a:solidFill>
                  <a:srgbClr val="FF0000"/>
                </a:solidFill>
              </a:rPr>
              <a:t>디자인</a:t>
            </a:r>
            <a:r>
              <a:rPr lang="ko-KR" altLang="en-US" dirty="0"/>
              <a:t>을 통한 프로그램 개발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복잡한 문제를 풀 때에 처음에 최대한 복잡한 </a:t>
            </a:r>
            <a:r>
              <a:rPr lang="en-US" altLang="ko-KR" dirty="0"/>
              <a:t>detail</a:t>
            </a:r>
            <a:r>
              <a:rPr lang="ko-KR" altLang="en-US" dirty="0"/>
              <a:t>한 부분을 빼고 </a:t>
            </a:r>
            <a:r>
              <a:rPr lang="en-US" altLang="ko-KR" dirty="0"/>
              <a:t>pseudo </a:t>
            </a:r>
            <a:r>
              <a:rPr lang="ko-KR" altLang="en-US" dirty="0"/>
              <a:t>코드 형태로 작성한다</a:t>
            </a:r>
            <a:r>
              <a:rPr lang="en-US" altLang="ko-KR" dirty="0"/>
              <a:t>.</a:t>
            </a:r>
            <a:r>
              <a:rPr lang="ko-KR" altLang="en-US" dirty="0"/>
              <a:t> 처음에는 굉장히 </a:t>
            </a:r>
            <a:r>
              <a:rPr lang="en-US" altLang="ko-KR" dirty="0"/>
              <a:t>rough</a:t>
            </a:r>
            <a:r>
              <a:rPr lang="ko-KR" altLang="en-US" dirty="0"/>
              <a:t>하게 작성하고 점차 </a:t>
            </a:r>
            <a:r>
              <a:rPr lang="en-US" altLang="ko-KR" dirty="0"/>
              <a:t>detail</a:t>
            </a:r>
            <a:r>
              <a:rPr lang="ko-KR" altLang="en-US" dirty="0"/>
              <a:t>한 부분을 채워나가는 프로그램 개발 방법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41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일반적인 </a:t>
            </a:r>
            <a:r>
              <a:rPr lang="en-US" altLang="ko-KR" sz="2400" dirty="0"/>
              <a:t>for-loop (for </a:t>
            </a:r>
            <a:r>
              <a:rPr lang="ko-KR" altLang="en-US" sz="2400" dirty="0" err="1"/>
              <a:t>반복문</a:t>
            </a:r>
            <a:r>
              <a:rPr lang="en-US" altLang="ko-KR" sz="2400" dirty="0"/>
              <a:t>) </a:t>
            </a:r>
            <a:r>
              <a:rPr lang="ko-KR" altLang="en-US" sz="2400" dirty="0"/>
              <a:t>형태</a:t>
            </a:r>
            <a:endParaRPr lang="en-US" altLang="ko-KR" sz="2400" dirty="0"/>
          </a:p>
          <a:p>
            <a:r>
              <a:rPr lang="en-US" altLang="ko-KR" sz="2400" dirty="0">
                <a:solidFill>
                  <a:srgbClr val="00B050"/>
                </a:solidFill>
              </a:rPr>
              <a:t>Problem: </a:t>
            </a:r>
            <a:r>
              <a:rPr lang="ko-KR" altLang="en-US" sz="2400" dirty="0"/>
              <a:t>공정한 동전 </a:t>
            </a:r>
            <a:r>
              <a:rPr lang="en-US" altLang="ko-KR" sz="2400" dirty="0"/>
              <a:t>(</a:t>
            </a:r>
            <a:r>
              <a:rPr lang="ko-KR" altLang="en-US" sz="2400" dirty="0"/>
              <a:t>앞면과 뒷면이 나올 확률이 같음</a:t>
            </a:r>
            <a:r>
              <a:rPr lang="en-US" altLang="ko-KR" sz="2400" dirty="0"/>
              <a:t>)</a:t>
            </a:r>
            <a:r>
              <a:rPr lang="ko-KR" altLang="en-US" sz="2400" dirty="0"/>
              <a:t>을 </a:t>
            </a:r>
            <a:r>
              <a:rPr lang="en-US" altLang="ko-KR" sz="2400" dirty="0">
                <a:solidFill>
                  <a:srgbClr val="FF0000"/>
                </a:solidFill>
              </a:rPr>
              <a:t>1000</a:t>
            </a:r>
            <a:r>
              <a:rPr lang="ko-KR" altLang="en-US" sz="2400" dirty="0">
                <a:solidFill>
                  <a:srgbClr val="FF0000"/>
                </a:solidFill>
              </a:rPr>
              <a:t>번 던져서 </a:t>
            </a:r>
            <a:r>
              <a:rPr lang="ko-KR" altLang="en-US" sz="2400" dirty="0"/>
              <a:t>앞면이 나오는 횟수를 구하고 이를 통해 앞면이 나오는 확률이</a:t>
            </a:r>
            <a:r>
              <a:rPr lang="en-US" altLang="ko-KR" sz="2400" dirty="0"/>
              <a:t> </a:t>
            </a:r>
            <a:r>
              <a:rPr lang="ko-KR" altLang="en-US" sz="2400" dirty="0"/>
              <a:t>실제 </a:t>
            </a:r>
            <a:r>
              <a:rPr lang="en-US" altLang="ko-KR" sz="2400" dirty="0"/>
              <a:t>0.5</a:t>
            </a:r>
            <a:r>
              <a:rPr lang="ko-KR" altLang="en-US" sz="2400" dirty="0"/>
              <a:t>에 가까운지 시뮬레이션 해보고 싶다</a:t>
            </a:r>
            <a:r>
              <a:rPr lang="en-US" altLang="ko-KR" sz="2400" dirty="0"/>
              <a:t>. </a:t>
            </a:r>
            <a:r>
              <a:rPr lang="ko-KR" altLang="en-US" sz="2400" dirty="0"/>
              <a:t>코드를 작성해 보자</a:t>
            </a:r>
            <a:endParaRPr lang="en-US" altLang="ko-KR" sz="2400" dirty="0"/>
          </a:p>
          <a:p>
            <a:r>
              <a:rPr lang="en-US" altLang="ko-KR" sz="2400" dirty="0"/>
              <a:t>N: </a:t>
            </a:r>
            <a:r>
              <a:rPr lang="ko-KR" altLang="en-US" sz="2400" dirty="0"/>
              <a:t>던지는 횟수</a:t>
            </a:r>
            <a:endParaRPr lang="en-US" altLang="ko-KR" sz="2400" dirty="0"/>
          </a:p>
          <a:p>
            <a:r>
              <a:rPr lang="en-US" altLang="ko-KR" sz="2400" dirty="0"/>
              <a:t>H: </a:t>
            </a:r>
            <a:r>
              <a:rPr lang="ko-KR" altLang="en-US" sz="2400" dirty="0"/>
              <a:t>앞면이 나오는 횟수</a:t>
            </a:r>
            <a:endParaRPr lang="en-US" altLang="ko-KR" sz="2400" dirty="0"/>
          </a:p>
          <a:p>
            <a:r>
              <a:rPr lang="en-US" altLang="ko-KR" sz="2400" dirty="0"/>
              <a:t>‘rand’ </a:t>
            </a:r>
            <a:r>
              <a:rPr lang="ko-KR" altLang="en-US" sz="2400" dirty="0"/>
              <a:t>함수와 </a:t>
            </a:r>
            <a:r>
              <a:rPr lang="ko-KR" altLang="en-US" sz="2400" dirty="0" err="1"/>
              <a:t>조건문을</a:t>
            </a:r>
            <a:r>
              <a:rPr lang="ko-KR" altLang="en-US" sz="2400" dirty="0"/>
              <a:t> 이용하여 코드를 작성해 보자 </a:t>
            </a: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3685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762000" y="3524250"/>
            <a:ext cx="7772400" cy="22844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altLang="ko-KR" sz="3200" dirty="0"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7800"/>
                <a:ext cx="8343900" cy="1905000"/>
              </a:xfrm>
            </p:spPr>
            <p:txBody>
              <a:bodyPr/>
              <a:lstStyle/>
              <a:p>
                <a:r>
                  <a:rPr lang="en-US" altLang="ko-KR" sz="2400" dirty="0">
                    <a:solidFill>
                      <a:srgbClr val="00B050"/>
                    </a:solidFill>
                  </a:rPr>
                  <a:t>Problem: </a:t>
                </a:r>
                <a:r>
                  <a:rPr lang="en-US" altLang="ko-KR" sz="2400" dirty="0"/>
                  <a:t>22/7</a:t>
                </a:r>
                <a:r>
                  <a:rPr lang="ko-KR" altLang="en-US" sz="2400" dirty="0"/>
                  <a:t>은 분모와 분자가 모두 </a:t>
                </a:r>
                <a:r>
                  <a:rPr lang="en-US" altLang="ko-KR" sz="2400" dirty="0"/>
                  <a:t>100</a:t>
                </a:r>
                <a:r>
                  <a:rPr lang="ko-KR" altLang="en-US" sz="2400" dirty="0"/>
                  <a:t>보다 작을 경우  </a:t>
                </a:r>
                <a:r>
                  <a:rPr lang="ko-KR" altLang="en-US" sz="2400" dirty="0">
                    <a:latin typeface="HyhwpEQ" panose="02030600000101010101" pitchFamily="18" charset="-127"/>
                    <a:ea typeface="HyhwpEQ" panose="02030600000101010101" pitchFamily="18" charset="-127"/>
                  </a:rPr>
                  <a:t></a:t>
                </a:r>
                <a:r>
                  <a:rPr lang="ko-KR" altLang="en-US" sz="2400" dirty="0"/>
                  <a:t>값에 가장 가깝다고 알려져 있다</a:t>
                </a:r>
                <a:r>
                  <a:rPr lang="en-US" altLang="ko-KR" sz="2400" dirty="0"/>
                  <a:t>. </a:t>
                </a:r>
                <a:r>
                  <a:rPr lang="ko-KR" altLang="en-US" sz="2400" dirty="0"/>
                  <a:t>양수 </a:t>
                </a:r>
                <a:r>
                  <a:rPr lang="en-US" altLang="ko-KR" sz="2400" dirty="0"/>
                  <a:t>M</a:t>
                </a:r>
                <a:r>
                  <a:rPr lang="ko-KR" altLang="en-US" sz="2400" dirty="0"/>
                  <a:t>보다 같거나 작은 정수 </a:t>
                </a:r>
                <a:r>
                  <a:rPr lang="en-US" altLang="ko-KR" sz="2400" dirty="0"/>
                  <a:t>p, q</a:t>
                </a:r>
                <a:r>
                  <a:rPr lang="ko-KR" altLang="en-US" sz="2400" dirty="0"/>
                  <a:t>에 대하여 </a:t>
                </a:r>
                <a:r>
                  <a:rPr lang="en-US" altLang="ko-KR" sz="2400" dirty="0"/>
                  <a:t>p/q</a:t>
                </a:r>
                <a:r>
                  <a:rPr lang="ko-KR" altLang="en-US" sz="2400" dirty="0"/>
                  <a:t>가 </a:t>
                </a:r>
                <a:r>
                  <a:rPr lang="ko-KR" altLang="en-US" sz="2400" dirty="0">
                    <a:latin typeface="HyhwpEQ" panose="02030600000101010101" pitchFamily="18" charset="-127"/>
                    <a:ea typeface="HyhwpEQ" panose="02030600000101010101" pitchFamily="18" charset="-127"/>
                  </a:rPr>
                  <a:t></a:t>
                </a:r>
                <a:r>
                  <a:rPr lang="ko-KR" altLang="en-US" sz="2400" dirty="0"/>
                  <a:t>값에 가장 가까운 정수 </a:t>
                </a:r>
                <a:r>
                  <a:rPr lang="en-US" altLang="ko-KR" sz="2400" dirty="0"/>
                  <a:t>p, q</a:t>
                </a:r>
                <a:r>
                  <a:rPr lang="ko-KR" altLang="en-US" sz="2400" dirty="0"/>
                  <a:t>를 구해보자</a:t>
                </a:r>
                <a:r>
                  <a:rPr lang="en-US" altLang="ko-KR" sz="2400" dirty="0"/>
                  <a:t>. </a:t>
                </a:r>
                <a:r>
                  <a:rPr lang="ko-KR" altLang="en-US" sz="2400" dirty="0"/>
                  <a:t>단</a:t>
                </a:r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ko-KR" altLang="en-US" sz="2400" dirty="0"/>
                  <a:t>이다</a:t>
                </a:r>
                <a:endParaRPr lang="en-US" altLang="ko-KR" sz="2400" dirty="0"/>
              </a:p>
              <a:p>
                <a:endParaRPr lang="en-US" altLang="ko-KR" sz="2400" dirty="0"/>
              </a:p>
              <a:p>
                <a:pPr marL="0" indent="0">
                  <a:buNone/>
                </a:pPr>
                <a:r>
                  <a:rPr lang="en-US" altLang="ko-KR" sz="2400" dirty="0"/>
                  <a:t>    1</a:t>
                </a:r>
                <a:r>
                  <a:rPr lang="ko-KR" altLang="en-US" sz="2400" dirty="0"/>
                  <a:t>단계</a:t>
                </a:r>
                <a:r>
                  <a:rPr lang="en-US" altLang="ko-KR" sz="2400" dirty="0"/>
                  <a:t>: </a:t>
                </a:r>
                <a:r>
                  <a:rPr lang="ko-KR" altLang="en-US" sz="2400" dirty="0"/>
                  <a:t>가능한 모든 </a:t>
                </a:r>
                <a:r>
                  <a:rPr lang="en-US" altLang="ko-KR" sz="2400" dirty="0"/>
                  <a:t>p/q </a:t>
                </a:r>
                <a:r>
                  <a:rPr lang="ko-KR" altLang="en-US" sz="2400" dirty="0"/>
                  <a:t>조합을 생성하고 </a:t>
                </a:r>
                <a:r>
                  <a:rPr lang="en-US" altLang="ko-KR" sz="2400" dirty="0"/>
                  <a:t>|p/q-</a:t>
                </a:r>
                <a:r>
                  <a:rPr lang="ko-KR" altLang="en-US" sz="2400" dirty="0">
                    <a:latin typeface="HyhwpEQ" panose="02030600000101010101" pitchFamily="18" charset="-127"/>
                    <a:ea typeface="HyhwpEQ" panose="02030600000101010101" pitchFamily="18" charset="-127"/>
                  </a:rPr>
                  <a:t> </a:t>
                </a:r>
                <a:r>
                  <a:rPr lang="en-US" altLang="ko-KR" sz="2400" dirty="0"/>
                  <a:t>|</a:t>
                </a:r>
                <a:r>
                  <a:rPr lang="ko-KR" altLang="en-US" sz="2400" dirty="0"/>
                  <a:t>를 </a:t>
                </a:r>
                <a:endParaRPr lang="en-US" altLang="ko-KR" sz="2400" dirty="0"/>
              </a:p>
              <a:p>
                <a:pPr marL="0" indent="0">
                  <a:buNone/>
                </a:pPr>
                <a:r>
                  <a:rPr lang="ko-KR" altLang="en-US" sz="2400" dirty="0"/>
                  <a:t>    최소화 시키는 </a:t>
                </a:r>
                <a:r>
                  <a:rPr lang="en-US" altLang="ko-KR" sz="2400" dirty="0"/>
                  <a:t>p, q </a:t>
                </a:r>
                <a:r>
                  <a:rPr lang="ko-KR" altLang="en-US" sz="2400" dirty="0"/>
                  <a:t>조합 </a:t>
                </a:r>
                <a:r>
                  <a:rPr lang="en-US" altLang="ko-KR" sz="2400" dirty="0"/>
                  <a:t>(</a:t>
                </a:r>
                <a:r>
                  <a:rPr lang="ko-KR" altLang="en-US" sz="2400" dirty="0"/>
                  <a:t>단</a:t>
                </a:r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dirty="0"/>
                  <a:t>)</a:t>
                </a:r>
                <a:r>
                  <a:rPr lang="ko-KR" altLang="en-US" sz="2400" dirty="0"/>
                  <a:t>을    </a:t>
                </a:r>
                <a:endParaRPr lang="en-US" altLang="ko-KR" sz="2400" dirty="0"/>
              </a:p>
              <a:p>
                <a:pPr marL="0" indent="0">
                  <a:buNone/>
                </a:pPr>
                <a:r>
                  <a:rPr lang="en-US" altLang="ko-KR" sz="2400" dirty="0"/>
                  <a:t>    </a:t>
                </a:r>
                <a:r>
                  <a:rPr lang="ko-KR" altLang="en-US" sz="2400" dirty="0"/>
                  <a:t>선택한다</a:t>
                </a:r>
                <a:endParaRPr lang="en-US" altLang="ko-KR" sz="2400" dirty="0"/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7800"/>
                <a:ext cx="8343900" cy="1905000"/>
              </a:xfrm>
              <a:blipFill>
                <a:blip r:embed="rId2"/>
                <a:stretch>
                  <a:fillRect l="-292" t="-2564" r="-512" b="-10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32076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단계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31</a:t>
            </a:fld>
            <a:endParaRPr lang="en-US" altLang="ko-KR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28650" y="2430601"/>
            <a:ext cx="8248650" cy="2308324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Comic Sans MS" panose="030F0702030302020204" pitchFamily="66" charset="0"/>
                <a:ea typeface="굴림" panose="020B0600000101010101" pitchFamily="50" charset="-127"/>
              </a:rPr>
              <a:t>1. M</a:t>
            </a:r>
            <a:r>
              <a:rPr lang="ko-KR" altLang="en-US" sz="2800" dirty="0">
                <a:latin typeface="Comic Sans MS" panose="030F0702030302020204" pitchFamily="66" charset="0"/>
                <a:ea typeface="굴림" panose="020B0600000101010101" pitchFamily="50" charset="-127"/>
              </a:rPr>
              <a:t>값</a:t>
            </a:r>
            <a:r>
              <a:rPr lang="en-US" altLang="ko-KR" sz="2800" dirty="0">
                <a:latin typeface="Comic Sans MS" panose="030F0702030302020204" pitchFamily="66" charset="0"/>
                <a:ea typeface="굴림" panose="020B0600000101010101" pitchFamily="50" charset="-127"/>
              </a:rPr>
              <a:t>, </a:t>
            </a:r>
            <a:r>
              <a:rPr lang="ko-KR" altLang="en-US" sz="2800" dirty="0" err="1">
                <a:latin typeface="Comic Sans MS" panose="030F0702030302020204" pitchFamily="66" charset="0"/>
                <a:ea typeface="굴림" panose="020B0600000101010101" pitchFamily="50" charset="-127"/>
              </a:rPr>
              <a:t>오차등</a:t>
            </a:r>
            <a:r>
              <a:rPr lang="ko-KR" altLang="en-US" sz="2800" dirty="0">
                <a:latin typeface="Comic Sans MS" panose="030F0702030302020204" pitchFamily="66" charset="0"/>
                <a:ea typeface="굴림" panose="020B0600000101010101" pitchFamily="50" charset="-127"/>
              </a:rPr>
              <a:t> 초기화   </a:t>
            </a:r>
            <a:r>
              <a:rPr lang="en-US" altLang="ko-KR" sz="2800" dirty="0">
                <a:latin typeface="Comic Sans MS" panose="030F0702030302020204" pitchFamily="66" charset="0"/>
                <a:ea typeface="굴림" panose="020B0600000101010101" pitchFamily="50" charset="-127"/>
              </a:rPr>
              <a:t>% 1</a:t>
            </a:r>
            <a:r>
              <a:rPr lang="ko-KR" altLang="en-US" sz="2800" dirty="0">
                <a:latin typeface="Comic Sans MS" panose="030F0702030302020204" pitchFamily="66" charset="0"/>
                <a:ea typeface="굴림" panose="020B0600000101010101" pitchFamily="50" charset="-127"/>
              </a:rPr>
              <a:t>번 </a:t>
            </a:r>
            <a:endParaRPr lang="en-US" altLang="ko-KR" sz="2800" dirty="0"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r>
              <a:rPr lang="en-US" altLang="ko-KR" sz="2800" dirty="0">
                <a:latin typeface="Comic Sans MS" panose="030F0702030302020204" pitchFamily="66" charset="0"/>
                <a:ea typeface="굴림" panose="020B0600000101010101" pitchFamily="50" charset="-127"/>
              </a:rPr>
              <a:t>2. </a:t>
            </a:r>
            <a:r>
              <a:rPr lang="ko-KR" altLang="en-US" sz="2800" dirty="0">
                <a:latin typeface="Comic Sans MS" panose="030F0702030302020204" pitchFamily="66" charset="0"/>
                <a:ea typeface="굴림" panose="020B0600000101010101" pitchFamily="50" charset="-127"/>
              </a:rPr>
              <a:t>가능한 모든 </a:t>
            </a:r>
            <a:r>
              <a:rPr lang="en-US" altLang="ko-KR" sz="2800" dirty="0">
                <a:latin typeface="Comic Sans MS" panose="030F0702030302020204" pitchFamily="66" charset="0"/>
                <a:ea typeface="굴림" panose="020B0600000101010101" pitchFamily="50" charset="-127"/>
              </a:rPr>
              <a:t>p, q </a:t>
            </a:r>
            <a:r>
              <a:rPr lang="ko-KR" altLang="en-US" sz="2800" dirty="0">
                <a:latin typeface="Comic Sans MS" panose="030F0702030302020204" pitchFamily="66" charset="0"/>
                <a:ea typeface="굴림" panose="020B0600000101010101" pitchFamily="50" charset="-127"/>
              </a:rPr>
              <a:t>조합 생성  </a:t>
            </a:r>
            <a:r>
              <a:rPr lang="en-US" altLang="ko-KR" sz="2800" dirty="0">
                <a:latin typeface="Comic Sans MS" panose="030F0702030302020204" pitchFamily="66" charset="0"/>
                <a:ea typeface="굴림" panose="020B0600000101010101" pitchFamily="50" charset="-127"/>
              </a:rPr>
              <a:t>% 2</a:t>
            </a:r>
            <a:r>
              <a:rPr lang="ko-KR" altLang="en-US" sz="2800" dirty="0">
                <a:latin typeface="Comic Sans MS" panose="030F0702030302020204" pitchFamily="66" charset="0"/>
                <a:ea typeface="굴림" panose="020B0600000101010101" pitchFamily="50" charset="-127"/>
              </a:rPr>
              <a:t>번 </a:t>
            </a:r>
            <a:endParaRPr lang="en-US" altLang="ko-KR" sz="2800" dirty="0"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r>
              <a:rPr lang="en-US" altLang="ko-KR" sz="2800" dirty="0"/>
              <a:t>           |p/q-</a:t>
            </a:r>
            <a:r>
              <a:rPr lang="ko-KR" altLang="en-US" sz="2800" dirty="0">
                <a:latin typeface="HyhwpEQ" panose="02030600000101010101" pitchFamily="18" charset="-127"/>
                <a:ea typeface="HyhwpEQ" panose="02030600000101010101" pitchFamily="18" charset="-127"/>
              </a:rPr>
              <a:t> </a:t>
            </a:r>
            <a:r>
              <a:rPr lang="en-US" altLang="ko-KR" sz="2800" dirty="0"/>
              <a:t>|</a:t>
            </a:r>
            <a:r>
              <a:rPr lang="ko-KR" altLang="en-US" sz="2800" dirty="0"/>
              <a:t>를 최소화 시키는 </a:t>
            </a:r>
            <a:r>
              <a:rPr lang="en-US" altLang="ko-KR" sz="2800" dirty="0"/>
              <a:t>p, q</a:t>
            </a:r>
            <a:r>
              <a:rPr lang="ko-KR" altLang="en-US" sz="2800" dirty="0"/>
              <a:t>를 찾음</a:t>
            </a:r>
            <a:endParaRPr lang="en-US" altLang="ko-KR" sz="2800" dirty="0"/>
          </a:p>
          <a:p>
            <a:r>
              <a:rPr lang="ko-KR" altLang="en-US" sz="2800" dirty="0"/>
              <a:t>           오차 및 최고의 </a:t>
            </a:r>
            <a:r>
              <a:rPr lang="en-US" altLang="ko-KR" sz="2800" dirty="0"/>
              <a:t>p, q </a:t>
            </a:r>
            <a:r>
              <a:rPr lang="ko-KR" altLang="en-US" sz="2800" dirty="0"/>
              <a:t>조합  업데이트</a:t>
            </a:r>
            <a:endParaRPr lang="en-US" altLang="ko-KR" sz="2800" dirty="0"/>
          </a:p>
          <a:p>
            <a:r>
              <a:rPr lang="en-US" altLang="ko-KR" sz="3200" dirty="0"/>
              <a:t>3. </a:t>
            </a:r>
            <a:r>
              <a:rPr lang="ko-KR" altLang="en-US" sz="3200" dirty="0"/>
              <a:t>출력   </a:t>
            </a:r>
            <a:r>
              <a:rPr lang="en-US" altLang="ko-KR" sz="3200" dirty="0"/>
              <a:t>% 3</a:t>
            </a:r>
            <a:r>
              <a:rPr lang="ko-KR" altLang="en-US" sz="3200" dirty="0"/>
              <a:t>번 </a:t>
            </a:r>
            <a:endParaRPr lang="en-US" altLang="ko-KR" sz="3200" dirty="0"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2572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>
                <a:solidFill>
                  <a:srgbClr val="FF0000"/>
                </a:solidFill>
              </a:rPr>
              <a:t>1</a:t>
            </a:r>
            <a:r>
              <a:rPr lang="ko-KR" altLang="en-US" sz="2800" dirty="0">
                <a:solidFill>
                  <a:srgbClr val="FF0000"/>
                </a:solidFill>
              </a:rPr>
              <a:t>번 부분 </a:t>
            </a:r>
            <a:endParaRPr lang="en-US" altLang="ko-KR" sz="2800" dirty="0">
              <a:solidFill>
                <a:srgbClr val="FF0000"/>
              </a:solidFill>
            </a:endParaRPr>
          </a:p>
          <a:p>
            <a:r>
              <a:rPr lang="en-US" altLang="ko-KR" sz="2800" dirty="0"/>
              <a:t> M=1000;   % M</a:t>
            </a:r>
            <a:r>
              <a:rPr lang="ko-KR" altLang="en-US" sz="2800" dirty="0"/>
              <a:t>값 초기화 </a:t>
            </a:r>
            <a:endParaRPr lang="en-US" altLang="ko-KR" sz="2800" dirty="0"/>
          </a:p>
          <a:p>
            <a:r>
              <a:rPr lang="en-US" altLang="ko-KR" sz="2800" dirty="0"/>
              <a:t> </a:t>
            </a:r>
            <a:r>
              <a:rPr lang="en-US" altLang="ko-KR" sz="2800" dirty="0" err="1"/>
              <a:t>pbest</a:t>
            </a:r>
            <a:r>
              <a:rPr lang="en-US" altLang="ko-KR" sz="2800" dirty="0"/>
              <a:t>=1;  % </a:t>
            </a:r>
            <a:r>
              <a:rPr lang="ko-KR" altLang="en-US" sz="2800" dirty="0"/>
              <a:t>현재까지 찾은 </a:t>
            </a:r>
            <a:r>
              <a:rPr lang="en-US" altLang="ko-KR" sz="2800" dirty="0"/>
              <a:t>best p </a:t>
            </a:r>
            <a:r>
              <a:rPr lang="ko-KR" altLang="en-US" sz="2800" dirty="0"/>
              <a:t>초기화</a:t>
            </a:r>
            <a:endParaRPr lang="en-US" altLang="ko-KR" sz="2800" dirty="0"/>
          </a:p>
          <a:p>
            <a:r>
              <a:rPr lang="en-US" altLang="ko-KR" sz="2800" dirty="0"/>
              <a:t> </a:t>
            </a:r>
            <a:r>
              <a:rPr lang="en-US" altLang="ko-KR" sz="2800" dirty="0" err="1"/>
              <a:t>qbest</a:t>
            </a:r>
            <a:r>
              <a:rPr lang="en-US" altLang="ko-KR" sz="2800" dirty="0"/>
              <a:t>=1;  % </a:t>
            </a:r>
            <a:r>
              <a:rPr lang="ko-KR" altLang="en-US" sz="2800" dirty="0"/>
              <a:t>현재까지 찾은 </a:t>
            </a:r>
            <a:r>
              <a:rPr lang="en-US" altLang="ko-KR" sz="2800" dirty="0"/>
              <a:t>best q </a:t>
            </a:r>
            <a:r>
              <a:rPr lang="ko-KR" altLang="en-US" sz="2800" dirty="0"/>
              <a:t>초기화</a:t>
            </a:r>
            <a:endParaRPr lang="en-US" altLang="ko-KR" sz="2800" dirty="0"/>
          </a:p>
          <a:p>
            <a:r>
              <a:rPr lang="en-US" altLang="ko-KR" sz="2800" dirty="0"/>
              <a:t> err=abs(</a:t>
            </a:r>
            <a:r>
              <a:rPr lang="en-US" altLang="ko-KR" sz="2800" dirty="0" err="1"/>
              <a:t>pbest</a:t>
            </a:r>
            <a:r>
              <a:rPr lang="en-US" altLang="ko-KR" sz="2800" dirty="0"/>
              <a:t>/</a:t>
            </a:r>
            <a:r>
              <a:rPr lang="en-US" altLang="ko-KR" sz="2800" dirty="0" err="1"/>
              <a:t>qbest</a:t>
            </a:r>
            <a:r>
              <a:rPr lang="en-US" altLang="ko-KR" sz="2800" dirty="0"/>
              <a:t>-pi); % </a:t>
            </a:r>
            <a:r>
              <a:rPr lang="ko-KR" altLang="en-US" sz="2800" dirty="0"/>
              <a:t>현재 오차 </a:t>
            </a:r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36387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FF0000"/>
                </a:solidFill>
              </a:rPr>
              <a:t>2</a:t>
            </a:r>
            <a:r>
              <a:rPr lang="ko-KR" altLang="en-US" sz="2400" dirty="0">
                <a:solidFill>
                  <a:srgbClr val="FF0000"/>
                </a:solidFill>
              </a:rPr>
              <a:t>번 부분</a:t>
            </a:r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en-US" altLang="ko-KR" sz="2400" dirty="0"/>
              <a:t>% </a:t>
            </a:r>
            <a:r>
              <a:rPr lang="ko-KR" altLang="en-US" sz="2400" dirty="0"/>
              <a:t>모든 가능한 </a:t>
            </a:r>
            <a:r>
              <a:rPr lang="en-US" altLang="ko-KR" sz="2400" dirty="0"/>
              <a:t>p, q </a:t>
            </a:r>
            <a:r>
              <a:rPr lang="ko-KR" altLang="en-US" sz="2400" dirty="0"/>
              <a:t>조합 </a:t>
            </a:r>
            <a:endParaRPr lang="en-US" altLang="ko-KR" sz="2400" dirty="0"/>
          </a:p>
          <a:p>
            <a:r>
              <a:rPr lang="en-US" altLang="ko-KR" sz="2400" dirty="0"/>
              <a:t>for p=1:M</a:t>
            </a:r>
          </a:p>
          <a:p>
            <a:r>
              <a:rPr lang="en-US" altLang="ko-KR" sz="2400" dirty="0"/>
              <a:t>      for q=1:M</a:t>
            </a:r>
          </a:p>
          <a:p>
            <a:r>
              <a:rPr lang="en-US" altLang="ko-KR" sz="2400" dirty="0"/>
              <a:t>      |p/q-</a:t>
            </a:r>
            <a:r>
              <a:rPr lang="ko-KR" altLang="en-US" sz="2400" dirty="0">
                <a:latin typeface="HyhwpEQ" panose="02030600000101010101" pitchFamily="18" charset="-127"/>
                <a:ea typeface="HyhwpEQ" panose="02030600000101010101" pitchFamily="18" charset="-127"/>
              </a:rPr>
              <a:t> </a:t>
            </a:r>
            <a:r>
              <a:rPr lang="en-US" altLang="ko-KR" sz="2400" dirty="0"/>
              <a:t>|&lt;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현재오차</a:t>
            </a:r>
            <a:endParaRPr lang="en-US" altLang="ko-KR" sz="2400" dirty="0"/>
          </a:p>
          <a:p>
            <a:r>
              <a:rPr lang="ko-KR" altLang="en-US" sz="2400" dirty="0"/>
              <a:t>      현재 오차</a:t>
            </a:r>
            <a:r>
              <a:rPr lang="en-US" altLang="ko-KR" sz="2400" dirty="0"/>
              <a:t>, best (p, q) </a:t>
            </a:r>
            <a:r>
              <a:rPr lang="ko-KR" altLang="en-US" sz="2400" dirty="0"/>
              <a:t>업데이트</a:t>
            </a:r>
            <a:endParaRPr lang="en-US" altLang="ko-KR" sz="2400" dirty="0"/>
          </a:p>
          <a:p>
            <a:r>
              <a:rPr lang="en-US" altLang="ko-KR" sz="2400" dirty="0"/>
              <a:t>      end</a:t>
            </a:r>
          </a:p>
          <a:p>
            <a:r>
              <a:rPr lang="en-US" altLang="ko-KR" sz="2400" dirty="0"/>
              <a:t> end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04182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rgbClr val="FF0000"/>
                </a:solidFill>
              </a:rPr>
              <a:t>2</a:t>
            </a:r>
            <a:r>
              <a:rPr lang="ko-KR" altLang="en-US" sz="2000" dirty="0">
                <a:solidFill>
                  <a:srgbClr val="FF0000"/>
                </a:solidFill>
              </a:rPr>
              <a:t>번 부분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/>
              <a:t>for p=1:M</a:t>
            </a:r>
          </a:p>
          <a:p>
            <a:r>
              <a:rPr lang="en-US" altLang="ko-KR" sz="2000" dirty="0"/>
              <a:t>      for q=1:M</a:t>
            </a:r>
          </a:p>
          <a:p>
            <a:r>
              <a:rPr lang="en-US" altLang="ko-KR" sz="2000" dirty="0"/>
              <a:t>      if abs(p/q –pi) &lt; err    % |p/q-</a:t>
            </a:r>
            <a:r>
              <a:rPr lang="ko-KR" altLang="en-US" sz="2000" dirty="0">
                <a:latin typeface="HyhwpEQ" panose="02030600000101010101" pitchFamily="18" charset="-127"/>
                <a:ea typeface="HyhwpEQ" panose="02030600000101010101" pitchFamily="18" charset="-127"/>
              </a:rPr>
              <a:t> </a:t>
            </a:r>
            <a:r>
              <a:rPr lang="en-US" altLang="ko-KR" sz="2000" dirty="0"/>
              <a:t>|</a:t>
            </a:r>
            <a:r>
              <a:rPr lang="ko-KR" altLang="en-US" sz="2000" dirty="0"/>
              <a:t>를 최소화 시키는 </a:t>
            </a:r>
            <a:r>
              <a:rPr lang="en-US" altLang="ko-KR" sz="2000" dirty="0"/>
              <a:t>p, q</a:t>
            </a:r>
            <a:r>
              <a:rPr lang="ko-KR" altLang="en-US" sz="2000" dirty="0"/>
              <a:t>를 찾음</a:t>
            </a:r>
            <a:endParaRPr lang="en-US" altLang="ko-KR" sz="2000" dirty="0"/>
          </a:p>
          <a:p>
            <a:r>
              <a:rPr lang="ko-KR" altLang="en-US" sz="2000" dirty="0"/>
              <a:t>              </a:t>
            </a:r>
            <a:r>
              <a:rPr lang="en-US" altLang="ko-KR" sz="2000" dirty="0" err="1"/>
              <a:t>pbest</a:t>
            </a:r>
            <a:r>
              <a:rPr lang="en-US" altLang="ko-KR" sz="2000" dirty="0"/>
              <a:t>=p;                 % </a:t>
            </a:r>
            <a:r>
              <a:rPr lang="ko-KR" altLang="en-US" sz="2000" dirty="0"/>
              <a:t>현재까지 </a:t>
            </a:r>
            <a:r>
              <a:rPr lang="en-US" altLang="ko-KR" sz="2000" dirty="0"/>
              <a:t>best p, q </a:t>
            </a:r>
            <a:r>
              <a:rPr lang="ko-KR" altLang="en-US" sz="2000" dirty="0"/>
              <a:t>조합 업데이트 </a:t>
            </a:r>
            <a:endParaRPr lang="en-US" altLang="ko-KR" sz="2000" dirty="0"/>
          </a:p>
          <a:p>
            <a:r>
              <a:rPr lang="en-US" altLang="ko-KR" sz="2000" dirty="0"/>
              <a:t>              </a:t>
            </a:r>
            <a:r>
              <a:rPr lang="en-US" altLang="ko-KR" sz="2000" dirty="0" err="1"/>
              <a:t>qbest</a:t>
            </a:r>
            <a:r>
              <a:rPr lang="en-US" altLang="ko-KR" sz="2000" dirty="0"/>
              <a:t>=q;</a:t>
            </a:r>
          </a:p>
          <a:p>
            <a:r>
              <a:rPr lang="en-US" altLang="ko-KR" sz="2000" dirty="0"/>
              <a:t>              err=abs(p/q-pi);     % </a:t>
            </a:r>
            <a:r>
              <a:rPr lang="ko-KR" altLang="en-US" sz="2000" dirty="0"/>
              <a:t>현재까지 </a:t>
            </a:r>
            <a:r>
              <a:rPr lang="en-US" altLang="ko-KR" sz="2000" dirty="0"/>
              <a:t>best </a:t>
            </a:r>
            <a:r>
              <a:rPr lang="ko-KR" altLang="en-US" sz="2000" dirty="0"/>
              <a:t>오차 업데이트 </a:t>
            </a:r>
            <a:endParaRPr lang="en-US" altLang="ko-KR" sz="2000" dirty="0"/>
          </a:p>
          <a:p>
            <a:r>
              <a:rPr lang="en-US" altLang="ko-KR" sz="2000" dirty="0"/>
              <a:t>       end</a:t>
            </a:r>
          </a:p>
          <a:p>
            <a:r>
              <a:rPr lang="en-US" altLang="ko-KR" sz="2000" dirty="0"/>
              <a:t>      end</a:t>
            </a:r>
          </a:p>
          <a:p>
            <a:r>
              <a:rPr lang="en-US" altLang="ko-KR" sz="2000" dirty="0"/>
              <a:t> end</a:t>
            </a:r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57473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M=1000 </a:t>
            </a:r>
            <a:r>
              <a:rPr lang="ko-KR" altLang="en-US" dirty="0"/>
              <a:t>인 경우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35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105025"/>
            <a:ext cx="26384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531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M=10000000 </a:t>
            </a:r>
            <a:r>
              <a:rPr lang="ko-KR" altLang="en-US" dirty="0"/>
              <a:t>이면 얼마나 오래 걸릴까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It would require </a:t>
            </a:r>
            <a:r>
              <a:rPr lang="en-US" altLang="ko-KR" dirty="0">
                <a:solidFill>
                  <a:srgbClr val="FF0000"/>
                </a:solidFill>
              </a:rPr>
              <a:t>weeks</a:t>
            </a:r>
            <a:r>
              <a:rPr lang="en-US" altLang="ko-KR" dirty="0"/>
              <a:t> to run on a typical computer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33713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간단하게</a:t>
            </a:r>
            <a:r>
              <a:rPr lang="en-US" altLang="ko-KR" dirty="0"/>
              <a:t> </a:t>
            </a:r>
            <a:r>
              <a:rPr lang="ko-KR" altLang="en-US" dirty="0"/>
              <a:t>코드 일부분의 시간을 제는 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앞의 코드의 </a:t>
            </a:r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r>
              <a:rPr lang="ko-KR" altLang="en-US" dirty="0"/>
              <a:t> 앞에 </a:t>
            </a:r>
            <a:r>
              <a:rPr lang="en-US" altLang="ko-KR" dirty="0"/>
              <a:t>tic</a:t>
            </a:r>
            <a:r>
              <a:rPr lang="ko-KR" altLang="en-US" dirty="0"/>
              <a:t>을 넣고</a:t>
            </a:r>
            <a:endParaRPr lang="en-US" altLang="ko-KR" dirty="0"/>
          </a:p>
          <a:p>
            <a:r>
              <a:rPr lang="en-US" altLang="ko-KR" dirty="0"/>
              <a:t> for </a:t>
            </a:r>
            <a:r>
              <a:rPr lang="ko-KR" altLang="en-US" dirty="0" err="1"/>
              <a:t>반복문</a:t>
            </a:r>
            <a:r>
              <a:rPr lang="ko-KR" altLang="en-US" dirty="0"/>
              <a:t> 후에 </a:t>
            </a:r>
            <a:r>
              <a:rPr lang="en-US" altLang="ko-KR" dirty="0"/>
              <a:t>toc</a:t>
            </a:r>
            <a:r>
              <a:rPr lang="ko-KR" altLang="en-US" dirty="0"/>
              <a:t>을 넣어서 수행 시간을 측정해 보자 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37</a:t>
            </a:fld>
            <a:endParaRPr lang="en-US" altLang="ko-KR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628650" y="2430601"/>
            <a:ext cx="8248650" cy="138499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Comic Sans MS" panose="030F0702030302020204" pitchFamily="66" charset="0"/>
                <a:ea typeface="굴림" panose="020B0600000101010101" pitchFamily="50" charset="-127"/>
              </a:rPr>
              <a:t> tic</a:t>
            </a:r>
          </a:p>
          <a:p>
            <a:r>
              <a:rPr lang="en-US" altLang="ko-KR" sz="2800" dirty="0">
                <a:latin typeface="Comic Sans MS" panose="030F0702030302020204" pitchFamily="66" charset="0"/>
                <a:ea typeface="굴림" panose="020B0600000101010101" pitchFamily="50" charset="-127"/>
              </a:rPr>
              <a:t> the fragment to be timed </a:t>
            </a:r>
          </a:p>
          <a:p>
            <a:r>
              <a:rPr lang="en-US" altLang="ko-KR" sz="2800" dirty="0">
                <a:latin typeface="Comic Sans MS" panose="030F0702030302020204" pitchFamily="66" charset="0"/>
                <a:ea typeface="굴림" panose="020B0600000101010101" pitchFamily="50" charset="-127"/>
              </a:rPr>
              <a:t> toc</a:t>
            </a:r>
            <a:endParaRPr lang="en-US" altLang="ko-KR" sz="3200" dirty="0"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67203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루프 중단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51084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‘while’ </a:t>
            </a:r>
            <a:r>
              <a:rPr lang="ko-KR" altLang="en-US" sz="2000" dirty="0" err="1"/>
              <a:t>반복문을</a:t>
            </a:r>
            <a:r>
              <a:rPr lang="ko-KR" altLang="en-US" sz="2000" dirty="0"/>
              <a:t> 사용하면 쉽게 </a:t>
            </a:r>
            <a:r>
              <a:rPr lang="ko-KR" altLang="en-US" sz="2000" dirty="0" err="1"/>
              <a:t>반복문을</a:t>
            </a:r>
            <a:r>
              <a:rPr lang="ko-KR" altLang="en-US" sz="2000" dirty="0"/>
              <a:t> 중단시킬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이와는 별도로 </a:t>
            </a:r>
            <a:r>
              <a:rPr lang="en-US" altLang="ko-KR" sz="2000" dirty="0">
                <a:solidFill>
                  <a:srgbClr val="FF0000"/>
                </a:solidFill>
              </a:rPr>
              <a:t>‘break’ </a:t>
            </a:r>
            <a:r>
              <a:rPr lang="ko-KR" altLang="en-US" sz="2000" dirty="0">
                <a:solidFill>
                  <a:srgbClr val="FF0000"/>
                </a:solidFill>
              </a:rPr>
              <a:t>문을 이용</a:t>
            </a:r>
            <a:r>
              <a:rPr lang="ko-KR" altLang="en-US" sz="2000" dirty="0"/>
              <a:t>하여 루프를 중단시킬 수 있다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다음의 예는 </a:t>
            </a:r>
            <a:r>
              <a:rPr lang="en-US" altLang="ko-KR" sz="2000" dirty="0"/>
              <a:t>‘for’ </a:t>
            </a:r>
            <a:r>
              <a:rPr lang="ko-KR" altLang="en-US" sz="2000" dirty="0" err="1"/>
              <a:t>반복문에</a:t>
            </a:r>
            <a:r>
              <a:rPr lang="ko-KR" altLang="en-US" sz="2000" dirty="0"/>
              <a:t> </a:t>
            </a:r>
            <a:r>
              <a:rPr lang="en-US" altLang="ko-KR" sz="2000" dirty="0"/>
              <a:t>‘break’</a:t>
            </a:r>
            <a:r>
              <a:rPr lang="ko-KR" altLang="en-US" sz="2000" dirty="0"/>
              <a:t>를 사용하여 루프를 중단한 예이다 </a:t>
            </a:r>
            <a:endParaRPr lang="en-US" altLang="ko-KR" sz="2000" dirty="0"/>
          </a:p>
          <a:p>
            <a:r>
              <a:rPr lang="en-US" altLang="ko-KR" sz="2000" dirty="0"/>
              <a:t>break </a:t>
            </a:r>
            <a:r>
              <a:rPr lang="ko-KR" altLang="en-US" sz="2000" dirty="0"/>
              <a:t>명령은 루프의 실행을 곧바로 중단시키고 루프를 완전히 벗어나게 한다</a:t>
            </a:r>
            <a:r>
              <a:rPr lang="en-US" altLang="ko-KR" sz="2000" dirty="0"/>
              <a:t>.</a:t>
            </a:r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850029"/>
              </p:ext>
            </p:extLst>
          </p:nvPr>
        </p:nvGraphicFramePr>
        <p:xfrm>
          <a:off x="1295400" y="3505200"/>
          <a:ext cx="60960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208036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800" dirty="0"/>
                        <a:t>for k=1:5</a:t>
                      </a:r>
                      <a:endParaRPr lang="en-US" altLang="ko-KR" sz="1800" b="0" dirty="0"/>
                    </a:p>
                    <a:p>
                      <a:r>
                        <a:rPr lang="en-US" altLang="ko-KR" sz="1800" dirty="0"/>
                        <a:t>    if k==3</a:t>
                      </a:r>
                      <a:endParaRPr lang="en-US" altLang="ko-KR" sz="1800" b="0" dirty="0"/>
                    </a:p>
                    <a:p>
                      <a:r>
                        <a:rPr lang="en-US" altLang="ko-KR" sz="1800" dirty="0"/>
                        <a:t>        break</a:t>
                      </a:r>
                      <a:endParaRPr lang="en-US" altLang="ko-KR" sz="1800" b="0" dirty="0"/>
                    </a:p>
                    <a:p>
                      <a:r>
                        <a:rPr lang="en-US" altLang="ko-KR" sz="1800" dirty="0"/>
                        <a:t>    end</a:t>
                      </a:r>
                      <a:endParaRPr lang="en-US" altLang="ko-KR" sz="1800" b="0" dirty="0"/>
                    </a:p>
                    <a:p>
                      <a:r>
                        <a:rPr lang="en-US" altLang="ko-KR" sz="1800" dirty="0"/>
                        <a:t>    </a:t>
                      </a:r>
                      <a:r>
                        <a:rPr lang="en-US" altLang="ko-KR" sz="1800" dirty="0" err="1"/>
                        <a:t>disp</a:t>
                      </a:r>
                      <a:r>
                        <a:rPr lang="en-US" altLang="ko-KR" sz="1800" dirty="0"/>
                        <a:t>(k)</a:t>
                      </a:r>
                      <a:endParaRPr lang="en-US" altLang="ko-KR" sz="1800" b="0" dirty="0"/>
                    </a:p>
                    <a:p>
                      <a:r>
                        <a:rPr lang="en-US" altLang="ko-KR" sz="1800" dirty="0"/>
                        <a:t>end</a:t>
                      </a:r>
                      <a:endParaRPr lang="en-US" altLang="ko-KR" sz="1800" b="0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02392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2F9A8C87-F208-48FC-9EA2-77685E9999B9}"/>
                  </a:ext>
                </a:extLst>
              </p14:cNvPr>
              <p14:cNvContentPartPr/>
              <p14:nvPr/>
            </p14:nvContentPartPr>
            <p14:xfrm>
              <a:off x="495360" y="133200"/>
              <a:ext cx="8655480" cy="109260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2F9A8C87-F208-48FC-9EA2-77685E9999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000" y="123840"/>
                <a:ext cx="8674200" cy="111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106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4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590800"/>
            <a:ext cx="3886200" cy="231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076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사실 </a:t>
            </a:r>
            <a:r>
              <a:rPr lang="en-US" altLang="ko-KR" sz="2400" dirty="0"/>
              <a:t>‘while’</a:t>
            </a:r>
            <a:r>
              <a:rPr lang="ko-KR" altLang="en-US" sz="2400" dirty="0" err="1"/>
              <a:t>반복문을</a:t>
            </a:r>
            <a:r>
              <a:rPr lang="ko-KR" altLang="en-US" sz="2400" dirty="0"/>
              <a:t> 사용하면 </a:t>
            </a:r>
            <a:r>
              <a:rPr lang="en-US" altLang="ko-KR" sz="2400" dirty="0"/>
              <a:t>‘break’</a:t>
            </a:r>
            <a:r>
              <a:rPr lang="ko-KR" altLang="en-US" sz="2400" dirty="0"/>
              <a:t>문을 사용하지 않고도 코드를 작성할 수 있다</a:t>
            </a:r>
            <a:endParaRPr lang="en-US" altLang="ko-KR" sz="2400" dirty="0"/>
          </a:p>
          <a:p>
            <a:r>
              <a:rPr lang="en-US" altLang="ko-KR" sz="2400" dirty="0"/>
              <a:t> </a:t>
            </a:r>
            <a:r>
              <a:rPr lang="ko-KR" altLang="en-US" sz="2400" dirty="0"/>
              <a:t>이와 같은 </a:t>
            </a:r>
            <a:r>
              <a:rPr lang="en-US" altLang="ko-KR" sz="2400" dirty="0"/>
              <a:t>‘break’</a:t>
            </a:r>
            <a:r>
              <a:rPr lang="ko-KR" altLang="en-US" sz="2400" dirty="0"/>
              <a:t>문 사용은 </a:t>
            </a:r>
            <a:r>
              <a:rPr lang="en-US" altLang="ko-KR" sz="2400" dirty="0"/>
              <a:t>‘for’ </a:t>
            </a:r>
            <a:r>
              <a:rPr lang="ko-KR" altLang="en-US" sz="2400" dirty="0" err="1"/>
              <a:t>반복문을</a:t>
            </a:r>
            <a:r>
              <a:rPr lang="ko-KR" altLang="en-US" sz="2400" dirty="0"/>
              <a:t> </a:t>
            </a:r>
            <a:r>
              <a:rPr lang="en-US" altLang="ko-KR" sz="2400" dirty="0"/>
              <a:t>‘while’ </a:t>
            </a:r>
            <a:r>
              <a:rPr lang="ko-KR" altLang="en-US" sz="2400" dirty="0" err="1"/>
              <a:t>반복문</a:t>
            </a:r>
            <a:r>
              <a:rPr lang="ko-KR" altLang="en-US" sz="2400" dirty="0"/>
              <a:t> 처럼 사용하기 위함으로 </a:t>
            </a:r>
            <a:r>
              <a:rPr lang="ko-KR" altLang="en-US" sz="2400" dirty="0">
                <a:solidFill>
                  <a:srgbClr val="FF0000"/>
                </a:solidFill>
              </a:rPr>
              <a:t>추천하지 않는다</a:t>
            </a:r>
            <a:r>
              <a:rPr lang="en-US" altLang="ko-KR" sz="2400" dirty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sz="2400" dirty="0"/>
              <a:t>다음 </a:t>
            </a:r>
            <a:r>
              <a:rPr lang="en-US" altLang="ko-KR" sz="2400" dirty="0"/>
              <a:t>2</a:t>
            </a:r>
            <a:r>
              <a:rPr lang="ko-KR" altLang="en-US" sz="2400" dirty="0"/>
              <a:t>개의 코드를 비교해 보자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35527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continue </a:t>
            </a:r>
            <a:r>
              <a:rPr lang="ko-KR" altLang="en-US" sz="2400" dirty="0"/>
              <a:t>명령은 이번 차례의 루프 실행만 중단시키고 곧바로 다음 차례의 루프 실행으로 넘어가게 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현재 반복의 루프 본문에 있는 나머지 명령문은 모두 건너뛴다</a:t>
            </a:r>
            <a:endParaRPr lang="en-US" altLang="ko-KR" sz="2400" dirty="0"/>
          </a:p>
          <a:p>
            <a:r>
              <a:rPr lang="ko-KR" altLang="en-US" sz="2400" dirty="0"/>
              <a:t>예</a:t>
            </a:r>
            <a:r>
              <a:rPr lang="en-US" altLang="ko-KR" sz="2400" dirty="0"/>
              <a:t>) </a:t>
            </a:r>
            <a:r>
              <a:rPr lang="ko-KR" altLang="en-US" sz="2400" dirty="0"/>
              <a:t>다음 코드의 결과는 </a:t>
            </a:r>
            <a:r>
              <a:rPr lang="en-US" altLang="ko-KR" sz="2400" dirty="0"/>
              <a:t>? </a:t>
            </a:r>
          </a:p>
          <a:p>
            <a:r>
              <a:rPr lang="en-US" altLang="ko-KR" sz="2400" dirty="0"/>
              <a:t>for k=1:5</a:t>
            </a:r>
            <a:endParaRPr lang="en-US" altLang="ko-KR" sz="2400" b="0" dirty="0"/>
          </a:p>
          <a:p>
            <a:r>
              <a:rPr lang="en-US" altLang="ko-KR" sz="2400" dirty="0"/>
              <a:t>    if k==3</a:t>
            </a:r>
            <a:endParaRPr lang="en-US" altLang="ko-KR" sz="2400" b="0" dirty="0"/>
          </a:p>
          <a:p>
            <a:r>
              <a:rPr lang="en-US" altLang="ko-KR" sz="2400" dirty="0"/>
              <a:t>        continue</a:t>
            </a:r>
            <a:endParaRPr lang="en-US" altLang="ko-KR" sz="2400" b="0" dirty="0"/>
          </a:p>
          <a:p>
            <a:r>
              <a:rPr lang="en-US" altLang="ko-KR" sz="2400" dirty="0"/>
              <a:t>    end</a:t>
            </a:r>
            <a:endParaRPr lang="en-US" altLang="ko-KR" sz="2400" b="0" dirty="0"/>
          </a:p>
          <a:p>
            <a:r>
              <a:rPr lang="en-US" altLang="ko-KR" sz="2400" dirty="0"/>
              <a:t>    </a:t>
            </a:r>
            <a:r>
              <a:rPr lang="en-US" altLang="ko-KR" sz="2400" dirty="0" err="1"/>
              <a:t>disp</a:t>
            </a:r>
            <a:r>
              <a:rPr lang="en-US" altLang="ko-KR" sz="2400" dirty="0"/>
              <a:t>(k)</a:t>
            </a:r>
            <a:endParaRPr lang="en-US" altLang="ko-KR" sz="2400" b="0" dirty="0"/>
          </a:p>
          <a:p>
            <a:r>
              <a:rPr lang="en-US" altLang="ko-KR" sz="2400" dirty="0"/>
              <a:t>end</a:t>
            </a:r>
            <a:endParaRPr lang="en-US" altLang="ko-KR" sz="2400" b="0" dirty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10744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ko-KR" altLang="en-US" sz="2000" dirty="0"/>
              <a:t>다음 코드를 </a:t>
            </a:r>
            <a:r>
              <a:rPr lang="ko-KR" altLang="en-US" sz="2000" dirty="0" err="1"/>
              <a:t>실행하였을때</a:t>
            </a:r>
            <a:r>
              <a:rPr lang="ko-KR" altLang="en-US" sz="2000" dirty="0"/>
              <a:t> </a:t>
            </a:r>
            <a:r>
              <a:rPr lang="en-US" altLang="ko-KR" sz="2000" dirty="0" err="1"/>
              <a:t>ires</a:t>
            </a:r>
            <a:r>
              <a:rPr lang="en-US" altLang="ko-KR" sz="2000" dirty="0"/>
              <a:t> </a:t>
            </a:r>
            <a:r>
              <a:rPr lang="ko-KR" altLang="en-US" sz="2000" dirty="0"/>
              <a:t>변수의 결과를 예측해보자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ires</a:t>
            </a:r>
            <a:r>
              <a:rPr lang="en-US" altLang="ko-KR" sz="2000" dirty="0"/>
              <a:t>=0;</a:t>
            </a:r>
          </a:p>
          <a:p>
            <a:pPr marL="0" indent="0">
              <a:buNone/>
            </a:pPr>
            <a:r>
              <a:rPr lang="en-US" altLang="ko-KR" sz="2000" dirty="0"/>
              <a:t>   for index=10:-2:4</a:t>
            </a:r>
          </a:p>
          <a:p>
            <a:pPr marL="0" indent="0">
              <a:buNone/>
            </a:pPr>
            <a:r>
              <a:rPr lang="en-US" altLang="ko-KR" sz="2000" dirty="0"/>
              <a:t>        if  index  == 6</a:t>
            </a:r>
          </a:p>
          <a:p>
            <a:pPr marL="0" indent="0">
              <a:buNone/>
            </a:pPr>
            <a:r>
              <a:rPr lang="en-US" altLang="ko-KR" sz="2000" dirty="0"/>
              <a:t>             continue;</a:t>
            </a:r>
          </a:p>
          <a:p>
            <a:pPr marL="0" indent="0">
              <a:buNone/>
            </a:pPr>
            <a:r>
              <a:rPr lang="en-US" altLang="ko-KR" sz="2000" dirty="0"/>
              <a:t>        end</a:t>
            </a:r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en-US" altLang="ko-KR" sz="2000" dirty="0" err="1"/>
              <a:t>ires</a:t>
            </a:r>
            <a:r>
              <a:rPr lang="en-US" altLang="ko-KR" sz="2000" dirty="0"/>
              <a:t>=</a:t>
            </a:r>
            <a:r>
              <a:rPr lang="en-US" altLang="ko-KR" sz="2000" dirty="0" err="1"/>
              <a:t>ires+index</a:t>
            </a:r>
            <a:r>
              <a:rPr lang="en-US" altLang="ko-KR" sz="2000" dirty="0"/>
              <a:t>;</a:t>
            </a:r>
          </a:p>
          <a:p>
            <a:pPr marL="0" indent="0">
              <a:buNone/>
            </a:pPr>
            <a:r>
              <a:rPr lang="en-US" altLang="ko-KR" sz="2000" dirty="0"/>
              <a:t>   end 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ires</a:t>
            </a:r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42</a:t>
            </a:fld>
            <a:endParaRPr lang="en-US" altLang="ko-K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8BE14612-9A2F-44C7-986A-F5E3809671CA}"/>
                  </a:ext>
                </a:extLst>
              </p14:cNvPr>
              <p14:cNvContentPartPr/>
              <p14:nvPr/>
            </p14:nvContentPartPr>
            <p14:xfrm>
              <a:off x="1390680" y="235080"/>
              <a:ext cx="7188480" cy="248292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8BE14612-9A2F-44C7-986A-F5E3809671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1320" y="225720"/>
                <a:ext cx="7207200" cy="250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1971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하지만</a:t>
            </a:r>
            <a:r>
              <a:rPr lang="en-US" altLang="ko-KR" sz="2400" dirty="0"/>
              <a:t>, </a:t>
            </a:r>
            <a:r>
              <a:rPr lang="ko-KR" altLang="en-US" sz="2400" dirty="0"/>
              <a:t>다음과 같은 문제를 생각해 보자</a:t>
            </a:r>
            <a:endParaRPr lang="en-US" altLang="ko-KR" sz="2400" dirty="0"/>
          </a:p>
          <a:p>
            <a:r>
              <a:rPr lang="ko-KR" altLang="en-US" sz="2400" dirty="0"/>
              <a:t>공정한 동전을 던지는데 </a:t>
            </a:r>
            <a:endParaRPr lang="en-US" altLang="ko-KR" sz="2400" dirty="0"/>
          </a:p>
          <a:p>
            <a:r>
              <a:rPr lang="en-US" altLang="ko-KR" sz="2400" dirty="0">
                <a:solidFill>
                  <a:srgbClr val="FF0000"/>
                </a:solidFill>
              </a:rPr>
              <a:t>|</a:t>
            </a:r>
            <a:r>
              <a:rPr lang="ko-KR" altLang="en-US" sz="2400" dirty="0">
                <a:solidFill>
                  <a:srgbClr val="FF0000"/>
                </a:solidFill>
              </a:rPr>
              <a:t>앞면이 나온 횟수</a:t>
            </a:r>
            <a:r>
              <a:rPr lang="en-US" altLang="ko-KR" sz="2400" dirty="0">
                <a:solidFill>
                  <a:srgbClr val="FF0000"/>
                </a:solidFill>
              </a:rPr>
              <a:t>- </a:t>
            </a:r>
            <a:r>
              <a:rPr lang="ko-KR" altLang="en-US" sz="2400" dirty="0">
                <a:solidFill>
                  <a:srgbClr val="FF0000"/>
                </a:solidFill>
              </a:rPr>
              <a:t>뒷면이 나온 횟수</a:t>
            </a:r>
            <a:r>
              <a:rPr lang="en-US" altLang="ko-KR" sz="2400" dirty="0">
                <a:solidFill>
                  <a:srgbClr val="FF0000"/>
                </a:solidFill>
              </a:rPr>
              <a:t>|=10</a:t>
            </a:r>
          </a:p>
          <a:p>
            <a:r>
              <a:rPr lang="ko-KR" altLang="en-US" sz="2400" dirty="0"/>
              <a:t>이 될 때 까지 몇 번 동전을 던져야 하는지 실험을 통해 알고 싶다</a:t>
            </a:r>
            <a:endParaRPr lang="en-US" altLang="ko-KR" sz="2400" dirty="0"/>
          </a:p>
          <a:p>
            <a:r>
              <a:rPr lang="ko-KR" altLang="en-US" sz="2400" dirty="0"/>
              <a:t>이 경우 </a:t>
            </a:r>
            <a:r>
              <a:rPr lang="ko-KR" altLang="en-US" sz="2400" dirty="0">
                <a:solidFill>
                  <a:srgbClr val="FF0000"/>
                </a:solidFill>
              </a:rPr>
              <a:t>반복 범위를 미리 알기 어렵기 때문에</a:t>
            </a:r>
            <a:r>
              <a:rPr lang="ko-KR" altLang="en-US" sz="2400" dirty="0"/>
              <a:t> </a:t>
            </a:r>
            <a:r>
              <a:rPr lang="en-US" altLang="ko-KR" sz="2400" dirty="0"/>
              <a:t>for </a:t>
            </a:r>
            <a:r>
              <a:rPr lang="ko-KR" altLang="en-US" sz="2400" dirty="0" err="1"/>
              <a:t>반복문을</a:t>
            </a:r>
            <a:r>
              <a:rPr lang="ko-KR" altLang="en-US" sz="2400" dirty="0"/>
              <a:t> 사용하기 어렵다 </a:t>
            </a:r>
            <a:endParaRPr lang="en-US" altLang="ko-KR" sz="2400" dirty="0"/>
          </a:p>
          <a:p>
            <a:r>
              <a:rPr lang="ko-KR" altLang="en-US" sz="2400" dirty="0"/>
              <a:t>이러한 경우에는 </a:t>
            </a:r>
            <a:r>
              <a:rPr lang="en-US" altLang="ko-KR" sz="2400" dirty="0">
                <a:solidFill>
                  <a:srgbClr val="FF0000"/>
                </a:solidFill>
              </a:rPr>
              <a:t>‘while’ </a:t>
            </a:r>
            <a:r>
              <a:rPr lang="ko-KR" altLang="en-US" sz="2400" dirty="0" err="1">
                <a:solidFill>
                  <a:srgbClr val="FF0000"/>
                </a:solidFill>
              </a:rPr>
              <a:t>반복문</a:t>
            </a:r>
            <a:r>
              <a:rPr lang="ko-KR" altLang="en-US" sz="2400" dirty="0" err="1"/>
              <a:t>을</a:t>
            </a:r>
            <a:r>
              <a:rPr lang="ko-KR" altLang="en-US" sz="2400" dirty="0"/>
              <a:t> 사용하면 좋다 </a:t>
            </a:r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213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‘while’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while </a:t>
            </a:r>
            <a:r>
              <a:rPr lang="ko-KR" altLang="en-US" dirty="0" err="1"/>
              <a:t>반복문은</a:t>
            </a:r>
            <a:r>
              <a:rPr lang="ko-KR" altLang="en-US" dirty="0"/>
              <a:t> 조건이 </a:t>
            </a:r>
            <a:r>
              <a:rPr lang="en-US" altLang="ko-KR" dirty="0"/>
              <a:t>true</a:t>
            </a:r>
            <a:r>
              <a:rPr lang="ko-KR" altLang="en-US" dirty="0"/>
              <a:t>로 유지되는 한 계속 루프를 수행</a:t>
            </a:r>
            <a:endParaRPr lang="en-US" altLang="ko-KR" dirty="0"/>
          </a:p>
          <a:p>
            <a:pPr eaLnBrk="1" hangingPunct="1"/>
            <a:r>
              <a:rPr lang="en-US" altLang="ko-KR" dirty="0"/>
              <a:t>while  </a:t>
            </a:r>
            <a:r>
              <a:rPr lang="ko-KR" altLang="en-US" i="1" dirty="0">
                <a:solidFill>
                  <a:srgbClr val="0070C0"/>
                </a:solidFill>
              </a:rPr>
              <a:t>조건</a:t>
            </a:r>
            <a:endParaRPr lang="en-US" altLang="ko-KR" i="1" dirty="0">
              <a:solidFill>
                <a:srgbClr val="0070C0"/>
              </a:solidFill>
            </a:endParaRPr>
          </a:p>
          <a:p>
            <a:pPr eaLnBrk="1" hangingPunct="1"/>
            <a:r>
              <a:rPr lang="en-US" altLang="ko-KR" dirty="0">
                <a:solidFill>
                  <a:srgbClr val="0070C0"/>
                </a:solidFill>
              </a:rPr>
              <a:t>      </a:t>
            </a:r>
            <a:r>
              <a:rPr lang="ko-KR" altLang="en-US" i="1" dirty="0">
                <a:solidFill>
                  <a:srgbClr val="0070C0"/>
                </a:solidFill>
              </a:rPr>
              <a:t>수행할 명령어들</a:t>
            </a:r>
            <a:endParaRPr lang="en-US" altLang="ko-KR" i="1" dirty="0">
              <a:solidFill>
                <a:srgbClr val="0070C0"/>
              </a:solidFill>
            </a:endParaRPr>
          </a:p>
          <a:p>
            <a:pPr eaLnBrk="1" hangingPunct="1"/>
            <a:r>
              <a:rPr lang="en-US" altLang="ko-KR" dirty="0"/>
              <a:t>end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7064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예</a:t>
            </a:r>
            <a:r>
              <a:rPr lang="en-US" altLang="ko-KR" sz="2400" dirty="0"/>
              <a:t>: 1+2+3+4+5 </a:t>
            </a:r>
            <a:r>
              <a:rPr lang="ko-KR" altLang="en-US" sz="2400" dirty="0"/>
              <a:t> 의 합을 </a:t>
            </a:r>
            <a:r>
              <a:rPr lang="en-US" altLang="ko-KR" sz="2400" dirty="0"/>
              <a:t>while </a:t>
            </a:r>
            <a:r>
              <a:rPr lang="ko-KR" altLang="en-US" sz="2400" dirty="0" err="1"/>
              <a:t>반복문으로</a:t>
            </a:r>
            <a:r>
              <a:rPr lang="ko-KR" altLang="en-US" sz="2400" dirty="0"/>
              <a:t> 작성해보았다</a:t>
            </a:r>
            <a:endParaRPr lang="en-US" altLang="ko-KR" sz="2400" dirty="0"/>
          </a:p>
          <a:p>
            <a:r>
              <a:rPr lang="en-US" altLang="ko-KR" sz="2400" dirty="0"/>
              <a:t>‘while’ </a:t>
            </a:r>
            <a:r>
              <a:rPr lang="ko-KR" altLang="en-US" sz="2400" dirty="0" err="1"/>
              <a:t>반복문의</a:t>
            </a:r>
            <a:r>
              <a:rPr lang="ko-KR" altLang="en-US" sz="2400" dirty="0"/>
              <a:t> 경우 </a:t>
            </a:r>
            <a:r>
              <a:rPr lang="ko-KR" altLang="en-US" sz="2400" dirty="0">
                <a:solidFill>
                  <a:srgbClr val="FF0000"/>
                </a:solidFill>
              </a:rPr>
              <a:t>반복 시키는 변수 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ko-KR" altLang="en-US" sz="2400" dirty="0">
                <a:solidFill>
                  <a:srgbClr val="FF0000"/>
                </a:solidFill>
              </a:rPr>
              <a:t>이 경우 </a:t>
            </a:r>
            <a:r>
              <a:rPr lang="en-US" altLang="ko-KR" sz="2400" dirty="0" err="1">
                <a:solidFill>
                  <a:srgbClr val="FF0000"/>
                </a:solidFill>
              </a:rPr>
              <a:t>i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r>
              <a:rPr lang="ko-KR" altLang="en-US" sz="2400" dirty="0">
                <a:solidFill>
                  <a:srgbClr val="FF0000"/>
                </a:solidFill>
              </a:rPr>
              <a:t>를 초기화</a:t>
            </a:r>
            <a:r>
              <a:rPr lang="ko-KR" altLang="en-US" sz="2400" dirty="0"/>
              <a:t> 해야 하고</a:t>
            </a:r>
            <a:r>
              <a:rPr lang="en-US" altLang="ko-KR" sz="2400" dirty="0"/>
              <a:t> </a:t>
            </a:r>
            <a:r>
              <a:rPr lang="ko-KR" altLang="en-US" sz="2400" dirty="0"/>
              <a:t>자동적으로 </a:t>
            </a:r>
            <a:r>
              <a:rPr lang="ko-KR" altLang="en-US" sz="2400" dirty="0" err="1"/>
              <a:t>변수값이</a:t>
            </a:r>
            <a:r>
              <a:rPr lang="ko-KR" altLang="en-US" sz="2400" dirty="0"/>
              <a:t> 증가되지 않으므로 </a:t>
            </a:r>
            <a:r>
              <a:rPr lang="ko-KR" altLang="en-US" sz="2400" dirty="0">
                <a:solidFill>
                  <a:srgbClr val="FF0000"/>
                </a:solidFill>
              </a:rPr>
              <a:t>반복될 때마다 하나씩 증가</a:t>
            </a:r>
            <a:r>
              <a:rPr lang="ko-KR" altLang="en-US" sz="2400" dirty="0"/>
              <a:t>시켜야 한다 </a:t>
            </a:r>
            <a:endParaRPr lang="en-US" altLang="ko-KR" sz="24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7</a:t>
            </a:fld>
            <a:endParaRPr lang="en-US" altLang="ko-KR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463628"/>
              </p:ext>
            </p:extLst>
          </p:nvPr>
        </p:nvGraphicFramePr>
        <p:xfrm>
          <a:off x="1563014" y="3657600"/>
          <a:ext cx="314233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2336">
                  <a:extLst>
                    <a:ext uri="{9D8B030D-6E8A-4147-A177-3AD203B41FA5}">
                      <a16:colId xmlns:a16="http://schemas.microsoft.com/office/drawing/2014/main" val="473798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% s: </a:t>
                      </a:r>
                      <a:r>
                        <a:rPr lang="ko-KR" altLang="en-US" dirty="0"/>
                        <a:t>합</a:t>
                      </a:r>
                    </a:p>
                    <a:p>
                      <a:pPr latinLnBrk="1"/>
                      <a:r>
                        <a:rPr lang="en-US" altLang="ko-KR" dirty="0"/>
                        <a:t>clear;</a:t>
                      </a:r>
                    </a:p>
                    <a:p>
                      <a:pPr latinLnBrk="1"/>
                      <a:r>
                        <a:rPr lang="en-US" altLang="ko-KR" dirty="0"/>
                        <a:t>s=0; </a:t>
                      </a:r>
                      <a:r>
                        <a:rPr lang="en-US" altLang="ko-KR" baseline="0" dirty="0"/>
                        <a:t> % </a:t>
                      </a:r>
                      <a:r>
                        <a:rPr lang="ko-KR" altLang="en-US" baseline="0" dirty="0"/>
                        <a:t>합을 저장하는 변수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 err="1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=0;</a:t>
                      </a:r>
                    </a:p>
                    <a:p>
                      <a:pPr latinLnBrk="1"/>
                      <a:r>
                        <a:rPr lang="en-US" altLang="ko-KR" dirty="0"/>
                        <a:t>while 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 &lt; 5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altLang="ko-KR" dirty="0" err="1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=i+1;</a:t>
                      </a:r>
                    </a:p>
                    <a:p>
                      <a:pPr latinLnBrk="1"/>
                      <a:r>
                        <a:rPr lang="en-US" altLang="ko-KR" dirty="0"/>
                        <a:t>   s=</a:t>
                      </a:r>
                      <a:r>
                        <a:rPr lang="en-US" altLang="ko-KR" dirty="0" err="1"/>
                        <a:t>s+i</a:t>
                      </a:r>
                      <a:r>
                        <a:rPr lang="en-US" altLang="ko-KR" dirty="0"/>
                        <a:t>;</a:t>
                      </a:r>
                    </a:p>
                    <a:p>
                      <a:pPr latinLnBrk="1"/>
                      <a:r>
                        <a:rPr lang="en-US" altLang="ko-KR" dirty="0"/>
                        <a:t>end</a:t>
                      </a:r>
                    </a:p>
                    <a:p>
                      <a:pPr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372978"/>
                  </a:ext>
                </a:extLst>
              </a:tr>
            </a:tbl>
          </a:graphicData>
        </a:graphic>
      </p:graphicFrame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017541" y="3657600"/>
            <a:ext cx="1524000" cy="2560320"/>
          </a:xfrm>
          <a:prstGeom prst="rect">
            <a:avLst/>
          </a:prstGeom>
          <a:noFill/>
          <a:ln w="762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070475" y="3655771"/>
            <a:ext cx="6783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200" b="1" dirty="0">
                <a:latin typeface="Courier New" panose="02070309020205020404" pitchFamily="49" charset="0"/>
                <a:ea typeface="굴림" panose="020B0600000101010101" pitchFamily="50" charset="-127"/>
              </a:rPr>
              <a:t>s: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81800" y="3659429"/>
            <a:ext cx="1524000" cy="2558491"/>
          </a:xfrm>
          <a:prstGeom prst="rect">
            <a:avLst/>
          </a:prstGeom>
          <a:noFill/>
          <a:ln w="762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6789209" y="3657600"/>
            <a:ext cx="6783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200" b="1" dirty="0">
                <a:latin typeface="Courier New" panose="02070309020205020404" pitchFamily="49" charset="0"/>
                <a:ea typeface="굴림" panose="020B0600000101010101" pitchFamily="50" charset="-127"/>
              </a:rPr>
              <a:t>i:</a:t>
            </a:r>
          </a:p>
        </p:txBody>
      </p:sp>
    </p:spTree>
    <p:extLst>
      <p:ext uri="{BB962C8B-B14F-4D97-AF65-F5344CB8AC3E}">
        <p14:creationId xmlns:p14="http://schemas.microsoft.com/office/powerpoint/2010/main" val="125399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코드를 </a:t>
            </a:r>
            <a:r>
              <a:rPr lang="ko-KR" altLang="en-US" dirty="0" err="1"/>
              <a:t>실행시</a:t>
            </a:r>
            <a:r>
              <a:rPr lang="ko-KR" altLang="en-US" dirty="0"/>
              <a:t> 최종 </a:t>
            </a:r>
            <a:r>
              <a:rPr lang="en-US" altLang="ko-KR" dirty="0"/>
              <a:t>x</a:t>
            </a:r>
            <a:r>
              <a:rPr lang="ko-KR" altLang="en-US" dirty="0"/>
              <a:t>의 값은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8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912" y="2226919"/>
            <a:ext cx="7000875" cy="401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17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00B050"/>
                </a:solidFill>
              </a:rPr>
              <a:t>Problem: </a:t>
            </a:r>
            <a:r>
              <a:rPr lang="ko-KR" altLang="en-US" sz="2400" dirty="0"/>
              <a:t>공정한 동전을 </a:t>
            </a:r>
            <a:r>
              <a:rPr lang="en-US" altLang="ko-KR" sz="2400" dirty="0"/>
              <a:t>N</a:t>
            </a:r>
            <a:r>
              <a:rPr lang="ko-KR" altLang="en-US" sz="2400" dirty="0"/>
              <a:t>번 던지는 실험을 수행하고자 한다</a:t>
            </a:r>
            <a:r>
              <a:rPr lang="en-US" altLang="ko-KR" sz="2400" dirty="0"/>
              <a:t>. N</a:t>
            </a:r>
            <a:r>
              <a:rPr lang="ko-KR" altLang="en-US" sz="2400" dirty="0"/>
              <a:t>번 동전을 던져서 앞면이 나오는 횟수를 </a:t>
            </a:r>
            <a:r>
              <a:rPr lang="en-US" altLang="ko-KR" sz="2400" dirty="0"/>
              <a:t>H, </a:t>
            </a:r>
            <a:r>
              <a:rPr lang="ko-KR" altLang="en-US" sz="2400" dirty="0"/>
              <a:t>뒷면이 나오는 횟수를 </a:t>
            </a:r>
            <a:r>
              <a:rPr lang="en-US" altLang="ko-KR" sz="2400" dirty="0"/>
              <a:t>T</a:t>
            </a:r>
            <a:r>
              <a:rPr lang="ko-KR" altLang="en-US" sz="2400" dirty="0"/>
              <a:t>라고 하자</a:t>
            </a:r>
            <a:r>
              <a:rPr lang="en-US" altLang="ko-KR" sz="2400" dirty="0"/>
              <a:t>. </a:t>
            </a:r>
            <a:r>
              <a:rPr lang="en-US" altLang="ko-KR" sz="2400" dirty="0">
                <a:solidFill>
                  <a:srgbClr val="FF0000"/>
                </a:solidFill>
              </a:rPr>
              <a:t>|H-T|=10</a:t>
            </a:r>
            <a:r>
              <a:rPr lang="ko-KR" altLang="en-US" sz="2400" dirty="0">
                <a:solidFill>
                  <a:srgbClr val="FF0000"/>
                </a:solidFill>
              </a:rPr>
              <a:t>이 될 때까지</a:t>
            </a:r>
            <a:r>
              <a:rPr lang="ko-KR" altLang="en-US" sz="2400" dirty="0"/>
              <a:t> </a:t>
            </a:r>
            <a:r>
              <a:rPr lang="en-US" altLang="ko-KR" sz="2400" dirty="0"/>
              <a:t>(</a:t>
            </a:r>
            <a:r>
              <a:rPr lang="ko-KR" altLang="en-US" sz="2400" dirty="0"/>
              <a:t>즉</a:t>
            </a:r>
            <a:r>
              <a:rPr lang="en-US" altLang="ko-KR" sz="2400" dirty="0"/>
              <a:t>, |H-T|&lt;10</a:t>
            </a:r>
            <a:r>
              <a:rPr lang="ko-KR" altLang="en-US" sz="2400" dirty="0"/>
              <a:t>인한 반복</a:t>
            </a:r>
            <a:r>
              <a:rPr lang="en-US" altLang="ko-KR" sz="2400" dirty="0"/>
              <a:t>) </a:t>
            </a:r>
            <a:r>
              <a:rPr lang="ko-KR" altLang="en-US" sz="2400" dirty="0"/>
              <a:t>총 동전을 몇 번 던져야 하는지 시뮬레이션을 하고자 한다</a:t>
            </a:r>
            <a:r>
              <a:rPr lang="en-US" altLang="ko-KR" sz="2400" dirty="0"/>
              <a:t>. </a:t>
            </a:r>
            <a:r>
              <a:rPr lang="ko-KR" altLang="en-US" sz="2400" dirty="0"/>
              <a:t>코드를 작성해 보자</a:t>
            </a:r>
            <a:r>
              <a:rPr lang="en-US" altLang="ko-KR" sz="2400" dirty="0"/>
              <a:t>. </a:t>
            </a:r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829367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 pitchFamily="-65" charset="2"/>
          <a:buChar char="§"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 pitchFamily="-65" charset="2"/>
          <a:buChar char="§"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Mgt Overview 8.8.05</Template>
  <TotalTime>13177</TotalTime>
  <Words>1889</Words>
  <Application>Microsoft Office PowerPoint</Application>
  <PresentationFormat>화면 슬라이드 쇼(4:3)</PresentationFormat>
  <Paragraphs>275</Paragraphs>
  <Slides>42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2" baseType="lpstr">
      <vt:lpstr>HyhwpEQ</vt:lpstr>
      <vt:lpstr>ＭＳ Ｐゴシック</vt:lpstr>
      <vt:lpstr>굴림</vt:lpstr>
      <vt:lpstr>Arial</vt:lpstr>
      <vt:lpstr>Cambria Math</vt:lpstr>
      <vt:lpstr>Comic Sans MS</vt:lpstr>
      <vt:lpstr>Courier New</vt:lpstr>
      <vt:lpstr>Times</vt:lpstr>
      <vt:lpstr>Wingdings</vt:lpstr>
      <vt:lpstr>Edge</vt:lpstr>
      <vt:lpstr>시뮬레이션 기초 및 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LANL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Attendee Introduction</dc:title>
  <dc:creator>LC-LM</dc:creator>
  <cp:lastModifiedBy>Malibin</cp:lastModifiedBy>
  <cp:revision>611</cp:revision>
  <dcterms:created xsi:type="dcterms:W3CDTF">2007-04-05T20:26:21Z</dcterms:created>
  <dcterms:modified xsi:type="dcterms:W3CDTF">2019-03-25T06:58:11Z</dcterms:modified>
</cp:coreProperties>
</file>