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35"/>
  </p:notesMasterIdLst>
  <p:sldIdLst>
    <p:sldId id="272" r:id="rId2"/>
    <p:sldId id="303" r:id="rId3"/>
    <p:sldId id="304" r:id="rId4"/>
    <p:sldId id="305" r:id="rId5"/>
    <p:sldId id="306" r:id="rId6"/>
    <p:sldId id="307" r:id="rId7"/>
    <p:sldId id="273" r:id="rId8"/>
    <p:sldId id="274" r:id="rId9"/>
    <p:sldId id="275" r:id="rId10"/>
    <p:sldId id="276" r:id="rId11"/>
    <p:sldId id="282" r:id="rId12"/>
    <p:sldId id="277" r:id="rId13"/>
    <p:sldId id="280" r:id="rId14"/>
    <p:sldId id="279" r:id="rId15"/>
    <p:sldId id="281" r:id="rId16"/>
    <p:sldId id="283" r:id="rId17"/>
    <p:sldId id="284" r:id="rId18"/>
    <p:sldId id="286" r:id="rId19"/>
    <p:sldId id="291" r:id="rId20"/>
    <p:sldId id="292" r:id="rId21"/>
    <p:sldId id="293" r:id="rId22"/>
    <p:sldId id="294" r:id="rId23"/>
    <p:sldId id="287" r:id="rId24"/>
    <p:sldId id="288" r:id="rId25"/>
    <p:sldId id="290" r:id="rId26"/>
    <p:sldId id="289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84034" autoAdjust="0"/>
  </p:normalViewPr>
  <p:slideViewPr>
    <p:cSldViewPr>
      <p:cViewPr varScale="1">
        <p:scale>
          <a:sx n="114" d="100"/>
          <a:sy n="114" d="100"/>
        </p:scale>
        <p:origin x="18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03T02:13:32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17039 12859 0,'-35'0'15,"17"0"1,1 0-1,-36 0 1,0 0 0,-71 0-1,107 0-15,-177 0 16,-53 0 0,88-18-1,53 18 1,88 0 62,1 0-47,17 18-31,-18 17 16,1 18-1,17-35-15,-36 70 16,1 18 0,-18 35-1,35-18 1,1 107 0,-54 34-1,18 1 1,0 17-1,36-35 1,-1-18 15,1-35-15,-1 88 0,18-105-1,0-18 1,0-1-1,0-17 1,0-17 0,0 35-1,0 35 1,0 17 0,0-70-1,0 1 1,0-19-1,0-17 1,0 0 15,0 0-15,0 52 0,0-34-1,0-54 1,0 1-1,0-36 1,18-35 78,-1 0-94,-17-18 0,35 1 15,54-36 1,-72 53-16,71-35 31,18-18-15,0 17 0,-18 1-1,1 0 1,-1 35-1,-18 0 1,1 0 0,-36 0-1,18 0 1</inkml:trace>
  <inkml:trace contextRef="#ctx0" brushRef="#br0" timeOffset="2274.022">21131 12735 0,'18'0'62,"0"0"-62,-1 0 16,54 0-16,35 0 31,-89 0-31,107 0 16,-18 0 0,35 18-1,-71-18 1,1 18-1,-36-18 1,0 0 0,-35 17 15,18 1-15,-18-1-1,18-17-15,-1 71 16,-17 17-1,18 53 17,0 53-17,-1 36 1,-17-19 0,0 19-1,0 34 1,0-17-1,0 18 1,-35-36 0,35-35-1,0 18 1,0 17 0,0-35 15,0-53-31,0 53 31,0-70-31,0 52 31,0-52-15,0 17 0,0 0-1,0-18 1,0-35-1,0 1 1,0-1 0,0 0-1,0-17 1,0 17 0,0-35-1,0 0 1,0-36 15,0 1-15,0 0 15,0-1 16,-18-17 0,1 0-32,-19 18 1,-34-18 0,-1 0-1,54 0-15,-54 17 16,-17-17 15,0 18-15,35-18-1,0 0 1,0 0 0,-18 18-1,19-18 1,34 17-1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03T02:13:43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16475 13529 0,'-18'0'47,"-17"0"-31,-18 35-1,0 18 1,18-17-1,-1-1 1,19 35 0,17 1-1,0-36 1,0-17-16,0 35 16,17 17-1,19-17 1,-1-18 15,0 18-15,1-53-1,-1 0 1,0 0 0,18 0-1,18 0 1,-19 0-1,-16-17 1,17-19 0,-18 1-1,0 0 1,-17-18 0,0 18-1,-1-1 1,-17-16 15,18-1-15,-18 0-1,0-18 1,-18 36 0,1-18-1,-19 0 1,1 18-1,0-18 1,-1 35 0,1 1-1,0 17 1,0-18 0,-18 18-1,35 0 1</inkml:trace>
  <inkml:trace contextRef="#ctx0" brushRef="#br0" timeOffset="1551.747">18591 14923 0,'-17'0'31,"-1"0"-15,18 17-16,-18-17 0,1 18 15,-18-1 1,-1 19 15,1-1-15,17 18-1,18-18 1,-17 36 0,17-18-1,0-36-15,0 36 16,0 18-1,17-36 1,1 18 0,17-18-1,36 18 1,-18-18 0,17-17-1,-17 0 1,18-1 15,-1-17-15,1 18-1,-36-18 1,18 0 0,0-35-1,-35 17 1,17 0-1,-17 1 1,-1-18 0,18-36-1,-17 18 1,-18-18 0,18 19-1,-18-1 16,0-18-15,0 1 0,0 34-1,0 1 1,-18 0 0,-17-1-1,17 19 1,-35-18-1,18 17 1,-36 18 0,1 0-1,-18-18 1,17 18 0,1 0-1,17 0 16,35 0-15,-17 18 0,-1 17-1,19-35-15</inkml:trace>
  <inkml:trace contextRef="#ctx0" brushRef="#br0" timeOffset="3231.982">20867 16739 0,'-18'0'0,"-17"0"15,-18 0 1,35 0-16,-17 18 16,-18 0-1,36 17 1,-19 0-1,36-17 1,-17 35 0,17-18-1,0 0 1,0 18 15,0-18-15,0 1-1,17-1 1,19 0 0,-1 1-1,0-1 1,18 0 0,-18-17-1,18-1 1,-35 1-1,35 0 1,0-18 0,-18 0-1,-17 0 1,17 0 0,0 0 15,18-36-16,-18 19 1,1-1 0,-19-17-1,36 0 1,-35-18 0,17 17-1,-17 1 1,-1 0-1,-17-18 1,18 18 0,-18-1-1,0 1 1,0 0 0,-18 17 15,1-17-16,-36 0 1,35-1 0,-35 19-1,0-1 1,0-17 0,-17 35-1,-36-18 1,35 18-1,1 0 1,52 0 0,1 0-1</inkml:trace>
  <inkml:trace contextRef="#ctx0" brushRef="#br0" timeOffset="11578.097">18062 10107 0,'0'0'0,"0"-18"32,0-52-17,0 52-15,0-88 16,18-52-1,35-19 1,17 1 0,1 52-1,-36 72 1,-35 34 15,35 18-15,36 106-1,17 70 1,18 36 0,-53-1-1,-35-87 1,-1-36 0,-17-35-1,0-35 1,0-36 62,-17 18-78,17-18 0,-18 1 0,0 17 16</inkml:trace>
  <inkml:trace contextRef="#ctx0" brushRef="#br0" timeOffset="11895.11">18045 9843 0,'17'0'94,"1"0"-78,0 0-16,70 0 0,106 0 15,-36 0 17,-87 0-17,-36 0 1,-17 0-1,0 0 1,-1 0-16</inkml:trace>
  <inkml:trace contextRef="#ctx0" brushRef="#br0" timeOffset="12746.336">19262 9119 0,'0'18'63,"0"0"-63,-18-18 0,18 17 15,-35 36-15,-18 35 32,0-17-17,18 35 1,35 0-1,0-18 1,17-18 0,19 1-1,16-1 1,1-17 0,-17-35-1,-19 0 1,19-18-1</inkml:trace>
  <inkml:trace contextRef="#ctx0" brushRef="#br0" timeOffset="13597.405">19579 9913 0,'18'0'47,"-18"-18"-47,17 1 0,36-36 16,18-53 15,-36 53-15,0-53-1,-17 18 1,-18 35-1,0 18 1,0 17 0,0 1-1,-35 17 1,-36 53 0,1-1-1,34 37 1,1 16-1,35 1 1,18-35 0,-1-18 15,1-36-15,17-17-1,-17 0-15</inkml:trace>
  <inkml:trace contextRef="#ctx0" brushRef="#br0" timeOffset="13898.52">19773 8978 0,'0'18'47,"0"-1"-47,0 19 15,18 34 1,35 1-1,-36-18 1,19-18 0</inkml:trace>
  <inkml:trace contextRef="#ctx0" brushRef="#br0" timeOffset="14465.983">20373 9807 0,'-53'53'32,"-18"35"-17,54-70-15,-36 53 16,35-71 0</inkml:trace>
  <inkml:trace contextRef="#ctx0" brushRef="#br0" timeOffset="14997.805">20673 10037 0,'17'0'31,"1"0"-15,0 0-16,35-53 16,-36 35-16,89-70 15,-18-36 1,-17 1-1,-54 35 1,1 17 15,-18 36-15,-18 35 15,1 0-15,-36 53-1,53-36-15,-53 72 16,18 34 0,-1-17-1,36-18 1,0-53 0,0-17-1,18 0 1</inkml:trace>
  <inkml:trace contextRef="#ctx0" brushRef="#br0" timeOffset="15266.822">21043 9031 0,'0'0'15,"0"18"17,0 17-32,-17 18 15,17 0 1,0-18-1,0-17 1</inkml:trace>
  <inkml:trace contextRef="#ctx0" brushRef="#br0" timeOffset="15662.108">21467 8925 0,'17'0'15,"1"0"-15,35 18 16,0 105-1,-18 19 17,0 52-17,-35 52 1,-35-16 0,-18-19-1,-35-69 1,17-54-1,18-53 1</inkml:trace>
  <inkml:trace contextRef="#ctx0" brushRef="#br0" timeOffset="16419.701">22066 9525 0,'18'0'62,"0"0"-62,17 0 16,-18 0-16,125 0 16,52 0-1,-18 0 1,-88 0-1,-70 0 1</inkml:trace>
  <inkml:trace contextRef="#ctx0" brushRef="#br0" timeOffset="16820.121">22137 9737 0,'17'0'15,"89"0"1,124 0 0,-195 0-16,159 0 15,-71 0 1,-70 0 15</inkml:trace>
  <inkml:trace contextRef="#ctx0" brushRef="#br0" timeOffset="17617.603">23424 9490 0,'-17'0'31,"-1"0"-15,-17 17 0,35 1-16,-53 17 15,18 18 1,17 35-1,18 1 1,0 16 0,35-16-1,18-36 1,18-36 0,-18-17-1,35 0 16,-18-17-15,1-19 0,-36 1-1,18-18 1,-17 18 0,-1 0-1,-35-18 1,17 17-1,-17 1 1,0 0 0,0-1-1,-17 1 1,-18 0 15,-1 0-31,-17 17 31,-17-17-15,-1 35 0,18-18-1,36 18 1,-1 0 0,-17 0-1,-1 35 1,19-17-1</inkml:trace>
  <inkml:trace contextRef="#ctx0" brushRef="#br0" timeOffset="26844.38">16563 11889 0,'0'17'31,"0"1"-31,0 17 15,-18 36 1,1-54-16,-19 72 16,1-37-1,17 19 1,1-18 0</inkml:trace>
  <inkml:trace contextRef="#ctx0" brushRef="#br0" timeOffset="27643.603">18309 12012 0,'18'-18'15,"-36"36"-15,53-36 0,-17 1 16,35 17 15,-18 0-15,-35 17 31,-17 1-32,-1 0-15,-35 35 16,-17 17 0,17-17-1,70-53 32,1 0-31,35 0-1,-36 0-15,36 0 32,0 0-17,-17 0 1,-19 0-1</inkml:trace>
  <inkml:trace contextRef="#ctx0" brushRef="#br0" timeOffset="28545.167">20973 11748 0,'0'-18'31,"17"18"-15,19-18-1,16 18 1,-34 0-16,17 0 16,-17 0-1,0 0 1,-18 36 0,0-1-1,-36 0 1,-34 0-1,35-17 1,17-18 0,36 0 46,-1 0-46,1 18-1,17 17 1,-17-17 0,-18 17-1,0-18 1,0 1 0,-36 0-1,19-1 1,-1-17-1,-17 0 1,35 18 0</inkml:trace>
  <inkml:trace contextRef="#ctx0" brushRef="#br0" timeOffset="29312.499">15399 13494 0,'-18'0'15,"18"17"1,-35 19-16,35-19 0,-53 54 15,0 17 1,0 36 15,35-36-31,18-35 16</inkml:trace>
  <inkml:trace contextRef="#ctx0" brushRef="#br0" timeOffset="30129.637">14711 15222 0,'0'-17'15,"17"17"1,54-18 0,-18 18-1,-18 0 1,1 0-1,-36 18-15,0 17 16,0 36 0,-36-1-1,-52 1 1,17-1 0,19-17-1,34-35 1,36-18 46,-1 0-62,54 0 16,17-18 15,-35 18-15,0 0-1,-36 0-15</inkml:trace>
  <inkml:trace contextRef="#ctx0" brushRef="#br0" timeOffset="31165.843">14711 17092 0,'0'-18'31,"17"18"-15,36-35 0,-17 35-1,-19 0-15,19 0 16,-19 0 0,-17 35-1,0 36 1,0 0-1,-35-19 1,0-16 0,-18 17 15,0-53-15,35 0-1,36 0 48,-1 0-48,-17 17-15,53 1 16,-53 0-16,53 17 16,-35-17-1,-18 34 1,0 1-1,-35-35 17,-1 35-17,-34-53 1,17 18 0,-18-18-1,18 0 1,1 0-1,34 0 1,0-18 0</inkml:trace>
  <inkml:trace contextRef="#ctx0" brushRef="#br0" timeOffset="45321.121">17956 13952 0,'18'0'47,"-18"-17"-47,18 17 16,-1 0-16,19 0 15,-36-18 1,17 18 15,-17 18 32,0-1-63,0 1 15,0 0 1,-17 17 0,-19 0-1,19-17 1,-19 17-1,19-17 1,17-1-16,-18 1 16,-17 0-1,35-1 1,-18 19 15,18-19-15,0 1-1,18-18 17,-1 0-17,54 0 1,0 0 0,-18 0-1,-1 0 1,-16 0-1,-19 0 1</inkml:trace>
  <inkml:trace contextRef="#ctx0" brushRef="#br0" timeOffset="45946.906">17780 13776 0,'0'-18'78,"0"1"-78,18 17 0,35-18 16,-36 18-16,36 0 16,35-18-1,-17 1 17,-53 17-17,-1 0 48,1 0-32,-18-18-31</inkml:trace>
  <inkml:trace contextRef="#ctx0" brushRef="#br0" timeOffset="46829.665">17921 13194 0,'0'18'32,"0"-1"-17,0 1-15,0 52 16,-18-17-1,18-35-15,0 35 16,0-18 0,-17-17 15</inkml:trace>
  <inkml:trace contextRef="#ctx0" brushRef="#br0" timeOffset="47364.511">17692 13264 0,'-18'18'32,"1"35"-17,-19 18 1,19 17 0,17-71-16,-18 72 15,0-1 1,18 18-1,0 17 1,0-35 15,18-17-15,17-18 0,-17-18-1,35 0 1</inkml:trace>
  <inkml:trace contextRef="#ctx0" brushRef="#br0" timeOffset="48180.824">18309 13229 0,'0'18'47,"0"-1"-31,0 1-16,18 35 15,-18-35-15,17 52 16,1 18 0,-18 18-1,0-18 1,0 1-1,-35 16 1,17-16 15,-17-19-15,17 1 0,-17-18-1,17-36 1,1 19-1,-1-1 1,0-17 0,18-1-1,-17-17 1</inkml:trace>
  <inkml:trace contextRef="#ctx0" brushRef="#br0" timeOffset="53448.698">18733 13705 0,'0'-17'62,"0"-1"-62,0 1 16,0-19 0,0-17-1,0 0 1,0 36 0,0-1-1,17 0 1,18 1-1,-17-1 1,0 18 0,-1-17-16,19 17 15,17 0 17,-36 0-32,1 0 31,17 17-16,0 36 1,-17 0 0,0-18-1,-1 1 1,-17-1 0,0-17-1,0-1 1,0 1-1,-17-1 17,17 1-17,-18 0 1,0-1 15,-17 1-31,17 17 31,-17-17-15,0 0 0,17-1-1,1-17 17,17 18 14,0-1 33</inkml:trace>
  <inkml:trace contextRef="#ctx0" brushRef="#br0" timeOffset="53740.81">18874 14111 0,'0'0'0,"0"18"16,17-1 0,-17 19-1,0-19 32</inkml:trace>
  <inkml:trace contextRef="#ctx0" brushRef="#br0" timeOffset="55302.397">21008 13723 0,'0'-18'63,"0"1"-48,0-1 1,0 1-1,0-19 1,0 1 0,0 17-1,18-17 1,-1 35 0,1-18-1,-18 1 1,17 17-16,1-18 15,0 0 1,-18 1 0,35 17 15,-17 0-15,17 0-1,0 0 1,1 0-1,-1 0 1,-18 17 0,1 1-1,0 0 1,-1-1 0,1 19-1,-18-19 1,18 19-1,-18-19 1,0 1 0,0 0 15,0-1-15,0 1-1,0-1 1,0 19-1,0-19 1,-18 1 0,18 0-1,-18 17 1,1-17 0,-1-1 15,0 1-16,18-1 1,-35-17 0,35 18 15,-17-18-15,17 18-1,-18-18 1,18 17 15,0 1-15</inkml:trace>
  <inkml:trace contextRef="#ctx0" brushRef="#br0" timeOffset="55579.807">21237 14164 0,'0'18'15,"0"-1"-15,0 1 31,0 0-15,0-1 0,0 1-1,0 0 1</inkml:trace>
  <inkml:trace contextRef="#ctx0" brushRef="#br0" timeOffset="56839.866">20832 15328 0,'0'-17'16,"0"-1"-1,0-17 1,17-18 0,1 17-1,17 1 1,-17 0-1,17 17 1,0-17 0,1 17-1,-1 1 1,18 17 0,0-18-1,-18 18 1,18 0-1,0 0 17,-36 35-17,1 1 1,17-1 0,-35-17-1,0 34 1,0-34-1,0 17 1,0 1 0,0-1-1,-17-17 1,-1-1 0,0 1-1,-17-1 1,18-17-1,17 18 17,-18-18-17,0 18 1,1-18 0,-1 17-1,0 1 1,18 0-1,0-1 1,0 1 15,0 0-15,0-1 0</inkml:trace>
  <inkml:trace contextRef="#ctx0" brushRef="#br0" timeOffset="57074.575">21184 15752 0,'0'17'0,"0"1"15,0 17 1,0-17 0,0 17-1,0-17 1,0-1-16</inkml:trace>
  <inkml:trace contextRef="#ctx0" brushRef="#br0" timeOffset="59058.331">16263 15275 0,'0'-17'15,"0"-1"17,0 0-32,0 1 15,0-1 1,0-17 0,18 17-1,-1 18-15,1-35 16,0 17-1,35-17 1,-36 17 0,18 1-1,-17 17 1,17 0 0,-17 0-1,0 0 1,-1 0 15,1 0-15,0 35-1,-1-17 1,1 17 0,-1-17-1,-17-1 1,0 18-1,0 1 1,0-19 0,0 1-1,0 0 1,-17-1 0,-1 19-1,1-36 16,-1 17-15,0 1 0,1-18-1,-1 17 1,0 1 0,1 0-1,17-1 1,-18 1-1,18 0 1,0-1 0,-18 1-1,18 17 1</inkml:trace>
  <inkml:trace contextRef="#ctx0" brushRef="#br0" timeOffset="59294.216">16439 15716 0,'0'18'15,"0"0"-15,0 34 47,0-34-47,0 0 16,0 17-1</inkml:trace>
  <inkml:trace contextRef="#ctx0" brushRef="#br0" timeOffset="60594.048">16104 16845 0,'0'-17'78,"0"-1"-78,0 0 16,18 1-1,17-1 1,-17 0 0,0 1-1,-1 17 1,18 0-1,-17 0 1,17 0 0,-17 0-1,35 17 1,-18 1 0,-35 0-1,18-1 1,-1 1-1,-17 0 1,0-1 0,0 1-1,0-1 1,0 1 0,-17 0 15,-1-1-16,-17 1 1,0 17 0,-1-35-1,19 18 1,-1 0 0,0-1-1,-17 18 1,18-17-1,17 0 1,-18-1 0,18 1-1,0 0 1,-18 17 15,18-17-31</inkml:trace>
  <inkml:trace contextRef="#ctx0" brushRef="#br0" timeOffset="60776.954">16069 17445 0,'0'0'0,"0"18"15,-18 17 1,18-18-1,0 19 1,-17-19 0</inkml:trace>
  <inkml:trace contextRef="#ctx0" brushRef="#br0" timeOffset="62164.975">18768 16969 0,'0'-18'31,"0"0"-15,0 1 0,0-1-16,17 18 15,1-53 1,17 0-1,18 36 1,-17-1 0,16-17-1,-16 35 1,34-18 0,-17 18-1,-35 0 1,17 0-1,-17 18 1,17 17 0,-17-17-1,-1 17 17,-17 0-17,0 18 1,0-35-1,0 17 1,0-17 0,0 17-1,0 0 1,-17-17 0,-1-1-1,0 19 1,1-19-1,-1 19 1,18-19 0,-18 19-1,1-1 17,-1-18-17,1 36 1,17-35-1,0 17 1,-18-17 0,18 17-1</inkml:trace>
  <inkml:trace contextRef="#ctx0" brushRef="#br0" timeOffset="62366.426">19085 17639 0,'0'18'31,"0"-1"-31,0 1 16,0-1 15,-17-17-16</inkml:trace>
  <inkml:trace contextRef="#ctx0" brushRef="#br0" timeOffset="68435.414">20073 13935 0,'0'-18'16,"0"0"15,0 1-15,0-1-1,18 18 1,17-17 0,0 17-1,-17 0-15,0 0 16,-1 0 15,1 17-15,17 1-1,-35-1 1,0 1 0,0 17-1,0-17-15,-18 0 16,1-1 0,-1 1-1,-35 0 16,18-18-15,0 0 0,35 17-1,0-34 48,17 17-63,36-18 15,0 18 1,18 0 0,-36 18-1,-17-1 1,-1 18 0,-17 1 15,0-19-31,0 1 31,-17 0-15,-36-1-1,0-17 1,0 0 0,18 0-1,17 0 1,0 0 15,18-17-15,0-1-1</inkml:trace>
  <inkml:trace contextRef="#ctx0" brushRef="#br0" timeOffset="69147.996">19967 13741 0,'18'-18'109,"0"18"-93,-18-18-16,17 18 0,36-17 15,18-1 1,-1 1 0,1-1-1,-18 18 16,-18 0-15,-17 0 0,-1 0-1,1 0-15,-1 0 16,19 0 0,-19 0-1</inkml:trace>
  <inkml:trace contextRef="#ctx0" brushRef="#br0" timeOffset="69661.117">20320 13070 0,'0'18'47,"0"0"-32,0-1-15,0 36 16,0 0 0,0-35-16,0 35 15,0 0 1,0-18-1</inkml:trace>
  <inkml:trace contextRef="#ctx0" brushRef="#br0" timeOffset="70387.466">20003 13053 0,'-18'0'32,"18"17"-32,-18 19 15,1 17 1,-1 0 0,18-36-16,-18 71 15,1 1 1,17-1-1,-18 18 1,18-18 0,0 0-1,0-17 17,0-19-17,0 37 1,18-36-1,-1 35 1,1-18 0,0 1-1,-1-18 1,1-18 0,-18-17-1,0-1 1,18-17-1</inkml:trace>
  <inkml:trace contextRef="#ctx0" brushRef="#br0" timeOffset="71399.849">20567 13035 0,'0'18'47,"18"17"-31,17 36-1,-17-54-15,-1 54 16,-17-1-1,18 19 1,-1-19 0,-17 18-1,0 1 1,0-1 0,0-18-1,0 1 1,-17-18-1,-1 17 1,-17 1 0,17-1 15,1-17-15,-1 0-1,0 0 1,1 0-1,-19-18 1,19 1 0,-1-19-1,18 19 1,-18-36 15</inkml:trace>
  <inkml:trace contextRef="#ctx0" brushRef="#br0" timeOffset="78997.904">17180 14905 0,'-17'0'31,"17"18"1,0-1-32,-18-17 0,0 53 15,18-35-15,-17 17 32,-1 18-17,18-18 1,0 0-1,-18-17 1,18 35 0,0-18-1,0 1 1,0 34 0,-17 1-1,17-1 1,-18 1-1,1-1 1,17-34 0,0 17-1,0-1 17,0 1-17,0 0 1,0-17-1,0-1 1,17-18 0,-17 19-1,18-36 1,-18 17 0</inkml:trace>
  <inkml:trace contextRef="#ctx0" brushRef="#br0" timeOffset="79972.079">17233 15822 0,'0'-18'16,"0"1"15,18-1-15,-1 18-1,1-17 1,17 17 0,1 0-1,-1 0 1,-17 0-16,-1 0 16,1 0-1,0 17 1,-18 1-1,0 17 1,0-17 15,0-1-31,0 19 32,-18-19-17,0 1 1,1 17-1,-19-17 1,19-1 0,-1 19-1,0-36 1,18 17 0,0 1 77,18-18-93,0 0 16,-1 0 0,36 0-1,0 0 1,-35 0-16,17 0 15,0 0 1</inkml:trace>
  <inkml:trace contextRef="#ctx0" brushRef="#br0" timeOffset="80714.221">17092 15593 0,'18'0'78,"-18"-18"-78,17 18 0,1 0 16,35 0-1,0 0 1,-36 0-16,54 0 16,0-17 15,-18 17-15,-18-18-1,-18 18 16</inkml:trace>
  <inkml:trace contextRef="#ctx0" brushRef="#br0" timeOffset="81231.732">17357 14975 0,'0'18'31,"0"0"-31,0-1 16,0 19-1,-18-1 1,18 0 0,0-17-1,0-1-15,0 1 16,0 17 0,0-17-1,-18 0 1</inkml:trace>
  <inkml:trace contextRef="#ctx0" brushRef="#br0" timeOffset="82131.653">17568 14993 0,'18'0'15,"-18"18"1,0-1 0,18-17-16,-1 36 15,1-1 1,0 18 0,-18 17-1,35 1 1,-35-18-1,17 17 1,-17-17 15,0 0-15,0 0 0,0-18-1,0 1 1,0-1-1,0 18 1,0-18 0,0 0-1,-17 1 1,-1-19 0,18 1-1,0 0 1,0-1-1,-17 1 1,17 0 15,0-1-15,0 18 0,-18-17 15,18 0-16</inkml:trace>
  <inkml:trace contextRef="#ctx0" brushRef="#br0" timeOffset="87187.744">8767 12453 0,'-18'0'62,"0"0"-62,1 18 16,-1-1-1,18 1 1,-18 0 0,18-1-1,0 1 17,0 0-17,18-18 1,-18 17-1,18-17 1,-18 18-16,35-1 16,0-17-1,18 18 1,-18-18 0,18 0-1,-17 0 1,-1-35-1,-18 17 1,1 1 15,0-1-15,-18 0 0,0 1 30,-18 17-30,18-18 0,-18 18-1,1-18 1,-1 1 0,1 17-1,-19-18 1,1 18-1,17 0 1,1 0 0</inkml:trace>
  <inkml:trace contextRef="#ctx0" brushRef="#br0" timeOffset="87864.04">8872 12788 0,'0'18'0,"0"-36"0,0 53 0,0-17 15,0 0 1,0-1 0,0 1 15,-17-18 31,-1 0-46,0 0 0,36 0 93,0 0-93,-1 0-16,1 0 15,53 0 1,17 0-1,-18 0 1,-34 0 0,-19 0-1</inkml:trace>
  <inkml:trace contextRef="#ctx0" brushRef="#br0" timeOffset="88217.127">9243 12647 0,'17'0'32,"-17"18"-17,0 17 1,0 0 0,0-17-16,0 35 15,0 17 1,0-52-1</inkml:trace>
  <inkml:trace contextRef="#ctx0" brushRef="#br0" timeOffset="88463.338">9260 12753 0,'0'0'16,"18"0"15,0 0 0,-1 0-15</inkml:trace>
  <inkml:trace contextRef="#ctx0" brushRef="#br0" timeOffset="88857.89">9366 12594 0,'0'18'15,"0"-1"1,0 1 0,0 53-1,0-18 1,0-18-1,0-18-15,0 19 16,0-19 15</inkml:trace>
  <inkml:trace contextRef="#ctx0" brushRef="#br0" timeOffset="89619.354">9631 12647 0,'-18'0'16,"1"0"0,-1 0-1,0 0 17,1 0-32,17 18 15,-18-1 1,18 19-1,0-19 1,0 1 0,0 0-1,18-1 1,35-17 15,-18 0-15,0 0-1,0 0 1,-17-35 0,0 17 15,-1 1-15,1-19-1,-18 19 1,0-1-1,0 0 1,0 1 0,-18 17-1,1 0 17,-1 0-17</inkml:trace>
  <inkml:trace contextRef="#ctx0" brushRef="#br0" timeOffset="90011.138">9913 12506 0,'18'0'0,"-18"18"15,0 17-15,0 18 16,0-36-16,0 54 15,0 0 1,0-36 15,-18 18-15,18-18 0,0 0-1</inkml:trace>
  <inkml:trace contextRef="#ctx0" brushRef="#br0" timeOffset="90725.388">10089 12524 0,'18'0'0,"-36"0"0,36-18 16,35 18-1,-35-18 1,17 18 0,0 0-1,-17 0 1,-1 18 0,-17 35-1,0-35 1,-17 17-1,-1 0 17,1-17-17,-19 17 1,19-17 0,17-1-1,-18 19 1,18-19-1,0 1 1,0-1 15,0 1-31,18-18 32,17 0-17,18 0 1,-18 0-1,-17 0 1,-1 0 0,1 0 15,-18-18-15,18 1-1,-18-1-15</inkml:trace>
  <inkml:trace contextRef="#ctx0" brushRef="#br0" timeOffset="90973.871">10389 12647 0,'18'0'62,"0"-18"-62,17 1 32,18 17-32,-18-18 31,0 1-15,-17-1-1,-18 0-15</inkml:trace>
  <inkml:trace contextRef="#ctx0" brushRef="#br0" timeOffset="91240.927">10654 12453 0,'0'0'15,"0"18"1,0-1-16,0 36 15,0-35 1,0 17 0,0 36-1,0-18 1,0-18 0,0 0-1,0-17 1,0-1-16</inkml:trace>
  <inkml:trace contextRef="#ctx0" brushRef="#br0" timeOffset="91525.119">10478 12859 0,'17'0'31,"1"0"-31,-1 0 16,1-18-1,17 18 1,-17 0 0</inkml:trace>
  <inkml:trace contextRef="#ctx0" brushRef="#br0" timeOffset="92263.935">10495 12929 0,'18'0'63,"-1"0"-48,36-17 1,-53-1-16,53 18 16,-35 0-1,-36 0 79,18 18-94,-17-1 16,-1 1-1,0 17 1,1-17 0,17 0-16,-18-1 15,18 1 1,0-1-1,18-17 32,17 0-31,0 0 0,-17 0-1,0 0 1,-18-17 15,0-1-15,0 1-1,0-19 1,0 19 0,-36 17-1,36-18 1</inkml:trace>
  <inkml:trace contextRef="#ctx0" brushRef="#br0" timeOffset="92995.955">10777 12559 0,'18'0'47,"0"0"-47,-1-18 16,1 18-16,17 0 16,0 0 15,-17 0-16,0 0 1,-18 18 15,0 0-15,0-1-16,0 36 16,0-18-1,-36 36 1,36-36-1,-17 0 1,17 1 0,0-19-1,0 1 1,0 17 0,0-17 15</inkml:trace>
  <inkml:trace contextRef="#ctx0" brushRef="#br0" timeOffset="93295.084">10936 12771 0,'18'-18'31,"-1"18"-15,1 0 0,0-18-1,17 18 1,-17-17-1,-18-1-15,17 18 16,1 0 0</inkml:trace>
  <inkml:trace contextRef="#ctx0" brushRef="#br0" timeOffset="93593.641">11130 12506 0,'0'18'16,"0"-36"0,0 53-16,0-17 0,0 70 15,0-17 1,-17 17-1,17 0 1,0-17 0,0-36-1</inkml:trace>
  <inkml:trace contextRef="#ctx0" brushRef="#br0" timeOffset="93966.862">11183 12541 0,'0'53'16,"0"0"-1,0 53 1,0-88 0,0 70-16,0-18 31,0-17-16,0-17 1,0-19 0,0 1 31</inkml:trace>
  <inkml:trace contextRef="#ctx0" brushRef="#br0" timeOffset="95424.17">11677 13000 0,'0'18'0,"0"-1"16,0-87-16,0 105 0,0 35 15,18-34 1,-18-19 0,0 1 15,0 0 31</inkml:trace>
  <inkml:trace contextRef="#ctx0" brushRef="#br0" timeOffset="100883.799">11483 12682 0,'0'-17'32,"0"-1"-17,0 0-15,0 1 16,18-18 15,-1 17-15,-17 0-16,18 18 15,-1-17 1,1 17 0,0 0-1,-1-18 1,19 0-1,17 18 1,-18 0 0,-17 0-1,-1 0 32,-17 18-31,0 0-1,18-18-15,-18 17 32,0 1-17,0 0 1,0-1 0,0 1-1,-18-18 16,18 17-15,-17 1 0,-19 0-1,19-1 1,-1 1 0,0 0-1,-17-1 1,17 1 15,1-18-31,-19 53 16,19-36-1,-18 36 1,17-35 0,18 0-1</inkml:trace>
  <inkml:trace contextRef="#ctx0" brushRef="#br0" timeOffset="103495.194">7267 13635 0,'18'0'63,"0"0"-48,-1 0-15,54 0 16,35 0-1,-36 18 1,-17-1 0,-35-17 15,-18 18-15,0-1-1,0 1-15,0 35 16,0 18-1,-36-1 1,1 1 0,0-18-1,17-18 1</inkml:trace>
  <inkml:trace contextRef="#ctx0" brushRef="#br0" timeOffset="103870.661">7902 13670 0,'0'18'32,"0"-1"-17,0 36 1,0-35-16,0 53 15,0-1 1,0-17 0,0-18-1,0 1 1</inkml:trace>
  <inkml:trace contextRef="#ctx0" brushRef="#br0" timeOffset="104175.093">7973 13829 0,'17'0'78,"1"0"-62,0 0-16,17 0 15,-17 0 17</inkml:trace>
  <inkml:trace contextRef="#ctx0" brushRef="#br0" timeOffset="104670.878">8061 13617 0,'18'0'31,"-1"-17"-15,1 17-1,0 0-15,17 0 16,0 0-1,-17 17 1,-1 19 0,-17-1-1,0 35 1,0 1 0,-35-1-1,17-17 1,-17-17-1,35-19 1</inkml:trace>
  <inkml:trace contextRef="#ctx0" brushRef="#br0" timeOffset="105117.25">8273 13688 0,'17'0'47,"1"0"-47,0 0 16,17 0 0,35 0-1,-52 0 1,-18 17-1,0 19 1,0 34 0,-35 18-1,17-88-15,-17 89 16,0-54 0,17-17-1</inkml:trace>
  <inkml:trace contextRef="#ctx0" brushRef="#br0" timeOffset="105475.317">8625 13617 0,'0'18'16,"0"0"-16,0 52 16,0-52-16,0 52 15,-17 18 1,17-17-1,-18-36 1,18 1 0,0-19 15,0 1 0</inkml:trace>
  <inkml:trace contextRef="#ctx0" brushRef="#br0" timeOffset="105772.721">8643 13917 0,'0'-18'16,"18"18"-16,17-17 31,0-1-15,18 18 0,-35 0-1,17 0 1,-17 0-1,-1 0 1,19 0-16</inkml:trace>
  <inkml:trace contextRef="#ctx0" brushRef="#br0" timeOffset="106306.651">9190 13511 0,'-18'0'15,"-17"18"1,17-18-16,1 18 16,-1 35-1,18-18 1,0 0 0,53-17-1,18-1 1,-19-17-1,1 0 1,-17 0 15,-19-35-15,-17 18 0,0-19-1,0 1 1,-35 17-1,17 1 1,-17-1 0,0 18-1</inkml:trace>
  <inkml:trace contextRef="#ctx0" brushRef="#br0" timeOffset="106677.12">8978 13776 0,'0'18'63,"18"-1"-63,-1-17 0,89 18 16,18 0-1,-18-18 1,-71 0-1,-17 0 17</inkml:trace>
  <inkml:trace contextRef="#ctx0" brushRef="#br0" timeOffset="107340.031">9366 13917 0,'-53'106'31,"36"-71"-15,87-176-16,-158 282 0,53-123 15,35-1-15,-53 19 16,18-36-1,-1 0 17,19 0-1,34 0 0,1 0-15,70 0-1,-17 0 1,-54 0 0,-17 17-1,0 1 1,0 17 0,0 1-1,-17-36-15,-1 35 16,0-17-1,1-1 17,17 1-1,17-18-15,36 0-1,36 0 1,-37 0-1,-16-18 1,-19 18 0</inkml:trace>
  <inkml:trace contextRef="#ctx0" brushRef="#br0" timeOffset="108141.059">9525 13882 0,'0'-18'31,"18"1"-31,35-36 16,-53 35-1,35-35-15,35-35 32,-17 17-17,-17 36 1,-1 17 0,-17 18 15,-1 53-16,18 53 1,-17-106-16,17 88 16,1-17-1,-19-36 1,-17 0 0,0-17-1,0 0 16</inkml:trace>
  <inkml:trace contextRef="#ctx0" brushRef="#br0" timeOffset="108512.312">9543 14005 0,'0'18'47,"17"-18"-32,19 0-15,-19 0 16,124 0 0,36 0-1,-107 0 1,1 0 0,-54 0-1,1 0 1</inkml:trace>
  <inkml:trace contextRef="#ctx0" brushRef="#br0" timeOffset="108774.87">9966 14111 0,'0'18'15,"18"-71"-15,-36 88 0,-17 36 16,35-54-16,0 36 16,0-35-1,0 0 1</inkml:trace>
  <inkml:trace contextRef="#ctx0" brushRef="#br0" timeOffset="109400.256">10231 13582 0,'17'0'32,"-17"-18"-32,71 18 15,17 0 1,-35 0 15,-53 18 16,0 0-47,0-1 16,-35 36-1,17-53-15,-17 53 16,-36 0-1,36-18 1,35-17 0,17-18 31,1 0-47,0 0 0,35 0 15,0 0 16,-18 0-15</inkml:trace>
  <inkml:trace contextRef="#ctx0" brushRef="#br0" timeOffset="109828.485">10460 13847 0,'-35'105'47,"35"-87"-31,35-141-16,-88 246 0,18-88 15,17-35 1,-35 0 0,0 18-1,0-18 16,71 0 48,0 0-79,34 0 15,37 0 1,-19 0-1,-17 0 1,-18 0 0,-17 18-1</inkml:trace>
  <inkml:trace contextRef="#ctx0" brushRef="#br0" timeOffset="110276.524">10195 14235 0,'53'0'15,"18"-18"1,-54 18-16,89 0 31,-53 0-31,0 0 31,-53 18 16,0-1-47,0 19 16,0 16 0,0-16-1,0-19 1</inkml:trace>
  <inkml:trace contextRef="#ctx0" brushRef="#br0" timeOffset="113796.904">10848 13688 0,'0'-18'32,"0"1"-17,18 17 1,-1-18 0,18 18-1,36-18 1,0 18-1,-54 0 1,1 0 0,-18 18-1,0 0 1,0-1-16,0 1 16,0 17-1,-53 18 1,18-18-1,17 1 1,0-19 15,1 1-15,17-1 15,0 1 0,17-18-15,1 0 0,0 18-16,35-18 15,17 17 1,1-17 0,-36 0-1,-17 0 16,-1 0-15,1 0 0,0 0-16</inkml:trace>
  <inkml:trace contextRef="#ctx0" brushRef="#br0" timeOffset="114064.243">11501 13688 0,'0'282'78,"0"-247"-62,0-352-16,0 652 0,0-300 31,0-17-31,0 17 16,-18-17-16</inkml:trace>
  <inkml:trace contextRef="#ctx0" brushRef="#br0" timeOffset="114707.243">11377 14217 0,'-123'53'47,"105"-35"-32,18-1-15,-18 1 16,1 17 0,17-17 15,0-1-15,0 1-1,176-212-15,-335 388 16,177-194-1,0 18-15,52-18 16,36 0 0,0 0-1,-53 0 1,-36 0 0,-17-18-1,0 0 1,0 1 15,0-1-15,0 0-1,-17-17 1,-19 18 0,1 17-1,-35-18 1,-1 18-1,1 0 1,34 0 0</inkml:trace>
  <inkml:trace contextRef="#ctx0" brushRef="#br0" timeOffset="115781.918">11730 13741 0,'0'-18'78,"18"18"-78,-1 0 16,36-18-16,35 1 15,-17 17 1,-36 0 15,-17 0-15,-1 0 0,-17 17-1,18 19 1,-18-19-16,18 19 15,-18 34 1,0 1 0,0-1-1,0-17 1,0-18 0,0-17-1</inkml:trace>
  <inkml:trace contextRef="#ctx0" brushRef="#br0" timeOffset="116115.817">11783 13970 0,'0'0'31,"17"0"16,1 0-47,53 0 31,-54 0-31,54 0 16,-18 18 0,-36-18-1</inkml:trace>
  <inkml:trace contextRef="#ctx0" brushRef="#br0" timeOffset="116674.55">11748 14270 0,'17'0'78,"1"0"-78,-1 0 16,54 0-16,35 0 15,17 0 1,-52 0-1,-18 0 17,-36 0-1</inkml:trace>
  <inkml:trace contextRef="#ctx0" brushRef="#br0" timeOffset="117176.228">12435 13635 0,'18'0'47,"0"0"-32,35 0 1,0 0-1,-18 0 1</inkml:trace>
  <inkml:trace contextRef="#ctx0" brushRef="#br0" timeOffset="117601.182">12453 13635 0,'-18'18'15,"18"-1"-15,18-52 0,-36 105 16,1-17 0,-1-17-1,18-1 16,0-17-15,53-1 15,-35-17-31,52 18 16,1-18 0,-54 0-1,1 0 1</inkml:trace>
  <inkml:trace contextRef="#ctx0" brushRef="#br0" timeOffset="117833.719">12647 13899 0,'-18'36'15,"1"-36"-15,-18 35 16,17 0 15,-35 1-15,194-178-16,-317 301 15,123-141 1,18-1 0,-1-17-16</inkml:trace>
  <inkml:trace contextRef="#ctx0" brushRef="#br0" timeOffset="118101.604">12277 14093 0,'388'0'125,"-371"0"-109,19-17-1,-1 17 1,-17-18 0,17-17-1,-18 35-15</inkml:trace>
  <inkml:trace contextRef="#ctx0" brushRef="#br0" timeOffset="118385.152">12982 13776 0,'-705'317'63,"1410"-599"-48,-705 300-15,0 17 16,0 18 0,0 18-1,-17-1 1,-1-17-1,0-18 1</inkml:trace>
  <inkml:trace contextRef="#ctx0" brushRef="#br0" timeOffset="118949.69">12612 14393 0,'370'-617'16,"-740"1234"-1,387-617 1,19-17 0,17-1-1,-36 18-15,54 0 16,-36 0-1,-17 0 1,-18 18 31,-18-1-47,-17 36 16,17-53-16,-17 53 31,0-18-16,17-17 1,18 0 0,18-18 31,17 0-32,35 0 1,-17-18-1,-17 18 1</inkml:trace>
  <inkml:trace contextRef="#ctx0" brushRef="#br0" timeOffset="120053.402">7549 14781 0,'0'18'32,"0"0"-32,18-1 0,17 36 31,-17-53-31,35 36 15,-35-1 1,-18-18 15</inkml:trace>
  <inkml:trace contextRef="#ctx0" brushRef="#br0" timeOffset="120722.291">7355 15099 0,'353'-18'94,"-318"18"-79,-423 18-15,776-18 94,-405 0-78,17 18-16,-71-1 15,36 18 1,0 1 0,17-1 15,18-17-16,18-18 32,-1 0-47,54 0 16,17 0 0,-17 0-1,-54 0-15,36-18 16,-35 0-1,-18 1 1,0-1 0,0 0-1,0 1 32,-18 17-47</inkml:trace>
  <inkml:trace contextRef="#ctx0" brushRef="#br0" timeOffset="120924.221">7779 15275 0,'0'88'31,"-18"-52"-15,18-19-16,18-158 0,-71 300 16,18-124 15</inkml:trace>
  <inkml:trace contextRef="#ctx0" brushRef="#br0" timeOffset="121221.193">7479 15469 0,'0'0'16,"35"0"0,-17 0-16,70 0 15,53-17 1,18 17-1,-36 0 1,-52 0 0,-53 0-1,17 0 17,-18 0-17</inkml:trace>
  <inkml:trace contextRef="#ctx0" brushRef="#br0" timeOffset="121542.048">8343 14958 0,'-17'282'79,"17"-229"-79,-18-18 15,53-405-15,-88 793 16,53-388-1,0-17 1</inkml:trace>
  <inkml:trace contextRef="#ctx0" brushRef="#br0" timeOffset="121768.134">8308 15293 0,'123'-53'62,"-87"53"-46,-195 53-16,353-124 15</inkml:trace>
  <inkml:trace contextRef="#ctx0" brushRef="#br0" timeOffset="122271.543">8008 15681 0,'0'0'16,"53"-18"15,-35 18-31,70-17 16,18-1-1,-1 0 1,-34 1 0,-53 17-1,-18 17 16,0 19-15,0 34 0,-18-52-1,0 35 1,18-18 0,0 0-1</inkml:trace>
  <inkml:trace contextRef="#ctx0" brushRef="#br0" timeOffset="122973.662">8643 14993 0,'0'-18'31,"18"18"-31,52-17 16,-52-1 0,70 1-1,-35 17 1,-18 0 0,-35 17 30,0 1-46,0 17 16,-17-35-16,-19 53 16,-34 0-1,17 0 1,35-36 0,36-17 30,17 0-46,71 0 16,-18-17 0,-53 17 15</inkml:trace>
  <inkml:trace contextRef="#ctx0" brushRef="#br0" timeOffset="123441.424">8520 15363 0,'0'18'16,"0"-36"-16,17 36 31,36-18-15,-35 0-16,123 0 15,0 0 1,-70-18-1,-54 18 1,-17-17 0,0 34 46,-17 1-46,-1-18-16,0 18 0,-70 52 31,35-34-31,0 17 31,36-36-15</inkml:trace>
  <inkml:trace contextRef="#ctx0" brushRef="#br0" timeOffset="124056.819">8978 15434 0,'-70'124'78,"52"-89"-62,-53 0-16,230-229 0,-335 388 16,88-159-1,52-17 1,54-18 31,-18-18-47,71 1 15,-1 17 1,-52 0-16,35-18 16,-36 18-1,-17 18 17,-17 17-17,-19 0 1,19-17-16,-36 35 31,35-36-15,36 1 31,35-18-32,53-18 1,-36 1-1,-35-1 1,1 18 0,-19-35-1,1 35 1</inkml:trace>
  <inkml:trace contextRef="#ctx0" brushRef="#br0" timeOffset="124541.254">9349 15222 0,'-194'89'62,"194"-54"-46,194-159-16,-388 283 16,194-124-1,70-17 1,1 0 15,-1-18-15,-34 0-1,-19-18 1,1-17 0,-18 17-1,0 0 1,-18 1-1,1 17 1,-19-18 0</inkml:trace>
  <inkml:trace contextRef="#ctx0" brushRef="#br0" timeOffset="124891.821">9560 15081 0,'0'36'31,"0"16"-16,0-34-15,0 70 16,0 36 0,0-442-16,0 653 0,0-264 15,0 17 1,0-35 0,-17 0-1,-1-35 16,0-1-15</inkml:trace>
  <inkml:trace contextRef="#ctx0" brushRef="#br0" timeOffset="125648.783">10107 14993 0,'-18'0'31,"18"53"-15,-17-53-16,17 35 16,-18 1-1,18-19 1,0 1-1,18-1 17,35-17-17,17 0 1,1 0 0,-54 0-16,36 0 31,-17 0-31,-19-17 31</inkml:trace>
  <inkml:trace contextRef="#ctx0" brushRef="#br0" timeOffset="126150.118">10283 15222 0,'-264'247'141,"229"-247"-125,334-247-16,-616 494 0,299-247 15,1 0-15,-19 0 16,19 0 0,34 0 30,1 0-30,123 0 0,-123 0-16,105 0 15,1 0 1,-89 0 0</inkml:trace>
  <inkml:trace contextRef="#ctx0" brushRef="#br0" timeOffset="126510.49">9790 15610 0,'335'18'125,"-229"-18"-110,-547-18-15,899 36 0,-440-18 0,-1 0 0,36 0 16</inkml:trace>
  <inkml:trace contextRef="#ctx0" brushRef="#br0" timeOffset="126727.374">10178 15610 0,'-124'194'125</inkml:trace>
  <inkml:trace contextRef="#ctx0" brushRef="#br0" timeOffset="127200.887">10266 15716 0,'-177'159'109,"266"-424"-93,-213 530-16,54-265 15,17-18 1,388-123-16,-688 282 0,335-176 16,18 17 46,18 18-62,88 0 16,-88 0-16,158 0 15,18 0 1,-88 0 0,-71 0 15</inkml:trace>
  <inkml:trace contextRef="#ctx0" brushRef="#br0" timeOffset="127978.378">10777 15293 0,'-35'0'15,"-35"18"1,70-1-16,-71 18 16,-17 1 15,35 17-16,35 0 1,18-18 0,0 0-1,0 0 1,53-17 0,35 0-1,18-18 1,0 0-1,-18 0 1,-35 0 0,0-53-1,-35 35 17,-18-35-17,0 18 1,0 0-1,-18-1 1,0 1 0,1 35-1,17-18 1,-18 18 0,18-17-1</inkml:trace>
  <inkml:trace contextRef="#ctx0" brushRef="#br0" timeOffset="128295.729">11095 15205 0,'70'423'125,"-140"-846"-109</inkml:trace>
  <inkml:trace contextRef="#ctx0" brushRef="#br0" timeOffset="128545.515">11201 15469 0,'176'-35'125,"-158"35"-109,-212 35-16,405-88 0</inkml:trace>
  <inkml:trace contextRef="#ctx0" brushRef="#br0" timeOffset="129249.921">11395 15169 0,'317'-35'93,"-299"18"-77,-353 69 15,670-87-15,-353 106-1,1-71-15,-19 70 16,-34 1 0,-36 52-1,35-52 1,36-36 0,35-52 46,0-1-46,35-17-16,-17-1 15,17 19 1,1-1 0,-19 18-1,1 0 1,17 0-1,-17 18 1,35 35 0,-36 0-1,1-36 1,0-17 0</inkml:trace>
  <inkml:trace contextRef="#ctx0" brushRef="#br0" timeOffset="129578.779">11871 15187 0,'18'459'109,"-18"-424"-93,-18-529-16</inkml:trace>
  <inkml:trace contextRef="#ctx0" brushRef="#br0" timeOffset="130133.97">12012 15346 0,'300'0'141,"-600"0"-141,600 17 15,-300 36 1,-18 36 0,-17-19-1,17-17 1,18 0 0,-35-35-1,35 17 1,0-17-1,0-36 95,18 0-95,-18 1-15,17-19 16</inkml:trace>
  <inkml:trace contextRef="#ctx0" brushRef="#br0" timeOffset="130346.357">12259 15575 0,'194'-35'109,"-176"35"-109,-230 35 0,477-105 31,-248 52-31</inkml:trace>
  <inkml:trace contextRef="#ctx0" brushRef="#br0" timeOffset="130625.217">12629 15275 0,'0'106'46,"0"-71"-46,0 71 16,0 0 0,0-35 15,0-54-15,0-458-16</inkml:trace>
  <inkml:trace contextRef="#ctx0" brushRef="#br0" timeOffset="130977.227">12841 15258 0,'0'529'140,"0"-1058"-140,0 1075 16</inkml:trace>
  <inkml:trace contextRef="#ctx0" brushRef="#br0" timeOffset="131681.997">7620 16351 0,'18'0'0,"-1"18"16,36 52-1,35 1 1,-17 0 0,-18-36-1,-35-35 1</inkml:trace>
  <inkml:trace contextRef="#ctx0" brushRef="#br0" timeOffset="132431.978">7673 16616 0,'370'0'125,"-740"0"-110,740 17 16,-370 1-31,0 0 16,-17-1 15,-36 19-15,0 17 0,0 0-1,18-1 1,17-52-16,0 53 15,18-35 1,0 0 0,0 17-1,53-17 17,-35-18-32,53 0 15,-1 0 1,-17-36-1,-35 1 17,-1-18-17,-17 0 1,0 0 0,0 18-1,-17 17 1,-1 18 15,0 0-15</inkml:trace>
  <inkml:trace contextRef="#ctx0" brushRef="#br0" timeOffset="132748.885">8378 16563 0,'18'511'156,"-36"-1022"-156,36 1005 16,-18-512-1</inkml:trace>
  <inkml:trace contextRef="#ctx0" brushRef="#br0" timeOffset="140248.147">8484 16775 0,'18'0'94,"0"0"-78,-1 0-1</inkml:trace>
  <inkml:trace contextRef="#ctx0" brushRef="#br0" timeOffset="141074.834">8573 16598 0,'17'0'16,"1"0"-1,-18-17-15,88 17 16,18-18 0,-18 18-1,-70 0-15,52 18 16,-35-1-1,-17 1 17,-18 17-17,0 18 1,-18 18 0,-34 17-1,-1 18 1,-18-36-1,53-52 1,1-1 0,34-17 15,-17-17-31</inkml:trace>
  <inkml:trace contextRef="#ctx0" brushRef="#br0" timeOffset="141361.532">9331 16616 0,'-35'388'141</inkml:trace>
  <inkml:trace contextRef="#ctx0" brushRef="#br0" timeOffset="142041.605">9984 16510 0,'0'0'16,"-18"0"0,-17 0-1,-18 0 1,0 35 0,0-17-1,18 35 1,35-18-1,0 0 1,0-17 0,53-18-1,0 0 1,17 0 0,18-18-1,-35 1 16,-35-1-15,-1-17 0,-17 17-1,0-17 1,0 17 0,-17 1-1,-1-1 1,-17 18-1,0 0 32,17 0-47</inkml:trace>
  <inkml:trace contextRef="#ctx0" brushRef="#br0" timeOffset="142394.573">9472 16792 0,'176'36'62,"-34"-36"-46,-72 0-16,-458-36 0,794 72 0,-300-54 16,-36 18-1,-52-18 1,-1 18 15</inkml:trace>
  <inkml:trace contextRef="#ctx0" brushRef="#br0" timeOffset="142636.668">10019 16792 0,'-124'212'125</inkml:trace>
  <inkml:trace contextRef="#ctx0" brushRef="#br0" timeOffset="142999.723">10283 16563 0,'0'18'15,"0"-1"1,0 1-16,0 17 0,-17 71 31,-230-71-31,494-52 0,-265 87 16,18 1-1,-17-18 1,17-18 0,52-476-16,-104 900 15</inkml:trace>
  <inkml:trace contextRef="#ctx0" brushRef="#br0" timeOffset="143378.161">10619 16245 0,'0'53'47,"17"-17"-32,1-19-15,0 19 16,-71-178-16,123 319 16,-52-177 15,-18 17-16</inkml:trace>
  <inkml:trace contextRef="#ctx0" brushRef="#br0" timeOffset="144176.919">10460 16528 0,'106'17'63,"-36"1"-48,-17-18 1,-35 18 0,-1-18-1,1 0 1,-300-53 0,564 123 46,-282-52-62,-35-1 16,0 1-1,-18 17 1,0 1 0,0 34 15,35-34-16,18-19 1,0 1 0,0-1-1,18-17 1,52 18 0,1-18-1,-18 0 1,-53-18-16,53 1 15,-18-18 1,-17-1 0,-18 1-1,0 0 1,0 17 0,0 0 15,0 1-16,-18-1 1,0 18 0</inkml:trace>
  <inkml:trace contextRef="#ctx0" brushRef="#br0" timeOffset="144600.81">11024 16281 0,'36'423'156,"-36"-405"-156,-36-459 0,72 899 16</inkml:trace>
  <inkml:trace contextRef="#ctx0" brushRef="#br0" timeOffset="144920.364">11130 16492 0,'88'-35'125,"-70"35"-125,-124 35 0,230-70 31,-107 35-31,1 0 31</inkml:trace>
  <inkml:trace contextRef="#ctx0" brushRef="#br0" timeOffset="145297.615">11007 16704 0,'0'459'141,"0"-918"-126</inkml:trace>
  <inkml:trace contextRef="#ctx0" brushRef="#br0" timeOffset="145961.679">11024 16880 0,'300'18'156,"-300"0"-140,-300-54-16,600 107 15,-317-18 1,-1-18-1,-17 0 1,-18-17 0,0 17-1,-18-35 1,18 18 0,18-18-1,53 0 63,-1 0-78,89 0 32,-35-18-17,-54 18-15,36-17 16,-70 17 93</inkml:trace>
  <inkml:trace contextRef="#ctx0" brushRef="#br0" timeOffset="146913.668">11783 16545 0,'-18'0'31,"-17"0"-15,-36 53-1,54-53-15,-54 53 16,18 18 0,36-36 15,17 0-15,0 1-1,0 16 1,52-16-1,-16-19 1,34-17 0,19 0-1,-1 0 1,0-17 0,-35-19-1,-18 1 1,-35 0-1,18 0 1,-18-18 15,0 17-15,-18 1 0,0 17-1,-17-17 1,0 18-1,17 17 1</inkml:trace>
  <inkml:trace contextRef="#ctx0" brushRef="#br0" timeOffset="147263.423">12171 16439 0,'53'565'141,"-106"-1130"-126</inkml:trace>
  <inkml:trace contextRef="#ctx0" brushRef="#br0" timeOffset="147847.341">12365 16510 0,'0'-18'62,"0"36"-62,35-36 0,0 18 16,36-17-1,-36 17 1,-17 0 15,-18 35-15,0 18 0,-18 0-1,-35 17 1,0 1-1,1-18 1,34-35 0,18-1-1,18-17 17,-1 0-32,36 0 15,0 0 1,-35 0-1,-1 0 1,1 0 0,0 0 15,-1 0-15</inkml:trace>
  <inkml:trace contextRef="#ctx0" brushRef="#br0" timeOffset="148247.26">12735 16439 0,'0'441'157,"0"-882"-142,0 865 63</inkml:trace>
  <inkml:trace contextRef="#ctx0" brushRef="#br0" timeOffset="148532.465">12753 16598 0,'141'-70'109,"-282"140"-109,300-158 16,-142 88-1,-17-18 17</inkml:trace>
  <inkml:trace contextRef="#ctx0" brushRef="#br0" timeOffset="148836.963">12965 16263 0,'-53'600'188</inkml:trace>
  <inkml:trace contextRef="#ctx0" brushRef="#br0" timeOffset="157905.171">17127 16563 0,'-17'0'15,"-1"18"1,18-1 0,-18 18-1,1-35-15,17 53 16,-35 18-1,35-36 17,0 36-17,0-1 1,-18 1 0,18-1-1,0 1 1,0-18-1,0 17 1,0 19 0,0-36-1,0 0 1,0-18 0,0-18 15</inkml:trace>
  <inkml:trace contextRef="#ctx0" brushRef="#br0" timeOffset="159375.833">17145 17092 0,'18'0'0,"17"-18"16,-17 18-1,17 0 1,18 0 0,0 0-1,-36 18 1,1 17 0,0 1-1,-18 17 1,0-1-1,-36-16 1,-17-1 0,18 0-1,-18-17 1,71-18 78,-1 0-94,1 0 15,35 18 1,18 17 0,-36 18-1,-35-18 1,0 0-1,0 1 1,0-19-16,-35 1 16,-36 17-1,0-17 1,36-18 0,0 0-1,17-18 16,18 1-31</inkml:trace>
  <inkml:trace contextRef="#ctx0" brushRef="#br0" timeOffset="159827.247">17110 16933 0,'88'-70'94,"-35"52"-78,-18 1-16,53 17 15,-352 105-15,581-228 16,-281 123 0,-19 0-1</inkml:trace>
  <inkml:trace contextRef="#ctx0" brushRef="#br0" timeOffset="160193.947">17374 16351 0,'-17'0'32,"17"18"-32,0 35 31,-18 0-16,0-53-15,18 35 16,0 18 0,0-35-1,18 34 1</inkml:trace>
  <inkml:trace contextRef="#ctx0" brushRef="#br0" timeOffset="160785.293">17780 16492 0,'0'-17'16,"0"34"-16,0-17 31,18 36-15,-1 17-1,-17-36-15,36 71 16,-19 18 0,-17 35 15,18-17-16,-18-1 1,-18-17 0,-17-18-1,17-35 1,1-17 0,-1-1-1,18-18 1,-18-17-1,18 18 1</inkml:trace>
  <inkml:trace contextRef="#ctx0" brushRef="#br0" timeOffset="168622.1">10389 12224 0,'-17'0'0,"-19"0"16,-87 0 0,105 0-16,-123 0 15,-123 0 1,-19-18 0,19-17 15,-1-18-16,89 18 1,17-36 0,36 18-1,17-17 1,18-1 0,-1 1-1,36-1 1,1-17-1,-1-18 1,17 18 0,19-18-1,17-18 1,53 1 0,35-36 15,18 36-16,35 17 1,35 0 0,36-17-1,17 34 1,0 36 0,36 1-1,17 16 1,-35 19-1,-18 17 1,-34 0 0,16 35-1,1 18 1,-36 0 0,36 17 15,-36 1-16,-17-1 1,-35 1 0,-19 17-1,1-17 1,-35-1 0,-18 1-1,-18-1 1,-17 19-1,17-19 1,-35 18 0,0 1-1,0-19 1,0 1 0,-35-1-1,-18 1 16,0-1-15,0 1 0,-35-1-1,-1 1 1,1 17 0,0-17-1,0-18 1,17-18-1,-17 0 1,0 0 0,17-17-1,-17 17 1,-35-17 0,-1 0 15,-35-18-16,-35 17 1,36-17 0,-19 0-1,71 0 1,36 0 0,17 0-1,35 0 16</inkml:trace>
  <inkml:trace contextRef="#ctx0" brushRef="#br0" timeOffset="169399.184">8643 12083 0,'-353'17'62,"247"19"-46,71-36-1,529-53-15,-1005 123 0,511-52 0,-106 17 16,0 36 0,0 17-1,35 18 1,19-53 0,34 17-1,18-17 1,0 0-1,0 0 1,18-18 0,17-17-1,35-1 1,-17-17 0,53 0 15,-18 0-16,1-17 1,-19-1 0,-17 1-1,-18 17 1,-17 0 0,-18-18 46,0 0-46</inkml:trace>
  <inkml:trace contextRef="#ctx0" brushRef="#br0" timeOffset="170118.097">8149 12612 0,'353'141'203,"-353"-106"-187,-353-211-16,706 387 16,-406-140-1,-18 0 1,19-36 0,-19 18-1,36-53 1,17 17-1,0-17 1,1 0 0,-1 0-1,1 0 17,17-35-17,-18 0 1,18-18-1,0-18 1,0 1 0,0-1-1,0 18 1,0 0 0</inkml:trace>
  <inkml:trace contextRef="#ctx0" brushRef="#br0" timeOffset="173422.829">20161 15452 0,'18'-18'0,"0"18"16,-1 0-1,18 0 1,18-18 0,0 18-1,-35 0 1,-18 18 15,0 0-31,18 17 16,-18-17-1,0-1-15,0 1 16,-18 0 15,-17 34-15,-1 1 0,19-35-1,17 0 1,17-18 62,1 0-62,0 0-16,17 0 15,-17 0 1,17 0-1,-18 0 1,-17-18 0,18 0-1</inkml:trace>
  <inkml:trace contextRef="#ctx0" brushRef="#br0" timeOffset="173959.257">20073 15275 0,'0'0'16,"0"-17"31,18 17-32,-18-18 1,35 18-16,-17 0 0,52-35 16,36 35-1,-35-18 16,-54 18-31</inkml:trace>
  <inkml:trace contextRef="#ctx0" brushRef="#br0" timeOffset="174348.632">20285 14887 0,'0'0'31,"0"18"-16,0 35 1,0 0 0,0-18-1,0-17-15,0 17 16</inkml:trace>
  <inkml:trace contextRef="#ctx0" brushRef="#br0" timeOffset="174793.992">19985 14764 0,'-141'476'125,"141"-405"-125,141-618 0,-282 1111 0,141-511 15,0 35 1,0 1-1,0-19 1,35 1 0,-17-54-1</inkml:trace>
  <inkml:trace contextRef="#ctx0" brushRef="#br0" timeOffset="175409.573">20496 14799 0,'18'0'16,"-18"18"-16,0 17 15,18 53 1,17 53-1,-17 0 1,-1-17 0,-17-1-1,0-17 1,0 35 0,-17-53-1,-1-17 1,0-36 15,18-17-15,0 0-16</inkml:trace>
  <inkml:trace contextRef="#ctx0" brushRef="#br0" timeOffset="176375.818">19720 16739 0,'0'18'31,"0"17"-15,0 18 0,0-35-16,0 70 15,-17 18 1,-1-18-1,18 0 1,0-35 0,0 0-1,0-18 1,18-17 0,-18 17 15,35-35-16</inkml:trace>
  <inkml:trace contextRef="#ctx0" brushRef="#br0" timeOffset="177326.864">19950 17074 0,'53'-52'94,"-18"52"-78,0-18-16,-158 88 0,264-140 15,-124 70-15,1 0 32</inkml:trace>
  <inkml:trace contextRef="#ctx0" brushRef="#br0" timeOffset="177639.455">20055 16545 0,'-17'194'109</inkml:trace>
  <inkml:trace contextRef="#ctx0" brushRef="#br0" timeOffset="185707.743">19985 17286 0,'18'0'79,"-1"0"-48,1 0-31,17-18 15,0 18 1,1 0 0,-19 0 31,1 0-16,-18 18-31,0 0 31,0-1-15,0 1-1,0 0 1,0-1 0,0 19-1,-35-1 1,17-35-16,0 35 15,1-17 1,-1-1 0,0-17-1,18 18 17,18-18 61,0 0-93,-1 0 16,36 0 0,-35 0-1,0 0 1,-1 0-1</inkml:trace>
  <inkml:trace contextRef="#ctx0" brushRef="#br0" timeOffset="186536.559">20267 16369 0,'18'0'31,"-18"18"-15,0-1-16,17 1 31,-17-1-31,18 19 15,-18 17 1,18 17 0,-18 18-1,17 1 1,1-19 0,-18 1-1,0-18 1,0 0-1,0 17 1,0 36 0,-18-18-1,18-17 1,0-1 15,-17 18-15,-1 1-1,0-19 1,1 1 0,-1-36-16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ＭＳ Ｐゴシック" pitchFamily="34" charset="-128"/>
              </a:rPr>
              <a:t>시뮬레이션 기초 및 실습</a:t>
            </a:r>
            <a:endParaRPr lang="ko-KR" altLang="ko-KR" dirty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4152900"/>
          </a:xfrm>
        </p:spPr>
        <p:txBody>
          <a:bodyPr/>
          <a:lstStyle/>
          <a:p>
            <a:r>
              <a:rPr lang="ko-KR" altLang="en-US" sz="2000" dirty="0"/>
              <a:t>표의 행렬을 행렬 </a:t>
            </a:r>
            <a:r>
              <a:rPr lang="en-US" altLang="ko-KR" sz="2000" dirty="0"/>
              <a:t>P</a:t>
            </a:r>
            <a:r>
              <a:rPr lang="ko-KR" altLang="en-US" sz="2000" dirty="0"/>
              <a:t>라고 놓으면 </a:t>
            </a:r>
            <a:endParaRPr lang="en-US" altLang="ko-KR" sz="2000" dirty="0"/>
          </a:p>
          <a:p>
            <a:r>
              <a:rPr lang="en-US" altLang="ko-KR" sz="2000" dirty="0"/>
              <a:t>y(1)=x(1)*(P</a:t>
            </a:r>
            <a:r>
              <a:rPr lang="ko-KR" altLang="en-US" sz="2000" dirty="0"/>
              <a:t>의 </a:t>
            </a:r>
            <a:r>
              <a:rPr lang="en-US" altLang="ko-KR" sz="2000" dirty="0"/>
              <a:t>1</a:t>
            </a:r>
            <a:r>
              <a:rPr lang="ko-KR" altLang="en-US" sz="2000" dirty="0"/>
              <a:t>행</a:t>
            </a:r>
            <a:r>
              <a:rPr lang="en-US" altLang="ko-KR" sz="2000" dirty="0"/>
              <a:t>1</a:t>
            </a:r>
            <a:r>
              <a:rPr lang="ko-KR" altLang="en-US" sz="2000" dirty="0"/>
              <a:t>열</a:t>
            </a:r>
            <a:r>
              <a:rPr lang="en-US" altLang="ko-KR" sz="2000" dirty="0"/>
              <a:t>)+x(2)*(P</a:t>
            </a:r>
            <a:r>
              <a:rPr lang="ko-KR" altLang="en-US" sz="2000" dirty="0"/>
              <a:t>의 </a:t>
            </a:r>
            <a:r>
              <a:rPr lang="en-US" altLang="ko-KR" sz="2000" dirty="0"/>
              <a:t>1</a:t>
            </a:r>
            <a:r>
              <a:rPr lang="ko-KR" altLang="en-US" sz="2000" dirty="0"/>
              <a:t>행 </a:t>
            </a:r>
            <a:r>
              <a:rPr lang="en-US" altLang="ko-KR" sz="2000" dirty="0"/>
              <a:t>2</a:t>
            </a:r>
            <a:r>
              <a:rPr lang="ko-KR" altLang="en-US" sz="2000" dirty="0"/>
              <a:t>열</a:t>
            </a:r>
            <a:r>
              <a:rPr lang="en-US" altLang="ko-KR" sz="2000" dirty="0"/>
              <a:t>)+x(3)*(P</a:t>
            </a:r>
            <a:r>
              <a:rPr lang="ko-KR" altLang="en-US" sz="2000" dirty="0"/>
              <a:t>의 </a:t>
            </a:r>
            <a:r>
              <a:rPr lang="en-US" altLang="ko-KR" sz="2000" dirty="0"/>
              <a:t>1</a:t>
            </a:r>
            <a:r>
              <a:rPr lang="ko-KR" altLang="en-US" sz="2000" dirty="0"/>
              <a:t>행 </a:t>
            </a:r>
            <a:r>
              <a:rPr lang="en-US" altLang="ko-KR" sz="2000" dirty="0"/>
              <a:t>3</a:t>
            </a:r>
            <a:r>
              <a:rPr lang="ko-KR" altLang="en-US" sz="2000" dirty="0"/>
              <a:t>열</a:t>
            </a:r>
            <a:r>
              <a:rPr lang="en-US" altLang="ko-KR" sz="2000" dirty="0"/>
              <a:t>)+x(4)*(P</a:t>
            </a:r>
            <a:r>
              <a:rPr lang="ko-KR" altLang="en-US" sz="2000" dirty="0"/>
              <a:t>의 </a:t>
            </a:r>
            <a:r>
              <a:rPr lang="en-US" altLang="ko-KR" sz="2000" dirty="0"/>
              <a:t>1</a:t>
            </a:r>
            <a:r>
              <a:rPr lang="ko-KR" altLang="en-US" sz="2000" dirty="0"/>
              <a:t>행 </a:t>
            </a:r>
            <a:r>
              <a:rPr lang="en-US" altLang="ko-KR" sz="2000" dirty="0"/>
              <a:t>4</a:t>
            </a:r>
            <a:r>
              <a:rPr lang="ko-KR" altLang="en-US" sz="2000" dirty="0"/>
              <a:t>열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P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행 </a:t>
            </a:r>
            <a:r>
              <a:rPr lang="en-US" altLang="ko-KR" sz="2000" dirty="0"/>
              <a:t>j</a:t>
            </a:r>
            <a:r>
              <a:rPr lang="ko-KR" altLang="en-US" sz="2000" dirty="0"/>
              <a:t>열은 </a:t>
            </a:r>
            <a:r>
              <a:rPr lang="en-US" altLang="ko-KR" sz="2000" dirty="0" err="1"/>
              <a:t>Matlab</a:t>
            </a:r>
            <a:r>
              <a:rPr lang="ko-KR" altLang="en-US" sz="2000" dirty="0"/>
              <a:t>에서 </a:t>
            </a:r>
            <a:r>
              <a:rPr lang="en-US" altLang="ko-KR" sz="2000" dirty="0"/>
              <a:t>P(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j)</a:t>
            </a:r>
            <a:r>
              <a:rPr lang="ko-KR" altLang="en-US" sz="2000" dirty="0"/>
              <a:t>이다</a:t>
            </a:r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y(1)=x(1)*P(1,1)+x(2)*P(1,2)+x(3)*P(1,3)+x(4)*P(1,4) 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40878"/>
              </p:ext>
            </p:extLst>
          </p:nvPr>
        </p:nvGraphicFramePr>
        <p:xfrm>
          <a:off x="1676400" y="4019550"/>
          <a:ext cx="5181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87157109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79141567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77767796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3316965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5500332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334136139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From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24107"/>
                  </a:ext>
                </a:extLst>
              </a:tr>
              <a:tr h="288290">
                <a:tc rowSpan="5"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To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60356"/>
                  </a:ext>
                </a:extLst>
              </a:tr>
              <a:tr h="288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0.46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19459"/>
                  </a:ext>
                </a:extLst>
              </a:tr>
              <a:tr h="288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0.43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32683"/>
                  </a:ext>
                </a:extLst>
              </a:tr>
              <a:tr h="288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0.39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53064"/>
                  </a:ext>
                </a:extLst>
              </a:tr>
              <a:tr h="288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0.07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11641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00" y="4648200"/>
            <a:ext cx="3429000" cy="120015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다른 섬에 대해서도 반복해보면</a:t>
            </a:r>
            <a:endParaRPr lang="en-US" altLang="ko-KR" sz="2000" dirty="0"/>
          </a:p>
          <a:p>
            <a:r>
              <a:rPr lang="en-US" altLang="ko-KR" sz="2000" dirty="0"/>
              <a:t> y(2)=x(1)*P(2,1)+x(2)*P(2,2)+x(3)*P(2,3)+x(4)*P(2,4)</a:t>
            </a:r>
          </a:p>
          <a:p>
            <a:r>
              <a:rPr lang="en-US" altLang="ko-KR" sz="2000" dirty="0"/>
              <a:t> y(3)=x(1)*P(3,1)+x(2)*P(3,2)+x(3)*P(3,3)+x(4)*P(3,4)</a:t>
            </a:r>
          </a:p>
          <a:p>
            <a:r>
              <a:rPr lang="en-US" altLang="ko-KR" sz="2000" dirty="0"/>
              <a:t> y(4)=x(1)*P(4,1)+x(2)*P(4,2)+x(3)*P(4,3)+x(4)*P(4,4)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이른 </a:t>
            </a:r>
            <a:r>
              <a:rPr lang="ko-KR" altLang="en-US" sz="2000" dirty="0" err="1"/>
              <a:t>반복문으로</a:t>
            </a:r>
            <a:r>
              <a:rPr lang="ko-KR" altLang="en-US" sz="2000" dirty="0"/>
              <a:t> 바꾸면</a:t>
            </a:r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 for </a:t>
            </a:r>
            <a:r>
              <a:rPr lang="en-US" altLang="ko-KR" sz="2000" dirty="0" err="1">
                <a:solidFill>
                  <a:srgbClr val="FF0000"/>
                </a:solidFill>
              </a:rPr>
              <a:t>i</a:t>
            </a:r>
            <a:r>
              <a:rPr lang="en-US" altLang="ko-KR" sz="2000" dirty="0">
                <a:solidFill>
                  <a:srgbClr val="FF0000"/>
                </a:solidFill>
              </a:rPr>
              <a:t>=1:4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y(</a:t>
            </a:r>
            <a:r>
              <a:rPr lang="en-US" altLang="ko-KR" sz="2000" dirty="0" err="1">
                <a:solidFill>
                  <a:srgbClr val="FF0000"/>
                </a:solidFill>
              </a:rPr>
              <a:t>i</a:t>
            </a:r>
            <a:r>
              <a:rPr lang="en-US" altLang="ko-KR" sz="2000" dirty="0">
                <a:solidFill>
                  <a:srgbClr val="FF0000"/>
                </a:solidFill>
              </a:rPr>
              <a:t>)=P(i,1)*x(1)+P(i,2)*x(2)+P(i,3)*x(3)+P(i,4)*x(4);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end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64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이를 </a:t>
            </a:r>
            <a:r>
              <a:rPr lang="en-US" altLang="ko-KR" sz="2000" dirty="0"/>
              <a:t>nested loop</a:t>
            </a:r>
            <a:r>
              <a:rPr lang="ko-KR" altLang="en-US" sz="2000" dirty="0"/>
              <a:t>를 이용하여 더 간단하게 바꿀 수는 없을까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 y(</a:t>
            </a:r>
            <a:r>
              <a:rPr lang="en-US" altLang="ko-KR" sz="2000" dirty="0" err="1">
                <a:solidFill>
                  <a:srgbClr val="FF0000"/>
                </a:solidFill>
              </a:rPr>
              <a:t>i</a:t>
            </a:r>
            <a:r>
              <a:rPr lang="en-US" altLang="ko-KR" sz="2000" dirty="0">
                <a:solidFill>
                  <a:srgbClr val="FF0000"/>
                </a:solidFill>
              </a:rPr>
              <a:t>)=zeros(4,1); 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for </a:t>
            </a:r>
            <a:r>
              <a:rPr lang="en-US" altLang="ko-KR" sz="2000" dirty="0" err="1">
                <a:solidFill>
                  <a:srgbClr val="FF0000"/>
                </a:solidFill>
              </a:rPr>
              <a:t>i</a:t>
            </a:r>
            <a:r>
              <a:rPr lang="en-US" altLang="ko-KR" sz="2000" dirty="0">
                <a:solidFill>
                  <a:srgbClr val="FF0000"/>
                </a:solidFill>
              </a:rPr>
              <a:t>=1:4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    for j=1:4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    y(</a:t>
            </a:r>
            <a:r>
              <a:rPr lang="en-US" altLang="ko-KR" sz="2000" dirty="0" err="1">
                <a:solidFill>
                  <a:srgbClr val="FF0000"/>
                </a:solidFill>
              </a:rPr>
              <a:t>i</a:t>
            </a:r>
            <a:r>
              <a:rPr lang="en-US" altLang="ko-KR" sz="2000" dirty="0">
                <a:solidFill>
                  <a:srgbClr val="FF0000"/>
                </a:solidFill>
              </a:rPr>
              <a:t>)=y(</a:t>
            </a:r>
            <a:r>
              <a:rPr lang="en-US" altLang="ko-KR" sz="2000" dirty="0" err="1">
                <a:solidFill>
                  <a:srgbClr val="FF0000"/>
                </a:solidFill>
              </a:rPr>
              <a:t>i</a:t>
            </a:r>
            <a:r>
              <a:rPr lang="en-US" altLang="ko-KR" sz="2000" dirty="0">
                <a:solidFill>
                  <a:srgbClr val="FF0000"/>
                </a:solidFill>
              </a:rPr>
              <a:t>)+P(</a:t>
            </a:r>
            <a:r>
              <a:rPr lang="en-US" altLang="ko-KR" sz="2000" dirty="0" err="1">
                <a:solidFill>
                  <a:srgbClr val="FF0000"/>
                </a:solidFill>
              </a:rPr>
              <a:t>i,j</a:t>
            </a:r>
            <a:r>
              <a:rPr lang="en-US" altLang="ko-KR" sz="2000" dirty="0">
                <a:solidFill>
                  <a:srgbClr val="FF0000"/>
                </a:solidFill>
              </a:rPr>
              <a:t>)*x(j);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    end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end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440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718276"/>
              </p:ext>
            </p:extLst>
          </p:nvPr>
        </p:nvGraphicFramePr>
        <p:xfrm>
          <a:off x="762000" y="22860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122626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x=10^6*ones(4,1);   %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최초 각 섬 인구 백만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,[10^6 10^6 10^6 10^6];    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P=[0.32 0.17 0.11 0.46; ...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0.18 0.43 0.32 0.33; ...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0.27 0.22 0.39 0.14; ...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0.23 0.18 0.18 0.07];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n=4;  %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총 섬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y=zeros(n,1);  %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다음해 인구 초기화 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=1:n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for j=1:n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y(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)=y(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)+P(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)*x(j);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end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endParaRPr lang="en-US" altLang="ko-KR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1490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505199"/>
            <a:ext cx="1600200" cy="1724025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3400" y="1447800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charset="-128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ko-KR" altLang="en-US" sz="2000" kern="0" dirty="0"/>
              <a:t>다음은 원래 각 섬의 인구가 </a:t>
            </a:r>
            <a:r>
              <a:rPr lang="ko-KR" altLang="en-US" sz="2000" kern="0" dirty="0" err="1"/>
              <a:t>백만일때</a:t>
            </a:r>
            <a:r>
              <a:rPr lang="ko-KR" altLang="en-US" sz="2000" kern="0" dirty="0"/>
              <a:t> 일년 후의 각 섬의 인구 </a:t>
            </a:r>
            <a:r>
              <a:rPr lang="en-US" altLang="ko-KR" sz="2000" kern="0" dirty="0"/>
              <a:t>(y)</a:t>
            </a:r>
            <a:r>
              <a:rPr lang="ko-KR" altLang="en-US" sz="2000" kern="0" dirty="0"/>
              <a:t>를 출력한 것이다 </a:t>
            </a:r>
          </a:p>
        </p:txBody>
      </p:sp>
    </p:spTree>
    <p:extLst>
      <p:ext uri="{BB962C8B-B14F-4D97-AF65-F5344CB8AC3E}">
        <p14:creationId xmlns:p14="http://schemas.microsoft.com/office/powerpoint/2010/main" val="149089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앞의 코드를 사용자 정의 함수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‘</a:t>
            </a:r>
            <a:r>
              <a:rPr lang="en-US" altLang="ko-KR" sz="2400" dirty="0" err="1">
                <a:solidFill>
                  <a:srgbClr val="FF0000"/>
                </a:solidFill>
              </a:rPr>
              <a:t>Transition.m</a:t>
            </a:r>
            <a:r>
              <a:rPr lang="en-US" altLang="ko-KR" sz="2400" dirty="0">
                <a:solidFill>
                  <a:srgbClr val="FF0000"/>
                </a:solidFill>
              </a:rPr>
              <a:t>’</a:t>
            </a:r>
            <a:r>
              <a:rPr lang="ko-KR" altLang="en-US" sz="2400" dirty="0"/>
              <a:t>로 작성해 보았다</a:t>
            </a:r>
            <a:r>
              <a:rPr lang="en-US" altLang="ko-KR" sz="2400" dirty="0"/>
              <a:t>. </a:t>
            </a:r>
            <a:r>
              <a:rPr lang="ko-KR" altLang="en-US" sz="2400" dirty="0"/>
              <a:t>이를 </a:t>
            </a:r>
            <a:r>
              <a:rPr lang="en-US" altLang="ko-KR" sz="2400" dirty="0" err="1"/>
              <a:t>main.m</a:t>
            </a:r>
            <a:r>
              <a:rPr lang="en-US" altLang="ko-KR" sz="2400" dirty="0"/>
              <a:t> </a:t>
            </a:r>
            <a:r>
              <a:rPr lang="ko-KR" altLang="en-US" sz="2400" dirty="0"/>
              <a:t>함수에서 호출하여 </a:t>
            </a:r>
            <a:r>
              <a:rPr lang="en-US" altLang="ko-KR" sz="2400" dirty="0"/>
              <a:t>5</a:t>
            </a:r>
            <a:r>
              <a:rPr lang="ko-KR" altLang="en-US" sz="2400" dirty="0"/>
              <a:t>년 후의 인구를 계산해 보자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01120"/>
              </p:ext>
            </p:extLst>
          </p:nvPr>
        </p:nvGraphicFramePr>
        <p:xfrm>
          <a:off x="350520" y="2987040"/>
          <a:ext cx="4069080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80">
                  <a:extLst>
                    <a:ext uri="{9D8B030D-6E8A-4147-A177-3AD203B41FA5}">
                      <a16:colId xmlns:a16="http://schemas.microsoft.com/office/drawing/2014/main" val="2491028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Transition.m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function y=Transition(</a:t>
                      </a:r>
                      <a:r>
                        <a:rPr lang="en-US" altLang="ko-KR" sz="1600" dirty="0" err="1"/>
                        <a:t>P,x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en-US" altLang="ko-KR" sz="1600" dirty="0"/>
                        <a:t>% P: </a:t>
                      </a:r>
                      <a:r>
                        <a:rPr lang="ko-KR" altLang="en-US" sz="1600" dirty="0"/>
                        <a:t>이동 확률을 나타내는 행렬 </a:t>
                      </a:r>
                      <a:r>
                        <a:rPr lang="en-US" altLang="ko-KR" sz="1600" dirty="0"/>
                        <a:t>(n</a:t>
                      </a:r>
                      <a:r>
                        <a:rPr lang="ko-KR" altLang="en-US" sz="1600" dirty="0"/>
                        <a:t>행 </a:t>
                      </a:r>
                      <a:r>
                        <a:rPr lang="en-US" altLang="ko-KR" sz="1600" dirty="0"/>
                        <a:t>n</a:t>
                      </a:r>
                      <a:r>
                        <a:rPr lang="ko-KR" altLang="en-US" sz="1600" dirty="0"/>
                        <a:t>열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en-US" altLang="ko-KR" sz="1600" dirty="0"/>
                        <a:t>% x: </a:t>
                      </a:r>
                      <a:r>
                        <a:rPr lang="ko-KR" altLang="en-US" sz="1600" dirty="0"/>
                        <a:t>현재 인구 </a:t>
                      </a:r>
                      <a:r>
                        <a:rPr lang="en-US" altLang="ko-KR" sz="1600" dirty="0"/>
                        <a:t>(n</a:t>
                      </a:r>
                      <a:r>
                        <a:rPr lang="ko-KR" altLang="en-US" sz="1600" dirty="0"/>
                        <a:t>행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열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en-US" altLang="ko-KR" sz="1600" dirty="0"/>
                        <a:t>% y: </a:t>
                      </a:r>
                      <a:r>
                        <a:rPr lang="ko-KR" altLang="en-US" sz="1600" dirty="0"/>
                        <a:t>다음 인구 </a:t>
                      </a:r>
                      <a:r>
                        <a:rPr lang="en-US" altLang="ko-KR" sz="1600" dirty="0"/>
                        <a:t>(n</a:t>
                      </a:r>
                      <a:r>
                        <a:rPr lang="ko-KR" altLang="en-US" sz="1600" dirty="0"/>
                        <a:t>행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여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en-US" altLang="ko-KR" sz="1600" dirty="0"/>
                        <a:t>n=size(P,1);  % </a:t>
                      </a:r>
                      <a:r>
                        <a:rPr lang="ko-KR" altLang="en-US" sz="1600" dirty="0" err="1"/>
                        <a:t>이경우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n=4 (</a:t>
                      </a:r>
                      <a:r>
                        <a:rPr lang="ko-KR" altLang="en-US" sz="1600" baseline="0" dirty="0"/>
                        <a:t>섬 </a:t>
                      </a:r>
                      <a:r>
                        <a:rPr lang="en-US" altLang="ko-KR" sz="1600" baseline="0" dirty="0"/>
                        <a:t>4</a:t>
                      </a:r>
                      <a:r>
                        <a:rPr lang="ko-KR" altLang="en-US" sz="1600" baseline="0" dirty="0"/>
                        <a:t>개</a:t>
                      </a:r>
                      <a:r>
                        <a:rPr lang="en-US" altLang="ko-KR" sz="1600" baseline="0" dirty="0"/>
                        <a:t>)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y=zeros(n,1);</a:t>
                      </a:r>
                    </a:p>
                    <a:p>
                      <a:pPr latinLnBrk="1"/>
                      <a:r>
                        <a:rPr lang="en-US" altLang="ko-KR" sz="1600" dirty="0"/>
                        <a:t>for </a:t>
                      </a:r>
                      <a:r>
                        <a:rPr lang="en-US" altLang="ko-KR" sz="1600" dirty="0" err="1"/>
                        <a:t>i</a:t>
                      </a:r>
                      <a:r>
                        <a:rPr lang="en-US" altLang="ko-KR" sz="1600" dirty="0"/>
                        <a:t>=1:n</a:t>
                      </a:r>
                    </a:p>
                    <a:p>
                      <a:pPr latinLnBrk="1"/>
                      <a:r>
                        <a:rPr lang="en-US" altLang="ko-KR" sz="1600" dirty="0"/>
                        <a:t>    for j=1:n</a:t>
                      </a:r>
                    </a:p>
                    <a:p>
                      <a:pPr latinLnBrk="1"/>
                      <a:r>
                        <a:rPr lang="en-US" altLang="ko-KR" sz="1600" dirty="0"/>
                        <a:t>    y(</a:t>
                      </a:r>
                      <a:r>
                        <a:rPr lang="en-US" altLang="ko-KR" sz="1600" dirty="0" err="1"/>
                        <a:t>i</a:t>
                      </a:r>
                      <a:r>
                        <a:rPr lang="en-US" altLang="ko-KR" sz="1600" dirty="0"/>
                        <a:t>)=y(</a:t>
                      </a:r>
                      <a:r>
                        <a:rPr lang="en-US" altLang="ko-KR" sz="1600" dirty="0" err="1"/>
                        <a:t>i</a:t>
                      </a:r>
                      <a:r>
                        <a:rPr lang="en-US" altLang="ko-KR" sz="1600" dirty="0"/>
                        <a:t>)+P(</a:t>
                      </a:r>
                      <a:r>
                        <a:rPr lang="en-US" altLang="ko-KR" sz="1600" dirty="0" err="1"/>
                        <a:t>i,j</a:t>
                      </a:r>
                      <a:r>
                        <a:rPr lang="en-US" altLang="ko-KR" sz="1600" dirty="0"/>
                        <a:t>)*x(</a:t>
                      </a:r>
                      <a:r>
                        <a:rPr lang="en-US" altLang="ko-KR" sz="1600" dirty="0" err="1"/>
                        <a:t>i</a:t>
                      </a:r>
                      <a:r>
                        <a:rPr lang="en-US" altLang="ko-KR" sz="1600" dirty="0"/>
                        <a:t>);</a:t>
                      </a:r>
                    </a:p>
                    <a:p>
                      <a:pPr latinLnBrk="1"/>
                      <a:r>
                        <a:rPr lang="en-US" altLang="ko-KR" sz="1600" dirty="0"/>
                        <a:t>    end</a:t>
                      </a:r>
                    </a:p>
                    <a:p>
                      <a:pPr latinLnBrk="1"/>
                      <a:r>
                        <a:rPr lang="en-US" altLang="ko-KR" sz="1600" dirty="0"/>
                        <a:t>end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3199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90162"/>
              </p:ext>
            </p:extLst>
          </p:nvPr>
        </p:nvGraphicFramePr>
        <p:xfrm>
          <a:off x="4648200" y="2819400"/>
          <a:ext cx="4419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341321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main.m</a:t>
                      </a:r>
                      <a:endParaRPr lang="en-US" altLang="ko-KR" sz="16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x=10^6*ones(4,1);   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최초 각 섬 인구 백만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,[10^6 10^6 10^6 10^6];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P=[0.32 0.17 0.11 0.46; ...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0.18 0.43 0.32 0.33; ...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0.27 0.22 0.39 0.14; ...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0.23 0.18 0.18 0.07];</a:t>
                      </a:r>
                    </a:p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섬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인구 섬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인구 섬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인구 섬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인구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');</a:t>
                      </a:r>
                    </a:p>
                    <a:p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sprintf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('%8.0f', x));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t=1:5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x=Transition(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P,x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sprintf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('%8.0f', x));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4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31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4</a:t>
            </a:r>
            <a:r>
              <a:rPr lang="ko-KR" altLang="en-US" dirty="0"/>
              <a:t>개 섬의 처음 부터 </a:t>
            </a:r>
            <a:r>
              <a:rPr lang="en-US" altLang="ko-KR" dirty="0"/>
              <a:t>5</a:t>
            </a:r>
            <a:r>
              <a:rPr lang="ko-KR" altLang="en-US" dirty="0"/>
              <a:t>년 후의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247900"/>
            <a:ext cx="3981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75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이와</a:t>
            </a:r>
            <a:r>
              <a:rPr lang="en-US" altLang="ko-KR" sz="2400" dirty="0"/>
              <a:t> </a:t>
            </a:r>
            <a:r>
              <a:rPr lang="ko-KR" altLang="en-US" sz="2400" dirty="0"/>
              <a:t>같은 이산 모델링을 </a:t>
            </a:r>
            <a:r>
              <a:rPr lang="en-US" altLang="ko-KR" sz="2400" dirty="0"/>
              <a:t>Markov Chain (</a:t>
            </a:r>
            <a:r>
              <a:rPr lang="ko-KR" altLang="en-US" sz="2400" dirty="0" err="1"/>
              <a:t>마르코프</a:t>
            </a:r>
            <a:r>
              <a:rPr lang="ko-KR" altLang="en-US" sz="2400" dirty="0"/>
              <a:t> 체인</a:t>
            </a:r>
            <a:r>
              <a:rPr lang="en-US" altLang="ko-KR" sz="2400" dirty="0"/>
              <a:t>)</a:t>
            </a:r>
            <a:r>
              <a:rPr lang="ko-KR" altLang="en-US" sz="2400" dirty="0"/>
              <a:t>이라고 한다</a:t>
            </a:r>
            <a:endParaRPr lang="en-US" altLang="ko-KR" sz="2400" dirty="0"/>
          </a:p>
          <a:p>
            <a:r>
              <a:rPr lang="en-US" altLang="ko-KR" sz="2400" dirty="0"/>
              <a:t>A Markov chain is a stochastic model describing a sequence of possible events in which the </a:t>
            </a:r>
            <a:r>
              <a:rPr lang="en-US" altLang="ko-KR" sz="2400" dirty="0">
                <a:solidFill>
                  <a:srgbClr val="FF0000"/>
                </a:solidFill>
              </a:rPr>
              <a:t>probability of each event depends only on the state attained in the previous event</a:t>
            </a:r>
          </a:p>
          <a:p>
            <a:r>
              <a:rPr lang="en-US" altLang="ko-KR" sz="2400" dirty="0"/>
              <a:t>https://en.wikipedia.org/wiki/Markov_chain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735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1143000"/>
          </a:xfrm>
        </p:spPr>
        <p:txBody>
          <a:bodyPr/>
          <a:lstStyle/>
          <a:p>
            <a:r>
              <a:rPr lang="en-US" altLang="ko-KR" sz="2000" dirty="0"/>
              <a:t>Markov chain</a:t>
            </a:r>
            <a:r>
              <a:rPr lang="ko-KR" altLang="en-US" sz="2000" dirty="0"/>
              <a:t>은 흔히 그래프 형태의 </a:t>
            </a:r>
            <a:r>
              <a:rPr lang="en-US" altLang="ko-KR" sz="2000" dirty="0">
                <a:solidFill>
                  <a:srgbClr val="FF0000"/>
                </a:solidFill>
              </a:rPr>
              <a:t>state diagram</a:t>
            </a:r>
            <a:r>
              <a:rPr lang="ko-KR" altLang="en-US" sz="2000" dirty="0"/>
              <a:t>으로 표기한다 </a:t>
            </a:r>
            <a:endParaRPr lang="en-US" altLang="ko-KR" sz="2000" dirty="0"/>
          </a:p>
          <a:p>
            <a:r>
              <a:rPr lang="en-US" altLang="ko-KR" sz="2000" dirty="0"/>
              <a:t>Markov chain</a:t>
            </a:r>
            <a:r>
              <a:rPr lang="ko-KR" altLang="en-US" sz="2000" dirty="0"/>
              <a:t>에서는 아래 </a:t>
            </a:r>
            <a:r>
              <a:rPr lang="en-US" altLang="ko-KR" sz="2000" dirty="0"/>
              <a:t>2</a:t>
            </a:r>
            <a:r>
              <a:rPr lang="ko-KR" altLang="en-US" sz="2000" dirty="0"/>
              <a:t>차원 행렬로 표기된 이동 확률을 </a:t>
            </a:r>
            <a:r>
              <a:rPr lang="en-US" altLang="ko-KR" sz="2000" dirty="0">
                <a:solidFill>
                  <a:srgbClr val="FF0000"/>
                </a:solidFill>
              </a:rPr>
              <a:t>transition probability (</a:t>
            </a:r>
            <a:r>
              <a:rPr lang="ko-KR" altLang="en-US" sz="2000" dirty="0">
                <a:solidFill>
                  <a:srgbClr val="FF0000"/>
                </a:solidFill>
              </a:rPr>
              <a:t>천이 확률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/>
              <a:t>라 부른다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5" name="타원 4"/>
          <p:cNvSpPr/>
          <p:nvPr/>
        </p:nvSpPr>
        <p:spPr bwMode="auto">
          <a:xfrm>
            <a:off x="609600" y="4076700"/>
            <a:ext cx="990600" cy="838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tabLst/>
            </a:pPr>
            <a:r>
              <a:rPr lang="en-US" altLang="ko-KR" sz="3200" dirty="0">
                <a:latin typeface="Arial" pitchFamily="-65" charset="0"/>
              </a:rPr>
              <a:t>S1</a:t>
            </a:r>
            <a:endParaRPr kumimoji="0" lang="ko-K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2019300" y="5334000"/>
            <a:ext cx="990600" cy="838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tabLst/>
            </a:pPr>
            <a:r>
              <a:rPr lang="en-US" altLang="ko-KR" sz="3200" dirty="0">
                <a:latin typeface="Arial" pitchFamily="-65" charset="0"/>
              </a:rPr>
              <a:t>S4</a:t>
            </a:r>
            <a:endParaRPr kumimoji="0" lang="ko-K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352800" y="4107180"/>
            <a:ext cx="990600" cy="838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tabLst/>
            </a:pPr>
            <a:r>
              <a:rPr lang="en-US" altLang="ko-KR" sz="3200" dirty="0">
                <a:latin typeface="Arial" pitchFamily="-65" charset="0"/>
              </a:rPr>
              <a:t>S3</a:t>
            </a:r>
            <a:endParaRPr kumimoji="0" lang="ko-K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019300" y="3352800"/>
            <a:ext cx="990600" cy="838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tabLst/>
            </a:pPr>
            <a:r>
              <a:rPr lang="en-US" altLang="ko-KR" sz="3200" dirty="0">
                <a:latin typeface="Arial" pitchFamily="-65" charset="0"/>
              </a:rPr>
              <a:t>S2</a:t>
            </a:r>
            <a:endParaRPr kumimoji="0" lang="ko-K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54422"/>
              </p:ext>
            </p:extLst>
          </p:nvPr>
        </p:nvGraphicFramePr>
        <p:xfrm>
          <a:off x="4648200" y="3771900"/>
          <a:ext cx="441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87157109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79141567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77767796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33169650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5500332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334136139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From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24107"/>
                  </a:ext>
                </a:extLst>
              </a:tr>
              <a:tr h="285750">
                <a:tc rowSpan="5"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To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60356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0.46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1945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0.43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3268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0.39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53064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0.07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11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42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2D </a:t>
            </a:r>
            <a:r>
              <a:rPr lang="ko-KR" altLang="en-US" dirty="0"/>
              <a:t>배열</a:t>
            </a:r>
            <a:r>
              <a:rPr lang="en-US" altLang="ko-KR" dirty="0"/>
              <a:t> (</a:t>
            </a:r>
            <a:r>
              <a:rPr lang="ko-KR" altLang="en-US" dirty="0"/>
              <a:t>행렬</a:t>
            </a:r>
            <a:r>
              <a:rPr lang="en-US" altLang="ko-KR" dirty="0"/>
              <a:t>) </a:t>
            </a:r>
            <a:r>
              <a:rPr lang="ko-KR" altLang="en-US" dirty="0"/>
              <a:t>응용</a:t>
            </a:r>
            <a:endParaRPr lang="en-US" altLang="ko-KR" dirty="0"/>
          </a:p>
          <a:p>
            <a:r>
              <a:rPr lang="en-US" altLang="ko-KR" dirty="0"/>
              <a:t>Contour plot, Surface plot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791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&gt;&gt; x=1:5</a:t>
            </a:r>
          </a:p>
          <a:p>
            <a:pPr marL="0" indent="0">
              <a:buNone/>
            </a:pPr>
            <a:r>
              <a:rPr lang="en-US" altLang="ko-KR" dirty="0"/>
              <a:t>&gt;&gt; y=</a:t>
            </a:r>
            <a:r>
              <a:rPr lang="en-US" altLang="ko-KR" dirty="0" err="1"/>
              <a:t>linspace</a:t>
            </a:r>
            <a:r>
              <a:rPr lang="en-US" altLang="ko-KR" dirty="0"/>
              <a:t>(1,3,5)</a:t>
            </a:r>
          </a:p>
          <a:p>
            <a:pPr marL="0" indent="0">
              <a:buNone/>
            </a:pPr>
            <a:r>
              <a:rPr lang="en-US" altLang="ko-KR" dirty="0"/>
              <a:t>&gt;&gt; A=x.*y</a:t>
            </a:r>
          </a:p>
          <a:p>
            <a:pPr marL="0" indent="0">
              <a:buNone/>
            </a:pPr>
            <a:r>
              <a:rPr lang="en-US" altLang="ko-KR" dirty="0"/>
              <a:t>A=1 3 6 10 15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807462"/>
            <a:ext cx="5582885" cy="346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5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2D </a:t>
            </a:r>
            <a:r>
              <a:rPr lang="ko-KR" altLang="en-US" dirty="0"/>
              <a:t>배열</a:t>
            </a:r>
            <a:r>
              <a:rPr lang="en-US" altLang="ko-KR" dirty="0"/>
              <a:t> (</a:t>
            </a:r>
            <a:r>
              <a:rPr lang="ko-KR" altLang="en-US" dirty="0"/>
              <a:t>행렬</a:t>
            </a:r>
            <a:r>
              <a:rPr lang="en-US" altLang="ko-KR" dirty="0"/>
              <a:t>) </a:t>
            </a:r>
            <a:r>
              <a:rPr lang="ko-KR" altLang="en-US" dirty="0"/>
              <a:t>응용</a:t>
            </a:r>
            <a:endParaRPr lang="en-US" altLang="ko-KR" dirty="0"/>
          </a:p>
          <a:p>
            <a:r>
              <a:rPr lang="en-US" altLang="ko-KR" dirty="0"/>
              <a:t>Random Web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55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ko-KR" altLang="en-US" sz="2800" dirty="0"/>
              <a:t>앞에서와 같이 </a:t>
            </a:r>
            <a:r>
              <a:rPr lang="en-US" altLang="ko-KR" sz="2800" dirty="0"/>
              <a:t>x, y </a:t>
            </a:r>
            <a:r>
              <a:rPr lang="ko-KR" altLang="en-US" sz="2800" dirty="0"/>
              <a:t>두 벡터가 </a:t>
            </a:r>
            <a:r>
              <a:rPr lang="ko-KR" altLang="en-US" sz="2800" dirty="0" err="1"/>
              <a:t>있을때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ko-KR" altLang="en-US" sz="2800" dirty="0"/>
              <a:t>만일 </a:t>
            </a:r>
            <a:r>
              <a:rPr lang="en-US" altLang="ko-KR" sz="2800" dirty="0"/>
              <a:t>x</a:t>
            </a:r>
            <a:r>
              <a:rPr lang="ko-KR" altLang="en-US" sz="2800" dirty="0"/>
              <a:t>와 </a:t>
            </a:r>
            <a:r>
              <a:rPr lang="en-US" altLang="ko-KR" sz="2800" dirty="0"/>
              <a:t>y</a:t>
            </a:r>
            <a:r>
              <a:rPr lang="ko-KR" altLang="en-US" sz="2800" dirty="0"/>
              <a:t>의 원소들 사이의 </a:t>
            </a:r>
            <a:r>
              <a:rPr lang="ko-KR" altLang="en-US" sz="2800" dirty="0">
                <a:solidFill>
                  <a:srgbClr val="FF0000"/>
                </a:solidFill>
              </a:rPr>
              <a:t>모든 조합에 대해 곱셈을 수행하고 싶다면</a:t>
            </a:r>
            <a:r>
              <a:rPr lang="en-US" altLang="ko-KR" sz="2800" dirty="0">
                <a:solidFill>
                  <a:srgbClr val="FF0000"/>
                </a:solidFill>
              </a:rPr>
              <a:t>? </a:t>
            </a:r>
            <a:r>
              <a:rPr lang="en-US" altLang="ko-KR" sz="2800" dirty="0" err="1">
                <a:solidFill>
                  <a:srgbClr val="FF0000"/>
                </a:solidFill>
              </a:rPr>
              <a:t>meshgrid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함수 사용</a:t>
            </a:r>
            <a:endParaRPr lang="en-US" altLang="ko-KR" sz="2800" dirty="0">
              <a:solidFill>
                <a:srgbClr val="FF0000"/>
              </a:solidFill>
            </a:endParaRP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276600"/>
            <a:ext cx="5715000" cy="35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24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 &gt;&gt;[</a:t>
            </a:r>
            <a:r>
              <a:rPr lang="en-US" altLang="ko-KR" sz="2800" dirty="0" err="1"/>
              <a:t>a,b</a:t>
            </a:r>
            <a:r>
              <a:rPr lang="en-US" altLang="ko-KR" sz="2800" dirty="0"/>
              <a:t>]= </a:t>
            </a:r>
            <a:r>
              <a:rPr lang="en-US" altLang="ko-KR" sz="2800" dirty="0" err="1"/>
              <a:t>meshgrid</a:t>
            </a:r>
            <a:r>
              <a:rPr lang="en-US" altLang="ko-KR" sz="2800" dirty="0"/>
              <a:t>(</a:t>
            </a:r>
            <a:r>
              <a:rPr lang="en-US" altLang="ko-KR" sz="2800" dirty="0" err="1"/>
              <a:t>x,y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800" dirty="0"/>
              <a:t> a?  b? </a:t>
            </a:r>
            <a:r>
              <a:rPr lang="ko-KR" altLang="en-US" sz="2800" dirty="0"/>
              <a:t>의미는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/>
              <a:t> &gt;&gt; a.*b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48247"/>
            <a:ext cx="5715000" cy="35477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8148" y="355875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3581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2647" y="3581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57506" y="356738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403860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1.5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32866" y="403860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4.5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2647" y="40767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6259" y="4024909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7.5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21399" y="448774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88148" y="45016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95223" y="450999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2769" y="449024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21399" y="54482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88148" y="547199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96047" y="545740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72236" y="4993346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23759" y="4967991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88148" y="496790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9675" y="4967902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358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직사각형의 면적은 길이와 폭을 곱한 값이다 </a:t>
            </a:r>
            <a:r>
              <a:rPr lang="en-US" altLang="ko-KR" dirty="0"/>
              <a:t>(</a:t>
            </a:r>
            <a:r>
              <a:rPr lang="ko-KR" altLang="en-US" dirty="0"/>
              <a:t>면적</a:t>
            </a:r>
            <a:r>
              <a:rPr lang="en-US" altLang="ko-KR" dirty="0"/>
              <a:t>=</a:t>
            </a:r>
            <a:r>
              <a:rPr lang="ko-KR" altLang="en-US" dirty="0"/>
              <a:t>길이 </a:t>
            </a:r>
            <a:r>
              <a:rPr lang="en-US" altLang="ko-KR" dirty="0"/>
              <a:t>x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길이 </a:t>
            </a:r>
            <a:r>
              <a:rPr lang="en-US" altLang="ko-KR" dirty="0"/>
              <a:t>1,3,5cm</a:t>
            </a:r>
            <a:r>
              <a:rPr lang="ko-KR" altLang="en-US" dirty="0"/>
              <a:t>와 폭 </a:t>
            </a:r>
            <a:r>
              <a:rPr lang="en-US" altLang="ko-KR" dirty="0"/>
              <a:t>2,4,6,8cm</a:t>
            </a:r>
            <a:r>
              <a:rPr lang="ko-KR" altLang="en-US" dirty="0"/>
              <a:t>로 만들 수 있는 모든 직사각형의 면적을 구하라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3690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800" dirty="0">
                    <a:solidFill>
                      <a:srgbClr val="00B050"/>
                    </a:solidFill>
                  </a:rPr>
                  <a:t>Problem: </a:t>
                </a:r>
                <a:r>
                  <a:rPr lang="ko-KR" altLang="en-US" sz="1800" dirty="0"/>
                  <a:t>다음과 같은 직사각형 형태의 철판이 두 개의 </a:t>
                </a:r>
                <a:r>
                  <a:rPr lang="en-US" altLang="ko-KR" sz="1800" dirty="0"/>
                  <a:t>heat source (</a:t>
                </a:r>
                <a:r>
                  <a:rPr lang="ko-KR" altLang="en-US" sz="1800" dirty="0"/>
                  <a:t>열원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에 의해서 뜨거워 지고 있다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두 개의 열원의 위치는 </a:t>
                </a:r>
                <a:r>
                  <a:rPr lang="en-US" altLang="ko-KR" sz="1800" dirty="0"/>
                  <a:t>(x, y)=(1,3)</a:t>
                </a:r>
                <a:r>
                  <a:rPr lang="ko-KR" altLang="en-US" sz="1800" dirty="0"/>
                  <a:t>과 </a:t>
                </a:r>
                <a:r>
                  <a:rPr lang="en-US" altLang="ko-KR" sz="1800" dirty="0"/>
                  <a:t>(5,1)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각 철판 위치에서의 온도는 이 열원에서 멀어질수록 온도가 </a:t>
                </a:r>
                <a:r>
                  <a:rPr lang="en-US" altLang="ko-KR" sz="1800" dirty="0"/>
                  <a:t>exponentially </a:t>
                </a:r>
                <a:r>
                  <a:rPr lang="ko-KR" altLang="en-US" sz="1800" dirty="0"/>
                  <a:t>감소하고 다음과 같은 수식에 의해서 모델링 될 수 있다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/>
                          </a:rPr>
                          <m:t>𝒑𝒍𝒂𝒕𝒆</m:t>
                        </m:r>
                      </m:sub>
                    </m:sSub>
                    <m:d>
                      <m:d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ko-KR" sz="1800" b="1" i="1" smtClean="0">
                        <a:latin typeface="Cambria Math"/>
                      </a:rPr>
                      <m:t>=</m:t>
                    </m:r>
                    <m:r>
                      <a:rPr lang="en-US" altLang="ko-KR" sz="1800" b="1" i="1" smtClean="0">
                        <a:latin typeface="Cambria Math"/>
                      </a:rPr>
                      <m:t>𝟏𝟎𝟎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𝟒</m:t>
                        </m:r>
                        <m:sSup>
                          <m:sSup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1" i="1" smtClean="0">
                                <a:latin typeface="Cambria Math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8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𝟕</m:t>
                        </m:r>
                        <m:sSup>
                          <m:sSup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800" b="1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ko-KR" sz="1800" b="1" i="1" smtClean="0">
                        <a:latin typeface="Cambria Math"/>
                      </a:rPr>
                      <m:t>+</m:t>
                    </m:r>
                    <m:r>
                      <a:rPr lang="en-US" altLang="ko-KR" sz="1800" b="1" i="1" smtClean="0">
                        <a:latin typeface="Cambria Math"/>
                      </a:rPr>
                      <m:t>𝟖𝟎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𝟐</m:t>
                        </m:r>
                        <m:sSup>
                          <m:sSup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8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ko-KR" sz="1800" b="1" i="1" smtClean="0">
                            <a:latin typeface="Cambria Math"/>
                          </a:rPr>
                          <m:t>𝟓</m:t>
                        </m:r>
                        <m:sSup>
                          <m:sSup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800" b="1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     Contour plot (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등고선 그래프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를 이용</a:t>
                </a:r>
                <a:r>
                  <a:rPr lang="ko-KR" altLang="en-US" sz="1800" dirty="0"/>
                  <a:t>하여 각 위치에서의 온도를 시각화 해서 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     </a:t>
                </a:r>
                <a:r>
                  <a:rPr lang="ko-KR" altLang="en-US" sz="1800" dirty="0"/>
                  <a:t>보여주는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코드를 작성하라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1" r="-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213860"/>
            <a:ext cx="350923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74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등고선 그래프란 </a:t>
            </a:r>
            <a:r>
              <a:rPr lang="en-US" altLang="ko-KR" sz="2400" dirty="0"/>
              <a:t>(contour plot)? </a:t>
            </a:r>
            <a:r>
              <a:rPr lang="ko-KR" altLang="en-US" sz="2400" dirty="0"/>
              <a:t>각 </a:t>
            </a:r>
            <a:r>
              <a:rPr lang="en-US" altLang="ko-KR" sz="2400" dirty="0"/>
              <a:t>(x, y)</a:t>
            </a:r>
            <a:r>
              <a:rPr lang="ko-KR" altLang="en-US" sz="2400" dirty="0"/>
              <a:t>위치에서의 높이 </a:t>
            </a:r>
            <a:r>
              <a:rPr lang="en-US" altLang="ko-KR" sz="2400" dirty="0"/>
              <a:t>(z</a:t>
            </a:r>
            <a:r>
              <a:rPr lang="ko-KR" altLang="en-US" sz="2400" dirty="0"/>
              <a:t>값</a:t>
            </a:r>
            <a:r>
              <a:rPr lang="en-US" altLang="ko-KR" sz="2400" dirty="0"/>
              <a:t>)</a:t>
            </a:r>
            <a:r>
              <a:rPr lang="ko-KR" altLang="en-US" sz="2400" dirty="0"/>
              <a:t>을 시각화 한 것</a:t>
            </a:r>
            <a:r>
              <a:rPr lang="en-US" altLang="ko-KR" sz="2400" dirty="0"/>
              <a:t>. </a:t>
            </a:r>
            <a:r>
              <a:rPr lang="ko-KR" altLang="en-US" sz="2400" dirty="0"/>
              <a:t>같은 값을 갖는 것끼리 선으로 연결하고 색으로 </a:t>
            </a:r>
            <a:r>
              <a:rPr lang="en-US" altLang="ko-KR" sz="2400" dirty="0"/>
              <a:t>z</a:t>
            </a:r>
            <a:r>
              <a:rPr lang="ko-KR" altLang="en-US" sz="2400" dirty="0"/>
              <a:t>값의 높낮이로</a:t>
            </a:r>
            <a:r>
              <a:rPr lang="en-US" altLang="ko-KR" sz="2400" dirty="0"/>
              <a:t> </a:t>
            </a:r>
            <a:r>
              <a:rPr lang="ko-KR" altLang="en-US" sz="2400" dirty="0"/>
              <a:t>표시하는 그래프이다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0"/>
            <a:ext cx="4038600" cy="300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243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먼저 </a:t>
            </a:r>
            <a:r>
              <a:rPr lang="en-US" altLang="ko-KR" sz="2800" dirty="0"/>
              <a:t>(x, y)</a:t>
            </a:r>
            <a:r>
              <a:rPr lang="ko-KR" altLang="en-US" sz="2800" dirty="0"/>
              <a:t>위치를 주면 그 온도를 </a:t>
            </a:r>
            <a:r>
              <a:rPr lang="en-US" altLang="ko-KR" sz="2800" dirty="0"/>
              <a:t>return</a:t>
            </a:r>
            <a:r>
              <a:rPr lang="ko-KR" altLang="en-US" sz="2800" dirty="0"/>
              <a:t>해주는 함수 </a:t>
            </a:r>
            <a:r>
              <a:rPr lang="en-US" altLang="ko-KR" sz="2800" dirty="0" err="1"/>
              <a:t>T_plate.m</a:t>
            </a:r>
            <a:r>
              <a:rPr lang="ko-KR" altLang="en-US" sz="2800" dirty="0"/>
              <a:t>을 작성해 보았다</a:t>
            </a:r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78789"/>
              </p:ext>
            </p:extLst>
          </p:nvPr>
        </p:nvGraphicFramePr>
        <p:xfrm>
          <a:off x="1295400" y="3124200"/>
          <a:ext cx="6096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T_plate.m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function temp=</a:t>
                      </a:r>
                      <a:r>
                        <a:rPr lang="en-US" altLang="ko-KR" dirty="0" err="1"/>
                        <a:t>T_plate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x,y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% temp: (</a:t>
                      </a:r>
                      <a:r>
                        <a:rPr lang="en-US" altLang="ko-KR" dirty="0" err="1"/>
                        <a:t>x,y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위치에서의 온도</a:t>
                      </a:r>
                    </a:p>
                    <a:p>
                      <a:pPr latinLnBrk="1"/>
                      <a:r>
                        <a:rPr lang="en-US" altLang="ko-KR" dirty="0"/>
                        <a:t>tau=100*</a:t>
                      </a:r>
                      <a:r>
                        <a:rPr lang="en-US" altLang="ko-KR" dirty="0" err="1"/>
                        <a:t>exp</a:t>
                      </a:r>
                      <a:r>
                        <a:rPr lang="en-US" altLang="ko-KR" dirty="0"/>
                        <a:t>(-0.4*((x-1)^2+0.7*(y-3)^2))+...</a:t>
                      </a:r>
                    </a:p>
                    <a:p>
                      <a:pPr latinLnBrk="1"/>
                      <a:r>
                        <a:rPr lang="en-US" altLang="ko-KR" dirty="0"/>
                        <a:t>    80*</a:t>
                      </a:r>
                      <a:r>
                        <a:rPr lang="en-US" altLang="ko-KR" dirty="0" err="1"/>
                        <a:t>exp</a:t>
                      </a:r>
                      <a:r>
                        <a:rPr lang="en-US" altLang="ko-KR" dirty="0"/>
                        <a:t>(-0.2*(2*(x-5)^2+1.5*(y-1)^2));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457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T_plate.m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호출하여 철판 위의 각 위치 </a:t>
            </a:r>
            <a:r>
              <a:rPr lang="en-US" altLang="ko-KR" sz="2400" dirty="0"/>
              <a:t>(x, y)</a:t>
            </a:r>
            <a:r>
              <a:rPr lang="ko-KR" altLang="en-US" sz="2400" dirty="0"/>
              <a:t>에서의 온도를 계산하면 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먼저 이 직사각형 모양의 철판을</a:t>
            </a:r>
            <a:r>
              <a:rPr lang="en-US" altLang="ko-KR" sz="2400" dirty="0"/>
              <a:t> </a:t>
            </a:r>
            <a:r>
              <a:rPr lang="ko-KR" altLang="en-US" sz="2400" dirty="0"/>
              <a:t>이산화해 보았다</a:t>
            </a:r>
            <a:r>
              <a:rPr lang="en-US" altLang="ko-KR" sz="2400" dirty="0"/>
              <a:t>. x</a:t>
            </a:r>
            <a:r>
              <a:rPr lang="ko-KR" altLang="en-US" sz="2400" dirty="0"/>
              <a:t>축 </a:t>
            </a:r>
            <a:r>
              <a:rPr lang="en-US" altLang="ko-KR" sz="2400" dirty="0"/>
              <a:t>y</a:t>
            </a:r>
            <a:r>
              <a:rPr lang="ko-KR" altLang="en-US" sz="2400" dirty="0"/>
              <a:t>축을 </a:t>
            </a:r>
            <a:r>
              <a:rPr lang="en-US" altLang="ko-KR" sz="2400" dirty="0"/>
              <a:t>0.5 </a:t>
            </a:r>
            <a:r>
              <a:rPr lang="ko-KR" altLang="en-US" sz="2400" dirty="0"/>
              <a:t>간격으로 나누기 위해서 </a:t>
            </a:r>
            <a:r>
              <a:rPr lang="en-US" altLang="ko-KR" sz="2400" dirty="0"/>
              <a:t>‘</a:t>
            </a:r>
            <a:r>
              <a:rPr lang="en-US" altLang="ko-KR" sz="2400" dirty="0" err="1"/>
              <a:t>linspace</a:t>
            </a:r>
            <a:r>
              <a:rPr lang="en-US" altLang="ko-KR" sz="2400" dirty="0"/>
              <a:t>’</a:t>
            </a:r>
            <a:r>
              <a:rPr lang="ko-KR" altLang="en-US" sz="2400" dirty="0"/>
              <a:t>함수를 사용하였다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x=</a:t>
            </a:r>
            <a:r>
              <a:rPr lang="en-US" altLang="ko-KR" sz="2400" dirty="0" err="1">
                <a:solidFill>
                  <a:srgbClr val="FF0000"/>
                </a:solidFill>
              </a:rPr>
              <a:t>linspace</a:t>
            </a:r>
            <a:r>
              <a:rPr lang="en-US" altLang="ko-KR" sz="2400" dirty="0">
                <a:solidFill>
                  <a:srgbClr val="FF0000"/>
                </a:solidFill>
              </a:rPr>
              <a:t>(0, 6, 13);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y=</a:t>
            </a:r>
            <a:r>
              <a:rPr lang="en-US" altLang="ko-KR" sz="2400" dirty="0" err="1">
                <a:solidFill>
                  <a:srgbClr val="FF0000"/>
                </a:solidFill>
              </a:rPr>
              <a:t>linspace</a:t>
            </a:r>
            <a:r>
              <a:rPr lang="en-US" altLang="ko-KR" sz="2400" dirty="0">
                <a:solidFill>
                  <a:srgbClr val="FF0000"/>
                </a:solidFill>
              </a:rPr>
              <a:t>(0, 4, 9);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3016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0" dirty="0"/>
              <a:t>x=</a:t>
            </a:r>
            <a:r>
              <a:rPr lang="en-US" altLang="ko-KR" sz="2400" b="0" dirty="0" err="1"/>
              <a:t>linspace</a:t>
            </a:r>
            <a:r>
              <a:rPr lang="en-US" altLang="ko-KR" sz="2400" b="0" dirty="0"/>
              <a:t>(0, 6, 13);  % 0</a:t>
            </a:r>
            <a:r>
              <a:rPr lang="ko-KR" altLang="en-US" sz="2400" b="0" dirty="0"/>
              <a:t>에서 </a:t>
            </a:r>
            <a:r>
              <a:rPr lang="en-US" altLang="ko-KR" sz="2400" b="0" dirty="0"/>
              <a:t>6</a:t>
            </a:r>
            <a:r>
              <a:rPr lang="ko-KR" altLang="en-US" sz="2400" b="0" dirty="0"/>
              <a:t>까지 균일하게 </a:t>
            </a:r>
            <a:r>
              <a:rPr lang="en-US" altLang="ko-KR" sz="2400" b="0" dirty="0"/>
              <a:t>sampling</a:t>
            </a:r>
          </a:p>
          <a:p>
            <a:r>
              <a:rPr lang="en-US" altLang="ko-KR" sz="2400" b="0" dirty="0"/>
              <a:t>y=</a:t>
            </a:r>
            <a:r>
              <a:rPr lang="en-US" altLang="ko-KR" sz="2400" b="0" dirty="0" err="1"/>
              <a:t>linspace</a:t>
            </a:r>
            <a:r>
              <a:rPr lang="en-US" altLang="ko-KR" sz="2400" b="0" dirty="0"/>
              <a:t>(0, 4, 9);  %0</a:t>
            </a:r>
            <a:r>
              <a:rPr lang="ko-KR" altLang="en-US" sz="2400" b="0" dirty="0"/>
              <a:t>에서 </a:t>
            </a:r>
            <a:r>
              <a:rPr lang="en-US" altLang="ko-KR" sz="2400" b="0" dirty="0"/>
              <a:t>4</a:t>
            </a:r>
            <a:r>
              <a:rPr lang="ko-KR" altLang="en-US" sz="2400" b="0" dirty="0"/>
              <a:t>까지 균일하게 </a:t>
            </a:r>
            <a:r>
              <a:rPr lang="en-US" altLang="ko-KR" sz="2400" b="0" dirty="0"/>
              <a:t>sampling </a:t>
            </a:r>
          </a:p>
          <a:p>
            <a:r>
              <a:rPr lang="en-US" altLang="ko-KR" sz="2400" b="0" dirty="0">
                <a:solidFill>
                  <a:srgbClr val="FF0000"/>
                </a:solidFill>
              </a:rPr>
              <a:t>[X, Y]=</a:t>
            </a:r>
            <a:r>
              <a:rPr lang="en-US" altLang="ko-KR" sz="2400" b="0" dirty="0" err="1">
                <a:solidFill>
                  <a:srgbClr val="FF0000"/>
                </a:solidFill>
              </a:rPr>
              <a:t>meshgrid</a:t>
            </a:r>
            <a:r>
              <a:rPr lang="en-US" altLang="ko-KR" sz="2400" b="0" dirty="0">
                <a:solidFill>
                  <a:srgbClr val="FF0000"/>
                </a:solidFill>
              </a:rPr>
              <a:t>(x, y);</a:t>
            </a:r>
          </a:p>
          <a:p>
            <a:r>
              <a:rPr lang="ko-KR" altLang="en-US" sz="2400" b="0" dirty="0"/>
              <a:t> </a:t>
            </a:r>
          </a:p>
          <a:p>
            <a:r>
              <a:rPr lang="es-ES" altLang="ko-KR" sz="2400" b="0" dirty="0"/>
              <a:t>temp=100*exp(-0.4*((X-1).^2+0.7*(Y-3).^2))+...</a:t>
            </a:r>
          </a:p>
          <a:p>
            <a:r>
              <a:rPr lang="es-ES" altLang="ko-KR" sz="2400" b="0" dirty="0"/>
              <a:t>    80*exp(-0.2*(2*(X-5).^2+1.5*(Y-1).^2));</a:t>
            </a:r>
          </a:p>
          <a:p>
            <a:r>
              <a:rPr lang="en-US" altLang="ko-KR" sz="2400" b="0" dirty="0"/>
              <a:t>contour(X, Y, temp);</a:t>
            </a:r>
          </a:p>
          <a:p>
            <a:r>
              <a:rPr lang="en-US" altLang="ko-KR" sz="2400" b="0" dirty="0" err="1"/>
              <a:t>colorbar</a:t>
            </a:r>
            <a:endParaRPr lang="en-US" altLang="ko-KR" sz="2400" b="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9924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307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Sampling</a:t>
            </a:r>
            <a:r>
              <a:rPr lang="ko-KR" altLang="en-US" dirty="0"/>
              <a:t>수를 늘려 보았다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29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65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>
                    <a:solidFill>
                      <a:srgbClr val="00B050"/>
                    </a:solidFill>
                  </a:rPr>
                  <a:t>Problem: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개의 </a:t>
                </a:r>
                <a:r>
                  <a:rPr lang="ko-KR" altLang="en-US" sz="2000" dirty="0" err="1"/>
                  <a:t>웹페이지는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웹페이지</a:t>
                </a:r>
                <a:r>
                  <a:rPr lang="ko-KR" altLang="en-US" sz="2000" dirty="0"/>
                  <a:t> 링크를 보여주는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행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열의 행렬</a:t>
                </a:r>
                <a:r>
                  <a:rPr lang="en-US" altLang="ko-KR" sz="2000" dirty="0"/>
                  <a:t>, A</a:t>
                </a:r>
                <a:r>
                  <a:rPr lang="ko-KR" altLang="en-US" sz="2000" dirty="0"/>
                  <a:t>로 보여줄 수 있다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만일 </a:t>
                </a:r>
                <a:r>
                  <a:rPr lang="ko-KR" altLang="en-US" sz="2000" dirty="0" err="1"/>
                  <a:t>웹페이지</a:t>
                </a:r>
                <a:r>
                  <a:rPr lang="ko-KR" altLang="en-US" sz="2000" dirty="0"/>
                  <a:t> </a:t>
                </a:r>
                <a:r>
                  <a:rPr lang="en-US" altLang="ko-KR" sz="2000" dirty="0" err="1"/>
                  <a:t>i</a:t>
                </a:r>
                <a:r>
                  <a:rPr lang="ko-KR" altLang="en-US" sz="2000" dirty="0"/>
                  <a:t>로부터 </a:t>
                </a:r>
                <a:r>
                  <a:rPr lang="en-US" altLang="ko-KR" sz="2000" dirty="0"/>
                  <a:t>j</a:t>
                </a:r>
                <a:r>
                  <a:rPr lang="ko-KR" altLang="en-US" sz="2000" dirty="0"/>
                  <a:t>로의 링크가 있다면</a:t>
                </a:r>
                <a:endParaRPr lang="en-US" altLang="ko-KR" sz="2000" dirty="0"/>
              </a:p>
              <a:p>
                <a:r>
                  <a:rPr lang="en-US" altLang="ko-KR" sz="2000" dirty="0"/>
                  <a:t>A(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, j)=1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Random </a:t>
                </a:r>
                <a:r>
                  <a:rPr lang="ko-KR" altLang="en-US" sz="2000" dirty="0"/>
                  <a:t>링크를 만들고 다음의 조건들을 만족시키는 각 웹페이지끼리의 연결성을 보여주는 함수 </a:t>
                </a:r>
                <a:r>
                  <a:rPr lang="en-US" altLang="ko-KR" sz="2000" dirty="0" err="1"/>
                  <a:t>RandomLinks.m</a:t>
                </a:r>
                <a:r>
                  <a:rPr lang="ko-KR" altLang="en-US" sz="2000" dirty="0"/>
                  <a:t>를 작성하고자 한다</a:t>
                </a:r>
                <a:endParaRPr lang="en-US" altLang="ko-KR" sz="2000" dirty="0"/>
              </a:p>
              <a:p>
                <a:r>
                  <a:rPr lang="en-US" altLang="ko-KR" sz="2000" dirty="0"/>
                  <a:t>1. </a:t>
                </a:r>
                <a:r>
                  <a:rPr lang="ko-KR" altLang="en-US" sz="2000" dirty="0"/>
                  <a:t>모든 </a:t>
                </a:r>
                <a:r>
                  <a:rPr lang="ko-KR" altLang="en-US" sz="2000" dirty="0" err="1"/>
                  <a:t>웹페이지는</a:t>
                </a:r>
                <a:r>
                  <a:rPr lang="ko-KR" altLang="en-US" sz="2000" dirty="0"/>
                  <a:t> 자기 자신으로의 링크는 없다</a:t>
                </a:r>
                <a:endParaRPr lang="en-US" altLang="ko-KR" sz="2000" dirty="0"/>
              </a:p>
              <a:p>
                <a:r>
                  <a:rPr lang="en-US" altLang="ko-KR" sz="2000" dirty="0"/>
                  <a:t>2. </a:t>
                </a:r>
                <a:r>
                  <a:rPr lang="ko-KR" altLang="en-US" sz="2000" dirty="0"/>
                  <a:t>만일 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 err="1">
                    <a:latin typeface="HyhwpEQ" panose="02030600000101010101" pitchFamily="18" charset="-127"/>
                    <a:ea typeface="HyhwpEQ" panose="02030600000101010101" pitchFamily="18" charset="-127"/>
                  </a:rPr>
                  <a:t>≠j</a:t>
                </a:r>
                <a:r>
                  <a:rPr lang="ko-KR" altLang="en-US" sz="2000" dirty="0"/>
                  <a:t>이면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확률</a:t>
                </a:r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</a:t>
                </a:r>
                <a:r>
                  <a:rPr lang="en-US" altLang="ko-KR" sz="2000" dirty="0"/>
                  <a:t>A(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, j)=1</a:t>
                </a:r>
                <a:r>
                  <a:rPr lang="ko-KR" altLang="en-US" sz="2000" dirty="0"/>
                  <a:t>이 된다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t="-881" r="-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720EEFD-9142-439A-94D1-4F49C688E3C6}"/>
                  </a:ext>
                </a:extLst>
              </p14:cNvPr>
              <p14:cNvContentPartPr/>
              <p14:nvPr/>
            </p14:nvContentPartPr>
            <p14:xfrm>
              <a:off x="5594400" y="4584600"/>
              <a:ext cx="2349720" cy="18673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720EEFD-9142-439A-94D1-4F49C688E3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5040" y="4575240"/>
                <a:ext cx="2368440" cy="18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9B1166D-DFBA-4C07-BE3F-D19831FACC66}"/>
                  </a:ext>
                </a:extLst>
              </p14:cNvPr>
              <p14:cNvContentPartPr/>
              <p14:nvPr/>
            </p14:nvContentPartPr>
            <p14:xfrm>
              <a:off x="2616120" y="3213000"/>
              <a:ext cx="5975640" cy="31881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9B1166D-DFBA-4C07-BE3F-D19831FACC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6760" y="3203640"/>
                <a:ext cx="5994360" cy="32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526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이를 확장하여 </a:t>
            </a:r>
            <a:r>
              <a:rPr lang="en-US" altLang="ko-KR" dirty="0"/>
              <a:t>‘</a:t>
            </a:r>
            <a:r>
              <a:rPr lang="en-US" altLang="ko-KR" dirty="0" err="1"/>
              <a:t>meshgrid</a:t>
            </a:r>
            <a:r>
              <a:rPr lang="en-US" altLang="ko-KR" dirty="0"/>
              <a:t>’ </a:t>
            </a:r>
            <a:r>
              <a:rPr lang="ko-KR" altLang="en-US" dirty="0"/>
              <a:t>함수를 이용하면 쉽게 </a:t>
            </a:r>
            <a:r>
              <a:rPr lang="en-US" altLang="ko-KR" dirty="0"/>
              <a:t>3</a:t>
            </a:r>
            <a:r>
              <a:rPr lang="ko-KR" altLang="en-US" dirty="0"/>
              <a:t>차원 그래프를 </a:t>
            </a:r>
            <a:r>
              <a:rPr lang="ko-KR" altLang="en-US" dirty="0" err="1"/>
              <a:t>그릴수</a:t>
            </a:r>
            <a:r>
              <a:rPr lang="ko-KR" altLang="en-US" dirty="0"/>
              <a:t> 있다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차원 곡면이나 평면 그래프를 그릴 때에는 </a:t>
            </a:r>
            <a:r>
              <a:rPr lang="en-US" altLang="ko-KR" dirty="0"/>
              <a:t>‘surf’ </a:t>
            </a:r>
            <a:r>
              <a:rPr lang="ko-KR" altLang="en-US" dirty="0"/>
              <a:t>함수를 사용하면 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6765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0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≤x ≤1, </a:t>
            </a:r>
            <a:r>
              <a:rPr lang="en-US" altLang="ko-KR" sz="2400" dirty="0">
                <a:cs typeface="Arial" panose="020B0604020202020204" pitchFamily="34" charset="0"/>
              </a:rPr>
              <a:t>0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≤y ≤2,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인 범위에서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단 정수에 대해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ko-KR" sz="2400" dirty="0"/>
              <a:t>z=</a:t>
            </a:r>
            <a:r>
              <a:rPr lang="en-US" altLang="ko-KR" sz="2400" dirty="0" err="1"/>
              <a:t>x∙y</a:t>
            </a:r>
            <a:r>
              <a:rPr lang="en-US" altLang="ko-KR" sz="2400" dirty="0"/>
              <a:t> </a:t>
            </a:r>
            <a:r>
              <a:rPr lang="ko-KR" altLang="en-US" sz="2400" dirty="0"/>
              <a:t>의 </a:t>
            </a:r>
            <a:r>
              <a:rPr lang="en-US" altLang="ko-KR" sz="2400" dirty="0"/>
              <a:t>3</a:t>
            </a:r>
            <a:r>
              <a:rPr lang="ko-KR" altLang="en-US" sz="2400" dirty="0"/>
              <a:t>차원 그래프를 그려보고자 한다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182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 x=[0:1];</a:t>
            </a:r>
          </a:p>
          <a:p>
            <a:r>
              <a:rPr lang="en-US" altLang="ko-KR" sz="2400" dirty="0"/>
              <a:t> y=[0:2];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[X,Y]=</a:t>
            </a:r>
            <a:r>
              <a:rPr lang="en-US" altLang="ko-KR" sz="2400" dirty="0" err="1">
                <a:solidFill>
                  <a:srgbClr val="FF0000"/>
                </a:solidFill>
              </a:rPr>
              <a:t>meshgrid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err="1">
                <a:solidFill>
                  <a:srgbClr val="FF0000"/>
                </a:solidFill>
              </a:rPr>
              <a:t>x,y</a:t>
            </a:r>
            <a:r>
              <a:rPr lang="en-US" altLang="ko-KR" sz="2400" dirty="0"/>
              <a:t>) % X, Y?</a:t>
            </a:r>
          </a:p>
          <a:p>
            <a:r>
              <a:rPr lang="en-US" altLang="ko-KR" sz="2400" dirty="0"/>
              <a:t> Z=X.*Y 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surf(X, Y, Z)</a:t>
            </a:r>
          </a:p>
          <a:p>
            <a:r>
              <a:rPr lang="en-US" altLang="ko-KR" sz="2400" dirty="0"/>
              <a:t> % X, Y, Z </a:t>
            </a:r>
            <a:r>
              <a:rPr lang="ko-KR" altLang="en-US" sz="2400" dirty="0"/>
              <a:t>의 행렬 크기가 모두 같은가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222" y="1066800"/>
            <a:ext cx="3978778" cy="29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3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예</a:t>
                </a:r>
                <a:r>
                  <a:rPr lang="en-US" altLang="ko-KR" sz="24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2400" i="1">
                        <a:latin typeface="Cambria Math"/>
                      </a:rPr>
                      <m:t>=</m:t>
                    </m:r>
                    <m:r>
                      <a:rPr lang="en-US" altLang="ko-KR" sz="2400" i="1">
                        <a:latin typeface="Cambria Math"/>
                      </a:rPr>
                      <m:t>𝟐</m:t>
                    </m:r>
                    <m:r>
                      <a:rPr lang="en-US" altLang="ko-KR" sz="2400" i="1">
                        <a:latin typeface="Cambria Math"/>
                      </a:rPr>
                      <m:t>+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400" i="1">
                        <a:latin typeface="Cambria Math"/>
                      </a:rPr>
                      <m:t>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400" i="1">
                        <a:latin typeface="Cambria Math"/>
                      </a:rPr>
                      <m:t>+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i="1">
                        <a:latin typeface="Cambria Math"/>
                      </a:rPr>
                      <m:t>+</m:t>
                    </m:r>
                    <m:r>
                      <a:rPr lang="en-US" altLang="ko-KR" sz="2400" i="1">
                        <a:latin typeface="Cambria Math"/>
                      </a:rPr>
                      <m:t>𝟐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en-US" altLang="ko-KR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r>
                  <a:rPr lang="ko-KR" altLang="en-US" sz="2400" dirty="0"/>
                  <a:t>의 그래프를 </a:t>
                </a:r>
                <a:r>
                  <a:rPr lang="en-US" altLang="ko-KR" sz="2400" dirty="0"/>
                  <a:t>-2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2400" dirty="0"/>
                  <a:t>0, 0</a:t>
                </a:r>
                <a:r>
                  <a:rPr lang="en-US" altLang="ko-K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2400" dirty="0"/>
                  <a:t>3 </a:t>
                </a:r>
                <a:r>
                  <a:rPr lang="ko-KR" altLang="en-US" sz="2400" dirty="0"/>
                  <a:t>그려 본다</a:t>
                </a:r>
                <a:endParaRPr lang="en-US" altLang="ko-KR" sz="2400" dirty="0"/>
              </a:p>
              <a:p>
                <a:endParaRPr lang="ko-KR" altLang="en-US" sz="24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2" t="-1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667000"/>
            <a:ext cx="4829871" cy="36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800" dirty="0"/>
                  <a:t>% </a:t>
                </a:r>
                <a:r>
                  <a:rPr lang="ko-KR" altLang="en-US" sz="1800" dirty="0"/>
                  <a:t>입력</a:t>
                </a:r>
                <a:r>
                  <a:rPr lang="en-US" altLang="ko-KR" sz="1800" dirty="0"/>
                  <a:t>: </a:t>
                </a:r>
                <a:r>
                  <a:rPr lang="ko-KR" altLang="en-US" sz="1800" dirty="0" err="1"/>
                  <a:t>웹페이지</a:t>
                </a:r>
                <a:r>
                  <a:rPr lang="ko-KR" altLang="en-US" sz="1800" dirty="0"/>
                  <a:t> 개수</a:t>
                </a:r>
                <a:r>
                  <a:rPr lang="en-US" altLang="ko-KR" sz="1800" dirty="0"/>
                  <a:t> n</a:t>
                </a:r>
              </a:p>
              <a:p>
                <a:r>
                  <a:rPr lang="en-US" altLang="ko-KR" sz="1800" dirty="0"/>
                  <a:t>% </a:t>
                </a:r>
                <a:r>
                  <a:rPr lang="ko-KR" altLang="en-US" sz="1800" dirty="0"/>
                  <a:t>출력</a:t>
                </a:r>
                <a:r>
                  <a:rPr lang="en-US" altLang="ko-KR" sz="1800" dirty="0"/>
                  <a:t>: </a:t>
                </a:r>
                <a:r>
                  <a:rPr lang="ko-KR" altLang="en-US" sz="1800" dirty="0" err="1"/>
                  <a:t>웹페이지</a:t>
                </a:r>
                <a:r>
                  <a:rPr lang="ko-KR" altLang="en-US" sz="1800" dirty="0"/>
                  <a:t> 간의 링크를 보여주는 </a:t>
                </a:r>
                <a:r>
                  <a:rPr lang="en-US" altLang="ko-KR" sz="1800" dirty="0"/>
                  <a:t>2</a:t>
                </a:r>
                <a:r>
                  <a:rPr lang="ko-KR" altLang="en-US" sz="1800" dirty="0"/>
                  <a:t>차원 행렬 </a:t>
                </a:r>
                <a:r>
                  <a:rPr lang="en-US" altLang="ko-KR" sz="1800" dirty="0"/>
                  <a:t>A</a:t>
                </a:r>
              </a:p>
              <a:p>
                <a:r>
                  <a:rPr lang="en-US" altLang="ko-KR" sz="1800" dirty="0"/>
                  <a:t> function A = </a:t>
                </a:r>
                <a:r>
                  <a:rPr lang="en-US" altLang="ko-KR" sz="1800" dirty="0" err="1"/>
                  <a:t>RandomLinks</a:t>
                </a:r>
                <a:r>
                  <a:rPr lang="en-US" altLang="ko-KR" sz="1800" dirty="0"/>
                  <a:t> (n)</a:t>
                </a:r>
              </a:p>
              <a:p>
                <a:r>
                  <a:rPr lang="en-US" altLang="ko-KR" sz="1800" dirty="0">
                    <a:solidFill>
                      <a:srgbClr val="FF0000"/>
                    </a:solidFill>
                  </a:rPr>
                  <a:t> A= zeros(n, n);       %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최초 </a:t>
                </a:r>
                <a:r>
                  <a:rPr lang="en-US" altLang="ko-KR" sz="1800" dirty="0" err="1">
                    <a:solidFill>
                      <a:srgbClr val="FF0000"/>
                    </a:solidFill>
                  </a:rPr>
                  <a:t>nxn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행렬을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0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행렬로 초기화</a:t>
                </a:r>
                <a:endParaRPr lang="en-US" altLang="ko-KR" sz="1800" dirty="0">
                  <a:solidFill>
                    <a:srgbClr val="FF0000"/>
                  </a:solidFill>
                </a:endParaRPr>
              </a:p>
              <a:p>
                <a:r>
                  <a:rPr lang="en-US" altLang="ko-KR" sz="1800" dirty="0"/>
                  <a:t> for </a:t>
                </a:r>
                <a:r>
                  <a:rPr lang="en-US" altLang="ko-KR" sz="1800" dirty="0" err="1"/>
                  <a:t>i</a:t>
                </a:r>
                <a:r>
                  <a:rPr lang="en-US" altLang="ko-KR" sz="1800" dirty="0"/>
                  <a:t>=1: n</a:t>
                </a:r>
              </a:p>
              <a:p>
                <a:r>
                  <a:rPr lang="en-US" altLang="ko-KR" sz="1800" dirty="0"/>
                  <a:t>            for j=1:n</a:t>
                </a:r>
              </a:p>
              <a:p>
                <a:r>
                  <a:rPr lang="en-US" altLang="ko-KR" sz="1800" dirty="0"/>
                  <a:t>              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만일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A(</a:t>
                </a:r>
                <a:r>
                  <a:rPr lang="en-US" altLang="ko-KR" sz="18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, j)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가 대각 부분이 아니라면 확률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로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A(</a:t>
                </a:r>
                <a:r>
                  <a:rPr lang="en-US" altLang="ko-KR" sz="18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, j)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할당</a:t>
                </a:r>
                <a:endParaRPr lang="en-US" altLang="ko-KR" sz="1800" dirty="0">
                  <a:solidFill>
                    <a:srgbClr val="FF0000"/>
                  </a:solidFill>
                </a:endParaRPr>
              </a:p>
              <a:p>
                <a:r>
                  <a:rPr lang="en-US" altLang="ko-KR" sz="1800" dirty="0">
                    <a:solidFill>
                      <a:srgbClr val="FF0000"/>
                    </a:solidFill>
                  </a:rPr>
                  <a:t>               % Hint: rand </a:t>
                </a:r>
                <a:r>
                  <a:rPr lang="ko-KR" altLang="en-US" sz="1800">
                    <a:solidFill>
                      <a:srgbClr val="FF0000"/>
                    </a:solidFill>
                  </a:rPr>
                  <a:t>함수 이용</a:t>
                </a:r>
                <a:endParaRPr lang="en-US" altLang="ko-KR" sz="1800" dirty="0"/>
              </a:p>
              <a:p>
                <a:r>
                  <a:rPr lang="en-US" altLang="ko-KR" sz="1800" dirty="0"/>
                  <a:t>             end</a:t>
                </a:r>
              </a:p>
              <a:p>
                <a:r>
                  <a:rPr lang="en-US" altLang="ko-KR" sz="1800" dirty="0"/>
                  <a:t>  end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28" b="-6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053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735138"/>
            <a:ext cx="5486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8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&gt;&gt; A=</a:t>
            </a:r>
            <a:r>
              <a:rPr lang="en-US" altLang="ko-KR" dirty="0" err="1"/>
              <a:t>RandomLinks</a:t>
            </a:r>
            <a:r>
              <a:rPr lang="en-US" altLang="ko-KR" dirty="0"/>
              <a:t>(1000);</a:t>
            </a:r>
          </a:p>
          <a:p>
            <a:r>
              <a:rPr lang="en-US" altLang="ko-KR" dirty="0"/>
              <a:t>&gt;&gt; spy(A)   % </a:t>
            </a:r>
            <a:r>
              <a:rPr lang="ko-KR" altLang="en-US" dirty="0"/>
              <a:t>희소 행렬 시각화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00400"/>
            <a:ext cx="4186350" cy="31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2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2D </a:t>
            </a:r>
            <a:r>
              <a:rPr lang="ko-KR" altLang="en-US" dirty="0"/>
              <a:t>배열</a:t>
            </a:r>
            <a:r>
              <a:rPr lang="en-US" altLang="ko-KR" dirty="0"/>
              <a:t> (</a:t>
            </a:r>
            <a:r>
              <a:rPr lang="ko-KR" altLang="en-US" dirty="0"/>
              <a:t>행렬</a:t>
            </a:r>
            <a:r>
              <a:rPr lang="en-US" altLang="ko-KR" dirty="0"/>
              <a:t>) </a:t>
            </a:r>
            <a:r>
              <a:rPr lang="ko-KR" altLang="en-US" dirty="0"/>
              <a:t>응용</a:t>
            </a:r>
            <a:endParaRPr lang="en-US" altLang="ko-KR" dirty="0"/>
          </a:p>
          <a:p>
            <a:r>
              <a:rPr lang="en-US" altLang="ko-KR" dirty="0"/>
              <a:t>Markov Chain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590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00B050"/>
                </a:solidFill>
              </a:rPr>
              <a:t>Problem: </a:t>
            </a:r>
            <a:r>
              <a:rPr lang="en-US" altLang="ko-KR" sz="2000" dirty="0"/>
              <a:t>4</a:t>
            </a:r>
            <a:r>
              <a:rPr lang="ko-KR" altLang="en-US" sz="2000" dirty="0"/>
              <a:t>개의 섬 </a:t>
            </a:r>
            <a:r>
              <a:rPr lang="en-US" altLang="ko-KR" sz="2000" dirty="0"/>
              <a:t>S1, S2, S3, S4</a:t>
            </a:r>
            <a:r>
              <a:rPr lang="ko-KR" altLang="en-US" sz="2000" dirty="0"/>
              <a:t>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매년 각 섬의 거주자들은 일정 비율로 자기 섬에 남아있거나 다른 섬들로 이주한다고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매년 각 섬으로 이주하는 비율은 다음가 같다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 </a:t>
            </a:r>
            <a:r>
              <a:rPr lang="en-US" altLang="ko-KR" sz="2000" dirty="0"/>
              <a:t>S3</a:t>
            </a:r>
            <a:r>
              <a:rPr lang="ko-KR" altLang="en-US" sz="2000" dirty="0"/>
              <a:t>에서 </a:t>
            </a:r>
            <a:r>
              <a:rPr lang="en-US" altLang="ko-KR" sz="2000" dirty="0"/>
              <a:t>S4</a:t>
            </a:r>
            <a:r>
              <a:rPr lang="ko-KR" altLang="en-US" sz="2000" dirty="0"/>
              <a:t>로 이주하는 비율은 </a:t>
            </a:r>
            <a:r>
              <a:rPr lang="en-US" altLang="ko-KR" sz="2000" dirty="0"/>
              <a:t>0.18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r>
              <a:rPr lang="ko-KR" altLang="en-US" sz="2000" dirty="0"/>
              <a:t>최초 각 섬에 만명의 거주자가 있다고 하자</a:t>
            </a:r>
            <a:r>
              <a:rPr lang="en-US" altLang="ko-KR" sz="2000" dirty="0"/>
              <a:t>. 5</a:t>
            </a:r>
            <a:r>
              <a:rPr lang="ko-KR" altLang="en-US" sz="2000" dirty="0"/>
              <a:t>년 후에는 각 섬에 몇 명의 거주자가 있을까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Q) </a:t>
            </a:r>
            <a:r>
              <a:rPr lang="ko-KR" altLang="en-US" sz="2000" dirty="0"/>
              <a:t>이를 행렬로 생각하면 각 열의 합은 </a:t>
            </a:r>
            <a:r>
              <a:rPr lang="en-US" altLang="ko-KR" sz="2000" dirty="0"/>
              <a:t>1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r>
              <a:rPr lang="ko-KR" altLang="en-US" sz="2000" dirty="0"/>
              <a:t>왜 </a:t>
            </a:r>
            <a:r>
              <a:rPr lang="en-US" altLang="ko-KR" sz="2000" dirty="0"/>
              <a:t>1</a:t>
            </a:r>
            <a:r>
              <a:rPr lang="ko-KR" altLang="en-US" sz="2000" dirty="0"/>
              <a:t>일까</a:t>
            </a:r>
            <a:r>
              <a:rPr lang="en-US" altLang="ko-KR" sz="2000" dirty="0"/>
              <a:t>?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20704"/>
              </p:ext>
            </p:extLst>
          </p:nvPr>
        </p:nvGraphicFramePr>
        <p:xfrm>
          <a:off x="1752600" y="3200400"/>
          <a:ext cx="5181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87157109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79141567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77767796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3316965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5500332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334136139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From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24107"/>
                  </a:ext>
                </a:extLst>
              </a:tr>
              <a:tr h="288290">
                <a:tc rowSpan="5"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To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60356"/>
                  </a:ext>
                </a:extLst>
              </a:tr>
              <a:tr h="288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0.46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19459"/>
                  </a:ext>
                </a:extLst>
              </a:tr>
              <a:tr h="288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0.43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32683"/>
                  </a:ext>
                </a:extLst>
              </a:tr>
              <a:tr h="288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0.39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53064"/>
                  </a:ext>
                </a:extLst>
              </a:tr>
              <a:tr h="288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0.07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11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9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5800" y="1600200"/>
            <a:ext cx="8343900" cy="10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charset="-128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ko-KR" altLang="en-US" sz="1800" kern="0" dirty="0"/>
              <a:t>다음해 섬 </a:t>
            </a:r>
            <a:r>
              <a:rPr lang="en-US" altLang="ko-KR" sz="1800" kern="0" dirty="0"/>
              <a:t>S1</a:t>
            </a:r>
            <a:r>
              <a:rPr lang="ko-KR" altLang="en-US" sz="1800" kern="0" dirty="0"/>
              <a:t>의 인구를 어떻게 구할까</a:t>
            </a:r>
            <a:r>
              <a:rPr lang="en-US" altLang="ko-KR" sz="1800" kern="0" dirty="0"/>
              <a:t>?</a:t>
            </a:r>
          </a:p>
          <a:p>
            <a:r>
              <a:rPr lang="ko-KR" altLang="en-US" sz="1800" kern="0" dirty="0"/>
              <a:t>다음해 섬 </a:t>
            </a:r>
            <a:r>
              <a:rPr lang="en-US" altLang="ko-KR" sz="1800" kern="0" dirty="0"/>
              <a:t>S1</a:t>
            </a:r>
            <a:r>
              <a:rPr lang="ko-KR" altLang="en-US" sz="1800" kern="0" dirty="0"/>
              <a:t>의 인구</a:t>
            </a:r>
            <a:r>
              <a:rPr lang="en-US" altLang="ko-KR" sz="1800" kern="0" dirty="0"/>
              <a:t>=(</a:t>
            </a:r>
            <a:r>
              <a:rPr lang="ko-KR" altLang="en-US" sz="1800" kern="0" dirty="0"/>
              <a:t>현재 </a:t>
            </a:r>
            <a:r>
              <a:rPr lang="en-US" altLang="ko-KR" sz="1800" kern="0" dirty="0"/>
              <a:t>S1</a:t>
            </a:r>
            <a:r>
              <a:rPr lang="ko-KR" altLang="en-US" sz="1800" kern="0" dirty="0"/>
              <a:t>의 인구</a:t>
            </a:r>
            <a:r>
              <a:rPr lang="en-US" altLang="ko-KR" sz="1800" kern="0" dirty="0"/>
              <a:t>)*(S1</a:t>
            </a:r>
            <a:r>
              <a:rPr lang="ko-KR" altLang="en-US" sz="1800" kern="0" dirty="0"/>
              <a:t>에서 </a:t>
            </a:r>
            <a:r>
              <a:rPr lang="en-US" altLang="ko-KR" sz="1800" kern="0" dirty="0"/>
              <a:t>S1</a:t>
            </a:r>
            <a:r>
              <a:rPr lang="ko-KR" altLang="en-US" sz="1800" kern="0" dirty="0"/>
              <a:t>으로 이동할 확률 </a:t>
            </a:r>
            <a:r>
              <a:rPr lang="en-US" altLang="ko-KR" sz="1800" kern="0" dirty="0"/>
              <a:t>)+(</a:t>
            </a:r>
            <a:r>
              <a:rPr lang="ko-KR" altLang="en-US" sz="1800" kern="0" dirty="0"/>
              <a:t>현재 </a:t>
            </a:r>
            <a:r>
              <a:rPr lang="en-US" altLang="ko-KR" sz="1800" kern="0" dirty="0"/>
              <a:t>S2</a:t>
            </a:r>
            <a:r>
              <a:rPr lang="ko-KR" altLang="en-US" sz="1800" kern="0" dirty="0"/>
              <a:t>의 인구</a:t>
            </a:r>
            <a:r>
              <a:rPr lang="en-US" altLang="ko-KR" sz="1800" kern="0" dirty="0"/>
              <a:t>)*(S2</a:t>
            </a:r>
            <a:r>
              <a:rPr lang="ko-KR" altLang="en-US" sz="1800" kern="0" dirty="0"/>
              <a:t>에서 </a:t>
            </a:r>
            <a:r>
              <a:rPr lang="en-US" altLang="ko-KR" sz="1800" kern="0" dirty="0"/>
              <a:t>S1</a:t>
            </a:r>
            <a:r>
              <a:rPr lang="ko-KR" altLang="en-US" sz="1800" kern="0" dirty="0"/>
              <a:t>으로 이동할 확률</a:t>
            </a:r>
            <a:r>
              <a:rPr lang="en-US" altLang="ko-KR" sz="1800" kern="0" dirty="0"/>
              <a:t>)+(</a:t>
            </a:r>
            <a:r>
              <a:rPr lang="ko-KR" altLang="en-US" sz="1800" kern="0" dirty="0"/>
              <a:t>현재 </a:t>
            </a:r>
            <a:r>
              <a:rPr lang="en-US" altLang="ko-KR" sz="1800" kern="0" dirty="0"/>
              <a:t>S3</a:t>
            </a:r>
            <a:r>
              <a:rPr lang="ko-KR" altLang="en-US" sz="1800" kern="0" dirty="0"/>
              <a:t>의 인구</a:t>
            </a:r>
            <a:r>
              <a:rPr lang="en-US" altLang="ko-KR" sz="1800" kern="0" dirty="0"/>
              <a:t>)*(S3</a:t>
            </a:r>
            <a:r>
              <a:rPr lang="ko-KR" altLang="en-US" sz="1800" kern="0" dirty="0"/>
              <a:t>에서 </a:t>
            </a:r>
            <a:r>
              <a:rPr lang="en-US" altLang="ko-KR" sz="1800" kern="0" dirty="0"/>
              <a:t>S1</a:t>
            </a:r>
            <a:r>
              <a:rPr lang="ko-KR" altLang="en-US" sz="1800" kern="0" dirty="0"/>
              <a:t>으로 이동할 확률</a:t>
            </a:r>
            <a:r>
              <a:rPr lang="en-US" altLang="ko-KR" sz="1800" kern="0" dirty="0"/>
              <a:t>)+(</a:t>
            </a:r>
            <a:r>
              <a:rPr lang="ko-KR" altLang="en-US" sz="1800" kern="0" dirty="0"/>
              <a:t>현재 </a:t>
            </a:r>
            <a:r>
              <a:rPr lang="en-US" altLang="ko-KR" sz="1800" kern="0" dirty="0"/>
              <a:t>S4</a:t>
            </a:r>
            <a:r>
              <a:rPr lang="ko-KR" altLang="en-US" sz="1800" kern="0" dirty="0"/>
              <a:t>의 인구</a:t>
            </a:r>
            <a:r>
              <a:rPr lang="en-US" altLang="ko-KR" sz="1800" kern="0" dirty="0"/>
              <a:t>)*(S4</a:t>
            </a:r>
            <a:r>
              <a:rPr lang="ko-KR" altLang="en-US" sz="1800" kern="0" dirty="0"/>
              <a:t>에서 </a:t>
            </a:r>
            <a:r>
              <a:rPr lang="en-US" altLang="ko-KR" sz="1800" kern="0" dirty="0"/>
              <a:t>S1</a:t>
            </a:r>
            <a:r>
              <a:rPr lang="ko-KR" altLang="en-US" sz="1800" kern="0" dirty="0"/>
              <a:t>으로 이동할 확률</a:t>
            </a:r>
            <a:r>
              <a:rPr lang="en-US" altLang="ko-KR" sz="1800" kern="0" dirty="0"/>
              <a:t>)</a:t>
            </a:r>
          </a:p>
          <a:p>
            <a:r>
              <a:rPr lang="ko-KR" altLang="en-US" sz="1800" kern="0" dirty="0"/>
              <a:t>변수</a:t>
            </a:r>
            <a:r>
              <a:rPr lang="en-US" altLang="ko-KR" sz="1800" kern="0" dirty="0"/>
              <a:t>: </a:t>
            </a:r>
            <a:r>
              <a:rPr lang="ko-KR" altLang="en-US" sz="1800" kern="0" dirty="0">
                <a:solidFill>
                  <a:srgbClr val="FF0000"/>
                </a:solidFill>
              </a:rPr>
              <a:t>각 섬의 현재 인구 </a:t>
            </a:r>
            <a:r>
              <a:rPr lang="en-US" altLang="ko-KR" sz="1800" kern="0" dirty="0">
                <a:solidFill>
                  <a:srgbClr val="FF0000"/>
                </a:solidFill>
              </a:rPr>
              <a:t>x (</a:t>
            </a:r>
            <a:r>
              <a:rPr lang="ko-KR" altLang="en-US" sz="1800" kern="0" dirty="0">
                <a:solidFill>
                  <a:srgbClr val="FF0000"/>
                </a:solidFill>
              </a:rPr>
              <a:t>배열</a:t>
            </a:r>
            <a:r>
              <a:rPr lang="en-US" altLang="ko-KR" sz="1800" kern="0" dirty="0">
                <a:solidFill>
                  <a:srgbClr val="FF0000"/>
                </a:solidFill>
              </a:rPr>
              <a:t>), </a:t>
            </a:r>
            <a:r>
              <a:rPr lang="ko-KR" altLang="en-US" sz="1800" kern="0" dirty="0">
                <a:solidFill>
                  <a:srgbClr val="FF0000"/>
                </a:solidFill>
              </a:rPr>
              <a:t>각 섬의 다음해 인구 </a:t>
            </a:r>
            <a:r>
              <a:rPr lang="en-US" altLang="ko-KR" sz="1800" kern="0" dirty="0">
                <a:solidFill>
                  <a:srgbClr val="FF0000"/>
                </a:solidFill>
              </a:rPr>
              <a:t>y (</a:t>
            </a:r>
            <a:r>
              <a:rPr lang="ko-KR" altLang="en-US" sz="1800" kern="0" dirty="0">
                <a:solidFill>
                  <a:srgbClr val="FF0000"/>
                </a:solidFill>
              </a:rPr>
              <a:t>배열</a:t>
            </a:r>
            <a:r>
              <a:rPr lang="en-US" altLang="ko-KR" sz="1800" kern="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800" kern="0" dirty="0"/>
          </a:p>
          <a:p>
            <a:endParaRPr lang="en-US" altLang="ko-KR" sz="1800" kern="0" dirty="0"/>
          </a:p>
          <a:p>
            <a:endParaRPr lang="en-US" altLang="ko-KR" sz="1800" kern="0" dirty="0"/>
          </a:p>
          <a:p>
            <a:endParaRPr lang="en-US" altLang="ko-KR" sz="1800" kern="0" dirty="0"/>
          </a:p>
          <a:p>
            <a:r>
              <a:rPr lang="ko-KR" altLang="en-US" sz="1800" kern="0" dirty="0"/>
              <a:t>그렇다면 섬 </a:t>
            </a:r>
            <a:r>
              <a:rPr lang="en-US" altLang="ko-KR" sz="1800" kern="0" dirty="0"/>
              <a:t>S1</a:t>
            </a:r>
            <a:r>
              <a:rPr lang="ko-KR" altLang="en-US" sz="1800" kern="0" dirty="0"/>
              <a:t>의 다음해 인구 </a:t>
            </a:r>
            <a:r>
              <a:rPr lang="en-US" altLang="ko-KR" sz="1800" kern="0" dirty="0"/>
              <a:t>y(1)</a:t>
            </a:r>
            <a:r>
              <a:rPr lang="ko-KR" altLang="en-US" sz="1800" kern="0" dirty="0"/>
              <a:t>을 다음 식으로 구할 수 있다</a:t>
            </a:r>
            <a:endParaRPr lang="en-US" altLang="ko-KR" sz="1800" kern="0" dirty="0"/>
          </a:p>
          <a:p>
            <a:r>
              <a:rPr lang="en-US" altLang="ko-KR" sz="1800" kern="0" dirty="0"/>
              <a:t> y(1)=x(1)*(S1</a:t>
            </a:r>
            <a:r>
              <a:rPr lang="ko-KR" altLang="en-US" sz="1800" kern="0" dirty="0"/>
              <a:t>에서 </a:t>
            </a:r>
            <a:r>
              <a:rPr lang="en-US" altLang="ko-KR" sz="1800" kern="0" dirty="0"/>
              <a:t>S1</a:t>
            </a:r>
            <a:r>
              <a:rPr lang="ko-KR" altLang="en-US" sz="1800" kern="0" dirty="0"/>
              <a:t>으로 이동할 확률</a:t>
            </a:r>
            <a:r>
              <a:rPr lang="en-US" altLang="ko-KR" sz="1800" kern="0" dirty="0"/>
              <a:t>)+x(2)*(S2</a:t>
            </a:r>
            <a:r>
              <a:rPr lang="ko-KR" altLang="en-US" sz="1800" kern="0" dirty="0"/>
              <a:t>에서 </a:t>
            </a:r>
            <a:r>
              <a:rPr lang="en-US" altLang="ko-KR" sz="1800" kern="0" dirty="0"/>
              <a:t>S1</a:t>
            </a:r>
            <a:r>
              <a:rPr lang="ko-KR" altLang="en-US" sz="1800" kern="0" dirty="0"/>
              <a:t>으로 이동할 확률</a:t>
            </a:r>
            <a:r>
              <a:rPr lang="en-US" altLang="ko-KR" sz="1800" kern="0" dirty="0"/>
              <a:t>)+x(3)*(S3</a:t>
            </a:r>
            <a:r>
              <a:rPr lang="ko-KR" altLang="en-US" sz="1800" kern="0" dirty="0"/>
              <a:t>에서 </a:t>
            </a:r>
            <a:r>
              <a:rPr lang="en-US" altLang="ko-KR" sz="1800" kern="0" dirty="0"/>
              <a:t>S1</a:t>
            </a:r>
            <a:r>
              <a:rPr lang="ko-KR" altLang="en-US" sz="1800" kern="0" dirty="0"/>
              <a:t>으로 이동할 확률</a:t>
            </a:r>
            <a:r>
              <a:rPr lang="en-US" altLang="ko-KR" sz="1800" kern="0" dirty="0"/>
              <a:t>)+x(4)*(S4</a:t>
            </a:r>
            <a:r>
              <a:rPr lang="ko-KR" altLang="en-US" sz="1800" kern="0" dirty="0"/>
              <a:t>에서 </a:t>
            </a:r>
            <a:r>
              <a:rPr lang="en-US" altLang="ko-KR" sz="1800" kern="0" dirty="0"/>
              <a:t>S1</a:t>
            </a:r>
            <a:r>
              <a:rPr lang="ko-KR" altLang="en-US" sz="1800" kern="0" dirty="0"/>
              <a:t>으로 이동할 확률</a:t>
            </a:r>
            <a:r>
              <a:rPr lang="en-US" altLang="ko-KR" sz="1800" kern="0" dirty="0"/>
              <a:t>)</a:t>
            </a:r>
            <a:endParaRPr lang="ko-KR" altLang="en-US" sz="1800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9858"/>
              </p:ext>
            </p:extLst>
          </p:nvPr>
        </p:nvGraphicFramePr>
        <p:xfrm>
          <a:off x="1066800" y="3501701"/>
          <a:ext cx="7848600" cy="1166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1270813389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3989184845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1674807424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62235057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1708456437"/>
                    </a:ext>
                  </a:extLst>
                </a:gridCol>
              </a:tblGrid>
              <a:tr h="2871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22185"/>
                  </a:ext>
                </a:extLst>
              </a:tr>
              <a:tr h="2871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현재 인구</a:t>
                      </a:r>
                      <a:r>
                        <a:rPr lang="en-US" altLang="ko-KR" sz="1600" dirty="0"/>
                        <a:t>(x)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 x(1)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 x(2)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 x(3)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 x(4)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118088"/>
                  </a:ext>
                </a:extLst>
              </a:tr>
              <a:tr h="495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다음해 인구 </a:t>
                      </a:r>
                      <a:r>
                        <a:rPr lang="en-US" altLang="ko-KR" sz="1600" dirty="0"/>
                        <a:t>(y)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 y(1)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 y(2)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 y(3)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 y(4)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8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80118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12351</TotalTime>
  <Words>2056</Words>
  <Application>Microsoft Office PowerPoint</Application>
  <PresentationFormat>화면 슬라이드 쇼(4:3)</PresentationFormat>
  <Paragraphs>319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HyhwpEQ</vt:lpstr>
      <vt:lpstr>ＭＳ Ｐゴシック</vt:lpstr>
      <vt:lpstr>굴림</vt:lpstr>
      <vt:lpstr>Arial</vt:lpstr>
      <vt:lpstr>Cambria Math</vt:lpstr>
      <vt:lpstr>Times</vt:lpstr>
      <vt:lpstr>Wingdings</vt:lpstr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Malibin</cp:lastModifiedBy>
  <cp:revision>629</cp:revision>
  <dcterms:created xsi:type="dcterms:W3CDTF">2007-04-05T20:26:21Z</dcterms:created>
  <dcterms:modified xsi:type="dcterms:W3CDTF">2019-04-03T02:37:39Z</dcterms:modified>
</cp:coreProperties>
</file>