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6" r:id="rId1"/>
  </p:sldMasterIdLst>
  <p:notesMasterIdLst>
    <p:notesMasterId r:id="rId46"/>
  </p:notesMasterIdLst>
  <p:sldIdLst>
    <p:sldId id="272" r:id="rId2"/>
    <p:sldId id="273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91" r:id="rId19"/>
    <p:sldId id="311" r:id="rId20"/>
    <p:sldId id="312" r:id="rId21"/>
    <p:sldId id="313" r:id="rId22"/>
    <p:sldId id="314" r:id="rId23"/>
    <p:sldId id="315" r:id="rId24"/>
    <p:sldId id="316" r:id="rId25"/>
    <p:sldId id="317" r:id="rId26"/>
    <p:sldId id="318" r:id="rId27"/>
    <p:sldId id="319" r:id="rId28"/>
    <p:sldId id="320" r:id="rId29"/>
    <p:sldId id="322" r:id="rId30"/>
    <p:sldId id="323" r:id="rId31"/>
    <p:sldId id="324" r:id="rId32"/>
    <p:sldId id="325" r:id="rId33"/>
    <p:sldId id="326" r:id="rId34"/>
    <p:sldId id="327" r:id="rId35"/>
    <p:sldId id="328" r:id="rId36"/>
    <p:sldId id="329" r:id="rId37"/>
    <p:sldId id="330" r:id="rId38"/>
    <p:sldId id="331" r:id="rId39"/>
    <p:sldId id="332" r:id="rId40"/>
    <p:sldId id="333" r:id="rId41"/>
    <p:sldId id="334" r:id="rId42"/>
    <p:sldId id="335" r:id="rId43"/>
    <p:sldId id="336" r:id="rId44"/>
    <p:sldId id="337" r:id="rId45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itchFamily="34" charset="-128"/>
        <a:cs typeface="+mn-cs"/>
      </a:defRPr>
    </a:lvl5pPr>
    <a:lvl6pPr marL="2286000" algn="l" defTabSz="914400" rtl="0" eaLnBrk="1" latinLnBrk="1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itchFamily="34" charset="-128"/>
        <a:cs typeface="+mn-cs"/>
      </a:defRPr>
    </a:lvl6pPr>
    <a:lvl7pPr marL="2743200" algn="l" defTabSz="914400" rtl="0" eaLnBrk="1" latinLnBrk="1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itchFamily="34" charset="-128"/>
        <a:cs typeface="+mn-cs"/>
      </a:defRPr>
    </a:lvl7pPr>
    <a:lvl8pPr marL="3200400" algn="l" defTabSz="914400" rtl="0" eaLnBrk="1" latinLnBrk="1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itchFamily="34" charset="-128"/>
        <a:cs typeface="+mn-cs"/>
      </a:defRPr>
    </a:lvl8pPr>
    <a:lvl9pPr marL="3657600" algn="l" defTabSz="914400" rtl="0" eaLnBrk="1" latinLnBrk="1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01"/>
    <a:srgbClr val="005AB3"/>
    <a:srgbClr val="004080"/>
    <a:srgbClr val="808080"/>
    <a:srgbClr val="66CCFF"/>
    <a:srgbClr val="CCCCC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488" autoAdjust="0"/>
    <p:restoredTop sz="84034" autoAdjust="0"/>
  </p:normalViewPr>
  <p:slideViewPr>
    <p:cSldViewPr>
      <p:cViewPr varScale="1">
        <p:scale>
          <a:sx n="110" d="100"/>
          <a:sy n="110" d="100"/>
        </p:scale>
        <p:origin x="1422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2340" y="-90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1.62791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19-03-27T01:37:44.5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13000 6650 0,'0'18'31,"0"52"-31,0-52 0,-35 105 16,35 18-1,-18-17 17,18-54-17,0-34 1</inkml:trace>
  <inkml:trace contextRef="#ctx0" brushRef="#br0" timeOffset="449.804">13070 6773 0,'0'0'0,"18"0"47,35 0-31,-35 0-16,140-17 16,-34 17-1,-36 17 1,-35 36-1,-53 18 1,0-1 0,-53 1-1,-18-1 1,36-17 0,-18 0-1,-17-17 1,-36-1 15,18 0-15,70-17-16</inkml:trace>
  <inkml:trace contextRef="#ctx0" brushRef="#br0" timeOffset="666.653">12929 7285 0,'18'0'47,"17"0"-47,89 0 16,-107 0-16,107 0 15,-18 0 16,-89 0-31</inkml:trace>
  <inkml:trace contextRef="#ctx0" brushRef="#br0" timeOffset="983.133">14005 6579 0,'0'18'16,"0"0"-16,-35 123 16,-18 17-1,0 19 1,53-160-16,-70 142 31,34-53-15,36-71-1</inkml:trace>
  <inkml:trace contextRef="#ctx0" brushRef="#br0" timeOffset="1197.702">13935 6950 0,'17'0'0,"-34"0"0,70-36 15,0 19 1,-1 17 0,1 0-1,-35 0 1,0 0 15</inkml:trace>
  <inkml:trace contextRef="#ctx0" brushRef="#br0" timeOffset="2301.875">14429 6773 0,'17'0'0,"19"0"0,-1-35 16,18 35-1,-18 0 1,-17 0 15,-18 35-15,0 18-1,-18-53-15,-35 53 16,-17 0 0,-1 18 15,71-54-16,18-17 17,52 0-17,-52 0-15,88 0 16,35 18 0,-88-18-1,-36 0 1</inkml:trace>
  <inkml:trace contextRef="#ctx0" brushRef="#br0" timeOffset="2619.218">14217 7285 0,'0'0'0,"-18"0"0,36 0 63,0 0-63,52 0 15,89 0 1,-36 0-1,-17 0 1,-35 0 0,-18 0-1,-36 0 1,1 0 0</inkml:trace>
  <inkml:trace contextRef="#ctx0" brushRef="#br0" timeOffset="3046.957">15046 6720 0,'18'0'16,"-1"0"-16,1 0 0,70 0 16,-70 0-16,140 0 15,1-17 1,-88 17 0,-54 0 15,1 35 0,0 53-15,-18-17-1,0-54-15,-18 54 16,0-18 0,18-18-1,0-17 1,-17-18-1</inkml:trace>
  <inkml:trace contextRef="#ctx0" brushRef="#br0" timeOffset="3319.728">15222 6967 0,'-17'0'0,"34"0"0,-17 0 47,53 0-31,-35 18-16,70-18 15,0 18 1,-17-18-1,-53 0 1</inkml:trace>
  <inkml:trace contextRef="#ctx0" brushRef="#br0" timeOffset="3792.201">15487 7056 0,'-18'17'0,"36"-34"0,-53 52 16,-18 53 0,0 0-1,-18 0 1,1-17 0,-18-18-1,17-18 1,0-35-1,36 0 1,18-17 0,-1-1-1,18 0 17,123 1-17,18 17 1,53 0-1,-35 0 1,-88 17 0,-54-17-1</inkml:trace>
  <inkml:trace contextRef="#ctx0" brushRef="#br0" timeOffset="4323.212">15769 6879 0,'0'-17'32,"18"17"-32,35-18 15,-36 18-15,89-18 16,53 18 0,-18 0-1,-70 0 1,-54 0-1</inkml:trace>
  <inkml:trace contextRef="#ctx0" brushRef="#br0" timeOffset="4570.805">15998 6738 0,'-17'35'15,"34"-70"-15,-34 88 0,-1-35 0,-17 87 16,-36 19 0,54-18-1,17-53 1,0-36-1,17-17 1,36 0 0</inkml:trace>
  <inkml:trace contextRef="#ctx0" brushRef="#br0" timeOffset="4788.119">16334 6950 0,'0'17'32,"0"1"-32,-18 17 15,-35 18 1,35-53-16,-52 35 16,-18 18-1,-18-53 1,88 0-16</inkml:trace>
  <inkml:trace contextRef="#ctx0" brushRef="#br0" timeOffset="4989.307">15699 7161 0,'17'-17'31,"1"17"-31,35 0 16,-18 0-16,106 0 15,53 0 1,-35 0 0,-88 17-1,-71 1 17</inkml:trace>
  <inkml:trace contextRef="#ctx0" brushRef="#br0" timeOffset="5288.034">15840 7338 0,'0'0'0,"17"0"47,1 0-47,17 0 15,177 0 1,35 0 0,-71 0-1,-140 0 1</inkml:trace>
  <inkml:trace contextRef="#ctx0" brushRef="#br0" timeOffset="5622.714">16704 6456 0,'0'17'31,"18"-17"-31,-1 36 0,54 52 31,17 0-15,-17-17 0,-71-54-16</inkml:trace>
  <inkml:trace contextRef="#ctx0" brushRef="#br0" timeOffset="6039.238">16739 6879 0,'18'0'31,"0"0"-16,-1 0-15,1 0 0,123 0 32,-18 0-17,-87 0 1,-36 35 15,0-17-31,-36 53 16,-16-18-1,-37 52 1,1-34 0,18 0-1,34-36 1,36-18 0,0-34 15,18 17-16</inkml:trace>
  <inkml:trace contextRef="#ctx0" brushRef="#br0" timeOffset="6254.096">17127 7020 0,'0'0'0,"18"36"31,-18-1-31,18 18 16,-1 0 0,-17-36-1,18-17 32</inkml:trace>
  <inkml:trace contextRef="#ctx0" brushRef="#br0" timeOffset="6439.381">17198 6967 0,'18'0'16,"-1"0"-16,1 0 15,35 0 1,-18 0 0</inkml:trace>
  <inkml:trace contextRef="#ctx0" brushRef="#br0" timeOffset="6715.535">17498 6650 0,'0'18'0,"0"34"16,-18 90-1,1-1 1,-36 0-1,35-71 1,18-34 0</inkml:trace>
  <inkml:trace contextRef="#ctx0" brushRef="#br0" timeOffset="7005.913">17709 6597 0,'18'53'15,"-18"-35"-15,0 140 16,0 36-1,-18 18 1,1-53 0,-1-71-1,36-88 32</inkml:trace>
  <inkml:trace contextRef="#ctx0" brushRef="#br0" timeOffset="7441.252">18274 6685 0,'-18'0'0,"-17"0"16,-53 0-1,-36 71 1,54-1 0,52 1-1,18 17 1,53-17-1,71-54 17,-89-17-17,18 0 1,-36-35 0,-17-18-1,0 18 1,0-1-1,-17 36 1,-1-17-16</inkml:trace>
  <inkml:trace contextRef="#ctx0" brushRef="#br0" timeOffset="7674.382">18433 6650 0,'0'18'15,"0"-1"-15,0 54 16,0 17 0,0 35-1,0-52 1,-18-36-1,0 0 1</inkml:trace>
  <inkml:trace contextRef="#ctx0" brushRef="#br0" timeOffset="7991.716">18115 7267 0,'-35'18'0,"70"-36"0,-70 54 0,17-36 0,18 17 16,-35 71-1,35-52 1,35 17 0,89-36-1,-36-17 1,-18 0-1,-34 0 1,-1 0 0,0-17-1,-17 17 1,0 0 0</inkml:trace>
  <inkml:trace contextRef="#ctx0" brushRef="#br0" timeOffset="8495.942">18803 6862 0,'18'-53'0,"-36"106"0,36-124 0,-1 0 16,36 1 0,18 35-1,17-1 1,-35 36 0,17 18-1,-17 53 1,0-1 15,-53-17-15,0 18-1,-17-19 1,-19 1 0,-17-17-1,1-19 1,-1 1-1,0 0 1,35-1 0,0 18-1,18-17 1,0 17 0</inkml:trace>
  <inkml:trace contextRef="#ctx0" brushRef="#br0" timeOffset="8742.098">19015 7408 0,'17'18'15,"-17"0"-15,0 17 16,0-17 0,0 17-1,0-18 1</inkml:trace>
  <inkml:trace contextRef="#ctx0" brushRef="#br0" timeOffset="14330.508">13053 8802 0,'0'-18'16,"0"1"-16,17-36 16,72 17 15,-89 19-31,158-19 16,-34 36-1,-54 0 1,-34 53-1,-36 53 1,-36 35 0,-69-17-1,-19-1 1,1-35 0,87-35-1,54-53 32,0 0-31,123-17-1,0 17 1,-106 0-16,89 0 16,52 0-1,-88 0 1,-88-18 46</inkml:trace>
  <inkml:trace contextRef="#ctx0" brushRef="#br0" timeOffset="14617.851">14041 8555 0,'17'18'31,"-17"87"-15,0-87-16,0 194 15,0-71 1,0 35-1,0-35 1,-17-88 0</inkml:trace>
  <inkml:trace contextRef="#ctx0" brushRef="#br0" timeOffset="14981.276">14076 8643 0,'17'-35'16,"-34"70"-16,52-70 0,-35 17 15,18 18-15,35-17 16,0 17-1,52 52 1,-16 37 0,-72-1-1,-17 18 1,-35-1 0,-71-16-1,0-1 1,-17-18-1,35-17 17,52-53-17</inkml:trace>
  <inkml:trace contextRef="#ctx0" brushRef="#br0" timeOffset="15231.792">13653 9066 0,'0'-17'0,"17"17"15,54-18 1,52 18 15,-52-18-15,-1 18-1,-34-17 1,-19 17-16</inkml:trace>
  <inkml:trace contextRef="#ctx0" brushRef="#br0" timeOffset="16271.058">14905 9296 0,'0'-18'32,"0"0"-32,0 1 0,35-89 15,18-70 1,18-18-1,-1 52 1,18 72 0,-35 52-1,-35 18 1,17 18 0,36 123-1,17 53 1,-17-53-1,-36-35 17,-18-18-17,-17-35 1</inkml:trace>
  <inkml:trace contextRef="#ctx0" brushRef="#br0" timeOffset="16550.248">15028 8961 0,'18'0'62,"70"0"-46,-70 0-16,105 0 16,-17 0-1,-18 35 1,-35-18-1</inkml:trace>
  <inkml:trace contextRef="#ctx0" brushRef="#br0" timeOffset="17017.28">15769 8714 0,'0'17'16,"0"36"-1,0 71 1,0-107-16,-17 89 16,-1 0-1,0-53 1,1-35-1,17-36 32,0 0-47,0-17 0,35-71 16,0 36 0,18 34-1,-35 36 1,-1 0 15,1 0-15,17 0-1,1 0 1,-1 18 0,-18-18-1</inkml:trace>
  <inkml:trace contextRef="#ctx0" brushRef="#br0" timeOffset="17401.106">16104 8714 0,'0'17'31,"0"1"-31,0 70 16,0-70-1,0 88 1,0-1 0,0-52-1,-17-35 1,17-36 31,0 1-47,17-1 0,19-53 15,-1 1 1,0 52 0,-17 1-1,17 17 1,-17 0 0,17 0-1</inkml:trace>
  <inkml:trace contextRef="#ctx0" brushRef="#br0" timeOffset="17953.288">16528 8661 0,'17'0'16,"-34"0"-16,52-18 0,-17 18 0,17 0 15,0 18 1,0 35 0,-17 17-1,-18 18 1,0 18 0,0-35-1,0-18 16,0-71 16,0 0-31,0 1-16,-35-71 16,-1-18-1,-16 53 1,16 53-1,-17 0 1,0 35 0,36 36-1,17-36 1,0 18 0,35-18 15,0-17-16,36-18 1,-1 0 0,1-53-1</inkml:trace>
  <inkml:trace contextRef="#ctx0" brushRef="#br0" timeOffset="18150.923">16739 8890 0,'18'0'16,"17"18"-1,18 17 1,0-35 0,0 18-1,0-18 1,-18-36 0,0-17-1,18-35 1</inkml:trace>
  <inkml:trace contextRef="#ctx0" brushRef="#br0" timeOffset="18468.768">17163 8678 0,'35'-35'31,"-70"70"-15,70 1 0,-35-19-16,0 89 15,-18 35 1,-35 18-1,-35 35 1,-35 18 0,-18-54-1,17-16 1,1-72 0,52-17-1,18-35 1,71-18 46,-18-18-62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1.62791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19-03-27T01:42:18.40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7885 14817 0,'17'0'31,"1"0"-31,0 0 16,-1 0-16,160 0 16,-89 0-1,0 0 1</inkml:trace>
  <inkml:trace contextRef="#ctx0" brushRef="#br0" timeOffset="499.924">8026 14728 0,'0'0'0,"-18"0"31,18 18-31,-18 35 0,-17 35 32,0 36-17,0 17 1,-1-18 0,19-35-1,17-35 1,0-35-1,35 17 1,71 1 0,17-36-1,71 17 17,-141-17-32,-18 0 15,-17 0 16</inkml:trace>
  <inkml:trace contextRef="#ctx0" brushRef="#br0" timeOffset="1185.797">8819 14923 0,'18'0'16,"0"0"0,17 0-1,71 0 1,-71-18 0,0 0-1,-17 18 16,-18 18-15,0 17 0,18 71-1,-18 0 1,0 35 0,0-18-1,0-34 1,0-36-1,0-36 17,-18-17-1,0 0-15,-17 0-1,-18-17 1,-17-1-1,52 18 1,0 0 15</inkml:trace>
  <inkml:trace contextRef="#ctx0" brushRef="#br0" timeOffset="2152.257">9684 15240 0,'0'-18'62,"17"-17"-62,-17 17 16,36-70-1,52-35 1,0 17 0,0 18-1,-35 70 1,-35 36 15,-1 52-15,-17-34-16,36 52 15,-36 0 1,0 0 0,0-70-1,17-18 32,-17-18-47,89-88 16,-72 106-1,89-88 1,0-18 0,-36 71-1,-52 35 1,-18 18 15,0 52-15,0-34-16,0 52 15,0-18 1,-18 1 0,-34-1-1,34-52 1</inkml:trace>
  <inkml:trace contextRef="#ctx0" brushRef="#br0" timeOffset="2473.04">9719 15399 0,'18'0'31,"-1"0"-15,19 0-16,17 0 0,105 0 16,19 17-1,-54 1 1,-52-18 0,-36 0 15</inkml:trace>
  <inkml:trace contextRef="#ctx0" brushRef="#br0" timeOffset="2871.428">10813 14676 0,'0'17'32,"0"1"-32,0-1 0,-36 107 31,19-18-16,-19 0 1,36-89 0,0 1-1,106-18 1,18 0 0,-54-18-1,-52 18 1</inkml:trace>
  <inkml:trace contextRef="#ctx0" brushRef="#br0" timeOffset="3158.067">10601 15187 0,'-18'0'0,"36"0"0,-36 18 31,18-1-15,18-17-16,70 18 16,53 0-1,71-18 1,-141 0-1,-54 0 1</inkml:trace>
  <inkml:trace contextRef="#ctx0" brushRef="#br0" timeOffset="3503.719">10936 15293 0,'-18'0'0,"-52"70"31,52-52-15,1 17-16,-1 1 15,18-1 17,0-17-32,88-1 15,71 1 17,-71-18-17,-70 0 1,-1 0-1,1 0 17</inkml:trace>
  <inkml:trace contextRef="#ctx0" brushRef="#br0" timeOffset="4171.537">11289 14993 0,'0'-18'47,"18"18"-47,70-17 16,-71 17-16,124-35 15,18 17 1,-71 0 15,-52 1-15,-36 34 15,-36 36-15,36-35-16,-70 88 15,17-36 1,0 36 0,18-53-1,35-18 1,-18-35-1,36 0 48,-1 0-47,19-53-16</inkml:trace>
  <inkml:trace contextRef="#ctx0" brushRef="#br0" timeOffset="4356.576">11836 15028 0,'0'-17'16,"17"17"15,1 0-31,17 17 16,-17-17-16,70 18 15,-17-18 1,-36 0-1</inkml:trace>
  <inkml:trace contextRef="#ctx0" brushRef="#br0" timeOffset="4590.385">12206 14870 0,'-35'105'16,"35"-87"-16,0 17 16,-53 71-1,35-18 1,1-17 0,17-53-1</inkml:trace>
  <inkml:trace contextRef="#ctx0" brushRef="#br0" timeOffset="4858.797">12365 14764 0,'0'35'16,"0"-70"-16,0 88 0,0-36 0,0 72 16,-35 69-1,-18 36 1,17-35 0,36-88-1,0-54 1,18-17 15,0 0-31</inkml:trace>
  <inkml:trace contextRef="#ctx0" brushRef="#br0" timeOffset="5856.507">12700 14676 0,'18'0'47,"-1"0"-47,36 0 0,0 0 16,106 0-1,-18 0 1,-106 0 0,1 0 30,-36 52-30,0 19 0,0 17-1,0-35 1,0-35-16,0 17 16,0-17-1,0-1 16</inkml:trace>
  <inkml:trace contextRef="#ctx0" brushRef="#br0" timeOffset="6317.957">12700 15117 0,'18'0'31,"-1"0"-31,1 0 0,70 0 16,71 0-1,17-18 1,-140 18-1,-36 18 64,-18-1-64,18 1-15,-35 17 16,-1-17-16,-17 35 15,-17 17 1,17-17 0,53-35-1</inkml:trace>
  <inkml:trace contextRef="#ctx0" brushRef="#br0" timeOffset="6525.084">13212 15152 0,'35'0'15,"-70"0"-15,87 0 0,1 0 16,18 0-1,-18-35 1,0 17 0,-36-17-1,1 17-15,-18 0 0</inkml:trace>
  <inkml:trace contextRef="#ctx0" brushRef="#br0" timeOffset="6775.348">13653 14676 0,'0'52'31,"0"-34"-31,0 53 16,0 35-1,0-1 1,0 19-1,-36-18 1,1-36 0,17 1-1,18-54-15</inkml:trace>
  <inkml:trace contextRef="#ctx0" brushRef="#br0" timeOffset="7092.132">13300 15469 0,'-18'0'0,"18"18"16,-18 35-1,1-53-15,17 53 16,17-18-1,142 0 1,0-35 0,-36-35-1,-70 17 1,-35 18 15,0 0 0</inkml:trace>
  <inkml:trace contextRef="#ctx0" brushRef="#br0" timeOffset="8027.843">13988 14781 0,'17'0'63,"1"0"-63,123 0 15,-123 0-15,123 0 16,-71 0 0,-34 0-1,-36 18 48,0 35-48,-53 18 1,35-54-16,-70 89 16,-18-35-1,18 17 1,17 0-1,36-53 1,35-17 0</inkml:trace>
  <inkml:trace contextRef="#ctx0" brushRef="#br0" timeOffset="8248.646">14376 14993 0,'0'0'16,"35"18"0,-17 17-16,-1 0 15,19 18 1,-19 0-1</inkml:trace>
  <inkml:trace contextRef="#ctx0" brushRef="#br0" timeOffset="8576.752">14781 14587 0,'0'18'16,"0"17"-1,0-17-15,0 88 16,-35 17-1,0 1 1,-18-18 0,35-36-1,18-52 1</inkml:trace>
  <inkml:trace contextRef="#ctx0" brushRef="#br0" timeOffset="8796.311">14728 14975 0,'71'-17'31,"-36"17"-16,-17 0-15,35 0 16,17 0 0,-52 17-1</inkml:trace>
  <inkml:trace contextRef="#ctx0" brushRef="#br0" timeOffset="9376.857">14534 15346 0,'0'0'0,"-35"53"0,-18-18 15,18 36 1,0-1 0,35-17-1,0 18 1,17-18 0,54-36-1,17 1 1,36-18 15,-19-18-15,-16-35-1,-19 0 1,-17-17 0,-18 17-1,-17-35 1,-18 35-1,-18 0 1,-17 18 0,-35-1-1,-1 1 1,-53 35 0,19 0-1,34 0 1,18 53 15,36-35-15,17-1-16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1.62791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19-03-27T01:42:38.29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9437 6526 0,'17'18'0,"-34"-36"0,-36 89 15,0-53 1,-317 87-16,-459 19 16,-336-54 15,-263 1-16,-160-71 1,547-35 0,459-53-1,106-54 1,282-16 0,176 34-1,54-52 1,122-36-1,160-88 1,246-52 0,230 69-1,282 107 1,176 158 15,54 106-15,105 159-1,-388 18 1,-194 88 0,-653-106-1,-229-71 1,-229 36 0,-423 70-1,-124-70 1,-283 17-1,160 0 1,88 1 0,722-178-1</inkml:trace>
  <inkml:trace contextRef="#ctx0" brushRef="#br0" timeOffset="1201.038">11695 7743 0,'0'18'31,"0"0"-31,17-1 16,107 213-16,123 158 31,35 176-15,0 283-1,-176-194 1,-124 70 0,-70-229-1,-88-53 1,17-194 0,35-124-1,19-70 1,69 0-1</inkml:trace>
  <inkml:trace contextRef="#ctx0" brushRef="#br0" timeOffset="1986.827">5186 8114 0,'0'18'0,"0"17"15,-124 124 1,-87 140 0,-89 231-1,-106 440 1,212-300 0,159-88-1,176 71 1,212-142 15,-89-281-31,-140-160 16</inkml:trace>
  <inkml:trace contextRef="#ctx0" brushRef="#br0" timeOffset="3386.006">15346 7655 0,'0'0'16,"-53"71"0,-18-18-16,-193 123 15,-389 212 1,124-53 0,0 18-1,317-141 1,212-177-1,177-35 17,158-53-17,264-17 1,178 17 0,-142 17-1,-195 36 1,-245 0-1,-178 0 1,-17-17 0,-123-36-1,-89-71 1,-105-52 0,-160-159-1,19-36 1,52 19-1,300 175 1,88 107 0,18 34 15,36 142 0,-36-70-31,70 228 16,-17 71-1,18 124 1,-36-18 0,-17-53-1,17-88 1,-17-212 0,-18-70-1,17-18 1,19-124-1,69-105 17,36-18-32,36-88 31,-18 53-15,-54 17-1,-16 53 1,-54 106-1,-17 18 1,-1 0 0,-17 53-1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1.62791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19-03-27T02:00:00.02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4886 12647 0,'0'-18'15,"18"18"1,17 0 0,106 0-1,-106 0-15,159 0 16,36 18 0,69 0-1,19 17 1,35-17-1,-36-1 1,-70-17 0,-35 18 15,-124-18-31,88 0 31,-52 0-31,-1 0 31,-17-18-15,18 18 0,17 0-1,35 0 1,1 0 0,-19 0-1,-34 0 1,-18-17-1,-1 17 1,1 0 0,0 0-1,-18 0 1,-70 0 0</inkml:trace>
  <inkml:trace contextRef="#ctx0" brushRef="#br0" timeOffset="790.957">9454 12418 0,'0'-18'31,"18"1"-16,0 17-15,35-36 16,-36 36 0,71 0-16,-35 0 15,-35 18 17,-18 17-17,0 36 1,-35-18-1,-36 17 1,-17-35 0,70-35-1,36 0 32,17 0-31,18 0-1,0 18 1,-18 17 0,-35 1-1,0 17 1,0-18 0,-17-18-1,-19 1 1,-16 17-1,34-35 1</inkml:trace>
  <inkml:trace contextRef="#ctx0" brushRef="#br0" timeOffset="1221.357">10037 12418 0,'-18'17'31,"0"19"-15,1-36-16,-36 70 15,-18-17 1,18-18 0,36-35-1,52 0 16,71 0-15,-71 0-16,88 0 16,36 0 15,-71 0-31,-52-17 31</inkml:trace>
  <inkml:trace contextRef="#ctx0" brushRef="#br0" timeOffset="1475.554">10231 12418 0,'-18'17'16,"18"1"-16,-35 88 15,17-18 17,0 0-17,1-17 1,-1-1-1,0-34-15</inkml:trace>
  <inkml:trace contextRef="#ctx0" brushRef="#br0" timeOffset="2194.926">5062 13106 0,'0'0'0,"18"0"16,123 0-1,88 0 1,212 17-1,177 36 1,52 18 0,36-1 15,-283-34-31,-123-19 31,-247-17-31</inkml:trace>
  <inkml:trace contextRef="#ctx0" brushRef="#br0" timeOffset="2628.232">5151 13741 0,'35'0'16,"-18"0"-16,107-18 16,52 0-1,142 18 1,229 0 0,158 0-1,36 0 1,-318 18-1,1 0 1,-213-1 0</inkml:trace>
  <inkml:trace contextRef="#ctx0" brushRef="#br0" timeOffset="3042.955">5009 13970 0,'89'18'0,"-178"-36"0,195 36 0,-88-18 15,52 0-15,72 17 0,263-17 32,124 36-17,300 16 1,-194-34-1,-105 17 1,-160-17 0,-264-18-1,-71 0 1,-17 0 0</inkml:trace>
  <inkml:trace contextRef="#ctx0" brushRef="#br0" timeOffset="3612.958">5380 12347 0,'-18'53'0,"-17"141"15,0-17 1,-54 228 0,-16 36-1,34-106 1,36-88-1,35-158 1</inkml:trace>
  <inkml:trace contextRef="#ctx0" brushRef="#br0" timeOffset="3928.449">6244 12418 0,'0'17'0,"0"1"0,0 141 15,0-353-15,0 423 0,0-211 0,0 105 0,0 459 31,0-229-31,0 70 16,0-158 0,18-124 15,17-123-15</inkml:trace>
  <inkml:trace contextRef="#ctx0" brushRef="#br0" timeOffset="4245.149">7867 12718 0,'0'17'0,"0"54"16,0 123-1,0 18 1,-35 123 0,-18 88-1,35-247 1,-17 1-1,35-124 1</inkml:trace>
  <inkml:trace contextRef="#ctx0" brushRef="#br0" timeOffset="4528.243">8749 12488 0,'0'18'0,"0"88"16,0-18-16,0 71 15,-18 141 1,1-1-1,-1 90 1,18-54 0,0-124-1,-18-158-15</inkml:trace>
  <inkml:trace contextRef="#ctx0" brushRef="#br0" timeOffset="5512.083">7391 14834 0,'0'-17'15,"53"-19"17,-36 19-32,36-1 15,18 0 1,-36 18 0,0 0-1,-35 53 1,0 0-1,-35 0 1,-36 0 0,36-18-1,35-17 1,18-18 31,17 0-32,-17 0-15,35 35 32,-36-17-17,-17 17 1,0 18 0,-35 0-1,0 0 1,-18-18-1,53-17 1</inkml:trace>
  <inkml:trace contextRef="#ctx0" brushRef="#br0" timeOffset="5845.698">8096 14764 0,'0'0'0,"0"17"0,-17 1 16,-54 53 0,1 17-1,-19-18 1,54-17-1,70-53 17,-17 0-17,123-35-15,0 17 16,0 1 0,-70-1-1,-54 18 1</inkml:trace>
  <inkml:trace contextRef="#ctx0" brushRef="#br0" timeOffset="6080.268">8255 14799 0,'-18'53'16,"1"-53"-16,-36 106 16,-18 17-1,18 1 1,18-89 0,35-17-1</inkml:trace>
  <inkml:trace contextRef="#ctx0" brushRef="#br0" timeOffset="7597.279">4868 12365 0,'18'0'47,"70"70"-32,-70-70-15,52 36 16,54 34-1,-1 1 1,-34-1 0,-1-34-1,-35-1 1,0 0 0,17-17-1,1 17 1,70 18 15,-35 0-15,-1 0-1,-34 0 1,17-18 0,71 18-1,-71-18 1,36 18-1,-36-18 1,-18 1 0,-17-19-1,35 19 1,1-19 0,-1 1-1,-35-18 1,-18 18 15,18 17-15,0-18-1,17 1 1,1 17 0,0-17-1,-1 17 1,18 1-1,18-19 1,-35 19 0,52-1-1,1 18 1,-19-18 0,19 18-1,-1 0 16,1-18-15,-1 18 0,18 0-1,1 17 1,-54-34 0,71 17-1,-36 0 1,-52-36-1,-1 36 1,-52-35 0,-1-18-1,-17 17 1,36 1 15,-19 0-31,1-1 16</inkml:trace>
  <inkml:trace contextRef="#ctx0" brushRef="#br0" timeOffset="8132.46">9807 14429 0,'53'0'16,"-106"0"-16,106-18 0,-35 18 0,-1 0 0,54 0 16,52 0-1,-34 0 1,-54 35 0,-35-17-1,-18 17 16,-17 0-15,-36 1 0,54-1-1,34-35 32,36 0-31,-17 0-1,-19 18 1,1-1 0,-36 36-1,-17 18 17,-18-36-32,53-17 0,-70 17 31,34-17-16,36-36 17</inkml:trace>
  <inkml:trace contextRef="#ctx0" brushRef="#br0" timeOffset="8465.705">10654 14358 0,'-18'35'15,"-17"1"-15,-18 34 16,-17 36 0,17-53-1,35-18 16,53-35 1,-17 0-32,52 0 15,89 0 1,0 0 0,0 0-1,-71 18 1,-70-18-1</inkml:trace>
  <inkml:trace contextRef="#ctx0" brushRef="#br0" timeOffset="8699.9">11077 14517 0,'-17'17'16,"17"1"-16,-18 0 16,0 70-1,-35 18 1,0 0 0,1-53-1,-1-18 1</inkml:trace>
  <inkml:trace contextRef="#ctx0" brushRef="#br0" timeOffset="9715.935">9454 12224 0,'-35'0'0,"18"0"0,-19 17 16,-17 19-16,-88 34 15,-123 36 1,34 0 0,1 17-1,0-17 1,35-18 0,0 54 15,17-19-16,19 0 1,-36 1 0,70-36-1,1 0 1,34-17 0,1-36-1,-71 53 1,1-17-1,17-1 1,-18 1 0,35 0-1,-17-1 1,-70 18 0,34-35 15,1 18-16,35-36 1,-36 18 0,71 0-1,54-35 1,34-18 15,0 17-15,1 1-16,-1-1 15</inkml:trace>
  <inkml:trace contextRef="#ctx0" brushRef="#br0" timeOffset="10283.616">3863 14799 0,'18'0'15,"-1"-18"1,36-17 0,0 17-1,-35 1 1,-36 34 31,18 1-47,-18 0 0,-52 17 15,17 0 1,53-17 15,18-18 0,-1 0-15,18 0 0,-17 0-16,0 18 15,-18 17 1,0 0 0,-18 36-1,-17-18 1,17-36-1,1 1 1,17-36 31,17 18-47,-17-17 0</inkml:trace>
  <inkml:trace contextRef="#ctx0" brushRef="#br0" timeOffset="10617.954">4339 14799 0,'0'35'31,"0"-17"-31,-17 17 16,-36 36-1,53-54-15,-53 54 16,53-36-1,17-35 32,1 0-47,0 0 0,123-17 32,-18-19-17,-52 36 1,-1-17-1,-34 17 1</inkml:trace>
  <inkml:trace contextRef="#ctx0" brushRef="#br0" timeOffset="10884.973">4692 14693 0,'0'18'15,"-18"35"-15,-17 70 32,-18 18-17,18 18 1,17-35-1,1-36 1,17-35 0</inkml:trace>
  <inkml:trace contextRef="#ctx0" brushRef="#br0" timeOffset="15732.024">5750 14605 0,'18'0'0,"-36"0"0,54 0 16,-36 18 31,0-1-32,0 1-15,-36 35 16,36-36 0,18-17 30,0 36-30,-1-19 0,-17 1-16,0 17 15,0 18 1,-35 18 0,0-18-1</inkml:trace>
  <inkml:trace contextRef="#ctx0" brushRef="#br0" timeOffset="15990.113">5997 14834 0,'0'18'15,"0"0"-15,-17-18 0,-19 70 16,-17-17 0,53-18-1,36-35 17,52-17-17,-18-19 1,-52 36-1,53-17 1</inkml:trace>
  <inkml:trace contextRef="#ctx0" brushRef="#br0" timeOffset="16223.504">6156 14834 0,'-35'36'0,"17"34"16,0 36-1,1 0 1,-1-36 0,1-34-1,17-19 16,-18-17-31</inkml:trace>
  <inkml:trace contextRef="#ctx0" brushRef="#br0" timeOffset="16741.382">4710 14834 0,'0'18'78,"-18"0"-63,18-1 1,0 1 0,0 0 15,18-18-16,-1 0 1,-17 17-16,0 18 16,0 18-1,0 0 1,-17 0 0,-1-35-1,36-18 32,17-53-47</inkml:trace>
  <inkml:trace contextRef="#ctx0" brushRef="#br0" timeOffset="16959.058">4992 14940 0,'0'35'15,"0"1"1,0-19-16,0 19 16,0-19-1,35-17 17,53-17-17,36-36 1,-89 35-16</inkml:trace>
  <inkml:trace contextRef="#ctx0" brushRef="#br0" timeOffset="17157.938">5274 14923 0,'-18'35'16,"18"-18"-16,-17 54 15,-1 0 1,18-19 0,71-34-1</inkml:trace>
  <inkml:trace contextRef="#ctx0" brushRef="#br0" timeOffset="17794.231">8943 14676 0,'0'17'110,"-18"-17"-110,1 0 0,17 18 0,0-1 15,-18 1 1,18 0 31,0-1-32,0 19 1,0-1 0,0-17-1</inkml:trace>
  <inkml:trace contextRef="#ctx0" brushRef="#br0" timeOffset="17992.055">9119 14711 0,'0'35'0,"-17"36"16,17-1 15,17-52-15,36-18-1,-17 0 1,-19 0-16</inkml:trace>
  <inkml:trace contextRef="#ctx0" brushRef="#br0" timeOffset="18144.255">9296 14781 0</inkml:trace>
  <inkml:trace contextRef="#ctx0" brushRef="#br0" timeOffset="18433.297">10001 13247 0</inkml:trace>
  <inkml:trace contextRef="#ctx0" brushRef="#br0" timeOffset="18594.372">9984 13564 0,'0'71'16,"0"-142"-16,-18 195 16,18-71-1,0-36 1</inkml:trace>
  <inkml:trace contextRef="#ctx0" brushRef="#br0" timeOffset="18794.889">9966 13952 0,'0'18'0,"0"0"0,0 17 31,0-17-15,0 17-1,0 0 1,0 0 0,0 1-1,0-19 17</inkml:trace>
  <inkml:trace contextRef="#ctx0" brushRef="#br0" timeOffset="71926.386">6244 18803 0,'-17'0'0,"-1"18"16,-17 17-1,-89 18 1,-193-53 0,87 0-1,-299-124 1,0-34-1,-35-54 1,123-17 0,264 70-1,124 0 1,53-17 0,71-1-1,52 1 1,89-53-1,88 17 17,106 71-17,87 0 1,-52 70 0,-88 71-1,-18 36 1,-70 140-1,-159-35 1,-18 88 0,-53-17-1,-35 53 1,-70 105 0,-124 18-1,-36-88 1,19-124-1,70-87 1,70-37 15,53-34-15</inkml:trace>
  <inkml:trace contextRef="#ctx0" brushRef="#br0" timeOffset="73346.577">13353 18785 0,'0'0'0,"-53"0"31,17 0-31,-87 18 16,-142 0-1,-17-18 1,-35-36 0,52-52-1,71 0 1,-35-88 15,123 70-31,0-35 16,53 17-1,18-35 17,35 18-17,53 0 1,70-35 0,36-1-1,53 19 1,17 17-1,141-18 1,-17 88 15,-141 54-31,105-19 16,-52 19 0,105 17 15,-158 17-31,88 36 15,-36 36 17,-87-19-17,-18 36 1,-54 53 0,-16-18-1,16 53 1,-34-53-1,35 0 1,-36-18 0,-52-52-1,0 17 1,-18 71 15,0-71-15,-36-17-16,-34 17 15,-54 0 17,-70-17-17,-70 35 1,-1-1 0,1-16-1,-1-54 1,-35 35-1,-35-70 1,18 0 0,-89-17-1,106-19 1,53-16 0,124 16-1,52 19 1,36 17-1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1.62791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19-03-27T02:05:51.27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12577 13511 0,'0'-17'47,"0"-1"-47,0-35 0,0 0 16,0-123-1,52-53 1,19-54 0,-18 142-1,0 53 1,-36 106 15,-17-1-31,36 72 16,17 52-1,0 17 1,17 72 15,-70-177-31,18 35 16,-18-53 0</inkml:trace>
  <inkml:trace contextRef="#ctx0" brushRef="#br0" timeOffset="307.268">12524 13035 0,'0'-17'31,"17"17"0,1 0-31,70 0 16,141 0-1,-105 0 1,-36 0 0,-17 0-1,-54 0 17</inkml:trace>
  <inkml:trace contextRef="#ctx0" brushRef="#br0" timeOffset="711.9">13635 12577 0,'0'17'47,"0"1"-47,-18-1 0,1 72 15,-36 52 1,17 18-1,19-18 1,17-18 0,35-17-1,36-18 17,-18-53-17,-1-17 1,-16 0-1</inkml:trace>
  <inkml:trace contextRef="#ctx0" brushRef="#br0" timeOffset="1125.394">14429 12682 0,'17'0'31,"36"0"-15,35 0-1,-17 0 1,-53 0-16,17 0 16</inkml:trace>
  <inkml:trace contextRef="#ctx0" brushRef="#br0" timeOffset="1642.835">14552 12700 0,'0'18'16,"-18"70"-1,18-71-15,-35 107 16,18 17 0,-1-17 15,-17-1-31,17-35 31,18-53-15,0-17-1,35 0 1,71-1 0,53 1-1,-53-18 1,0 18 0,-71-1-1,-18-17 32,1-17-31,17-1-1</inkml:trace>
  <inkml:trace contextRef="#ctx0" brushRef="#br0" timeOffset="1956.948">15222 12682 0,'0'36'15,"0"-19"-15,-17 107 16,-19-1-1,19 54 17,-1-107-32,18 1 15,0-36 17,0-17-17</inkml:trace>
  <inkml:trace contextRef="#ctx0" brushRef="#br0" timeOffset="2226.781">15610 12753 0,'18'0'32,"-18"18"-17,18 17 1,-1-18-16,1 19 15,0-19-15</inkml:trace>
  <inkml:trace contextRef="#ctx0" brushRef="#br0" timeOffset="2428.187">15646 13176 0,'0'18'0,"0"-36"0,0 54 16,0-19-16,0 1 0,0 35 16,0 17-1,0-34 17,17-1-17</inkml:trace>
  <inkml:trace contextRef="#ctx0" brushRef="#br0" timeOffset="3634.583">16016 12841 0,'-18'0'15,"18"-35"1,71 0 0,35 17-1,17 0 1,1 18-1,-71 53 1,-36 18 0,-17-1-1,-35 19 1,-18-19 0,-17-35-1,34-17 1,-34-18-1,52 0 17,36 0 15,35 0-32,17 18 1,-52-18-16,70 53 15,-35-1 1,-35 1 0,-18-17-1,-53-1 1,-35-35 0,-1 0-1,1 0 1,18 0-1</inkml:trace>
  <inkml:trace contextRef="#ctx0" brushRef="#br0" timeOffset="4573.7">16775 12612 0,'17'0'47,"19"0"-31,-19-18-16,54 18 16,-71-17-16,70-1 15,-34 18 1,-19 0 15,-17 18-15,0 17-1,18 18-15,-1 105 16,1 1 0,0 18-1,-1-54 1,-17 1-1,0-36 1,0-53 15,0-17-15,0-1 0,-17-17 15,-1 0-16,0 0 48,1 0-47</inkml:trace>
  <inkml:trace contextRef="#ctx0" brushRef="#br0" timeOffset="4913.906">17921 13229 0,'0'53'16,"0"-35"-16,-35 17 0,0 71 15,-18 0 17,17-36-17,19-70 1</inkml:trace>
  <inkml:trace contextRef="#ctx0" brushRef="#br0" timeOffset="5631.004">18115 12912 0,'0'-18'0,"18"0"0,-36 54 0,124-107 16,-35 36 0,17 35-1,0 0 1,-35 70 15,-18 36-15,-70 0-1,-18 0 1,-35 35 0,0-53-1,35-35 1,53-35 15,17-18-15,1 0-16,70 0 15,71 0 1,-53 17 0,-18-17-1,-53 0 16,-17 0-15,-1 0 0</inkml:trace>
  <inkml:trace contextRef="#ctx0" brushRef="#br0" timeOffset="6080.057">19050 12435 0,'18'0'0,"-1"0"15,1 18 1,70 70 0,0 53-1,-17 71 1,-53 53 0,-18-107-1,-71 72 1,-17-107-1,-18-17 1,35-35 0,1-19-1,-1-16 1,54-36 0</inkml:trace>
  <inkml:trace contextRef="#ctx0" brushRef="#br0" timeOffset="7248.759">20073 12753 0,'18'0'47,"35"18"-31,17-18-1,-17 0 1,-35 0-16,-1-18 31,-34 18 16,-1 0-31,0 0-16,-70 18 15,-18 17 1,18 0 0,88 18-1,0 0 1,53 18 0,18-1-1,-18-17 1,-53 0-1,0-18 1,-36-17 0,-52-1 15,-35-17-31,-1 0 31,71-35-31,36 35 31,34 0 1,54 0-17,-54 0-15,107 18 16,123 17 0,-124-17-1,-17-18 1,-53 0-1,-35 0 1</inkml:trace>
  <inkml:trace contextRef="#ctx0" brushRef="#br0" timeOffset="7481.241">20708 12771 0,'0'17'16,"0"18"0,0 18-16,-18 71 15,-17 17 1,0-18 0,-53 54-1,35-89 1,-18-17-1,36-71-15</inkml:trace>
  <inkml:trace contextRef="#ctx0" brushRef="#br0" timeOffset="7699.708">20161 13564 0,'-17'0'15,"34"0"-15,-52 0 0,35 18 16,-53 70-1,35 18 1,1 0 0,17-18-1,0-35 1</inkml:trace>
  <inkml:trace contextRef="#ctx0" brushRef="#br0" timeOffset="8068.291">20038 13688 0,'0'-18'15,"35"18"1,89 0-1,17 35 1,-36 18 0,-34 18-1,-53-18 1,-18-18 0,-18 0-1,-70-17 1,-53-18-1,-18 0 1,88 0 0,54 0-1</inkml:trace>
  <inkml:trace contextRef="#ctx0" brushRef="#br0" timeOffset="8266.401">20902 13741 0,'0'17'0,"0"19"16,0 52-1,0-35 1,-18 0 0</inkml:trace>
  <inkml:trace contextRef="#ctx0" brushRef="#br0" timeOffset="15472.224">12383 15910 0,'0'-17'31,"0"-1"-31,0-105 16,17 87 0,18-87-16,1-89 31,17-17-16,0 70 1,-18 89 0,-18 52-1,1 18 17,0 0-32,17 88 15,53 106 1,0-35-1,-17 0 1,-36-18 0,-17-53-1,-18-53 1</inkml:trace>
  <inkml:trace contextRef="#ctx0" brushRef="#br0" timeOffset="15811.682">12400 15416 0,'0'-17'47,"88"17"-31,53 0-1,-105 0-15,122 0 16,-34 0 0,-71 17-1</inkml:trace>
  <inkml:trace contextRef="#ctx0" brushRef="#br0" timeOffset="19177.649">13564 14482 0,'-17'17'31,"17"1"-15,-18 17-16,-35 53 15,0 36 1,36 17 0,-19 35-1,19-35 1,52 18-1,35-35 1,19-1 0,-1-17 15,0-53-15,-17-36-1</inkml:trace>
  <inkml:trace contextRef="#ctx0" brushRef="#br0" timeOffset="21896.053">14146 14711 0,'0'17'31,"0"19"-31,0-19 0,0 89 16,0 35 0,0 0-1,-17 1 1,17-19 15,17-70-15,19-35-1,-1-18-15</inkml:trace>
  <inkml:trace contextRef="#ctx0" brushRef="#br0" timeOffset="22164.098">14817 14799 0,'0'18'32,"0"17"-17,0 36 1,0-54-16</inkml:trace>
  <inkml:trace contextRef="#ctx0" brushRef="#br0" timeOffset="22379.381">14746 15311 0,'-18'70'15,"36"-140"-15,-36 158 0,18-53 16,0-17-1</inkml:trace>
  <inkml:trace contextRef="#ctx0" brushRef="#br0" timeOffset="22774.147">15381 14764 0,'0'0'16,"0"17"-1,0 107 1,-35 17 0,0 18-1,17-18 1,0-53-1,1-35 1,34-53 31</inkml:trace>
  <inkml:trace contextRef="#ctx0" brushRef="#br0" timeOffset="23047.097">15752 14781 0,'0'18'31,"0"0"-31,35 35 16,-18 17-1,-17-35 1,18 18-16,-18-35 16</inkml:trace>
  <inkml:trace contextRef="#ctx0" brushRef="#br0" timeOffset="23198.687">15822 15293 0,'0'53'16,"0"0"-1,0 0 1,-18-18 0,18 0-1,0-17 1</inkml:trace>
  <inkml:trace contextRef="#ctx0" brushRef="#br0" timeOffset="24098.411">16351 14817 0,'0'-18'63,"18"18"-63,52 0 15,-52 0-15,88-18 16,35 54-1,-53 87 1,-52-35 0,-36 1-1,-89-19 1,-17-17 15,18-53-31,18 0 31,34 0-15,54 0 15,53 0-15,-54 0-16,71 53 16,18 0-1,-35 35 1,-53-17-1,-18-18 1,-53-1 0,-36-16-1,-34-36 1,-18 0 0,70-18 15,54 0-16,17 1-15</inkml:trace>
  <inkml:trace contextRef="#ctx0" brushRef="#br0" timeOffset="24399.577">17956 15540 0,'-17'35'15,"17"-17"-15,-71 35 16,-17 0-1,-35 35 1,70-53 0</inkml:trace>
  <inkml:trace contextRef="#ctx0" brushRef="#br0" timeOffset="24899.052">18274 15081 0,'0'-35'16,"0"70"-16,35-88 0,0 36 15,89-1 1,70 18 0,-35 35-1,-71 36 1,-70-1 0,-89 36-1,-35-18 1,0 1-1,53-36 1,36-36 0,87 1 15,-34-18-15,87 35-1,1-17 1,-1 17-1,0 0 1,-70-35 0,0 0-1,-53-17-15</inkml:trace>
  <inkml:trace contextRef="#ctx0" brushRef="#br0" timeOffset="25252.752">19473 14781 0,'0'18'15,"18"-18"-15,-18 35 16,106 124-1,-36 17 1,-17 18 0,-35 1-1,-36-1 1,-52-71 0,-18-17-1,-36-18 1,1-17-1,87-54 1</inkml:trace>
  <inkml:trace contextRef="#ctx0" brushRef="#br0" timeOffset="26055.39">20249 14975 0,'18'0'46,"0"-17"-30,52 17 0,-17-18-1,-35 18-15,35-17 16,-36-1 0,-34 18 46,-1 0-62,0 18 0,-34-1 16,16 1-16,-105 70 31,106-35-31,35-18 31,18 0-15,70 1-1,-53-1 1,-17-17 0,-18 17 15,0-17-31,-36-1 16,-17 18-1,18 1 1,0-19-1,53-17 48,-1 0-63,89 0 31</inkml:trace>
  <inkml:trace contextRef="#ctx0" brushRef="#br0" timeOffset="26301.049">20990 15046 0,'0'71'15,"-17"-54"-15,17 18 0,-18 89 16,-17-18 0,-1-18-1,1-17 1,0-19 0</inkml:trace>
  <inkml:trace contextRef="#ctx0" brushRef="#br0" timeOffset="26535.769">20443 15628 0,'-17'35'0,"17"-17"0,-18 35 16,1 88-1,-1-35 1,18-18-1,0-53 1,0-17 0,18-18 15</inkml:trace>
  <inkml:trace contextRef="#ctx0" brushRef="#br0" timeOffset="26889.192">20514 15787 0,'18'-18'0,"-36"36"0,106-36 16,-70 18-16,70 18 16,53 35-1,-35 17 1,-53-17-1,-53-35 1,0 17 0,-53-17-1,-53-1 1,0 1 15,1-18-15,34 0-1,36 0 1</inkml:trace>
  <inkml:trace contextRef="#ctx0" brushRef="#br0" timeOffset="27104.534">21237 15963 0,'0'35'16,"0"18"-1,0-17 1,0-1-1</inkml:trace>
  <inkml:trace contextRef="#ctx0" brushRef="#br0" timeOffset="28488.047">11412 15011 0,'0'17'31,"18"-17"-15,0 0-16,105 0 31,-35 0-31,36 0 15,-71 36 1</inkml:trace>
  <inkml:trace contextRef="#ctx0" brushRef="#br0" timeOffset="28787.551">11395 15222 0,'0'0'0,"17"0"31,1 0-31,17 0 0,124 0 15,70 0 17,-140 0-17,-19 18 1</inkml:trace>
  <inkml:trace contextRef="#ctx0" brushRef="#br0" timeOffset="30203.294">7955 11730 0,'-17'0'32,"-1"0"-32,-17 18 15,35-1-15,-53 18 16,35 18 0,18 18-1,0-18 16,53-18-31,35-17 32,0-18-17,-35 0 1,-17-36 0,-19-16-1,-17-19 1,-17 0-1,-19 36 1,1 0 0,17 17-1</inkml:trace>
  <inkml:trace contextRef="#ctx0" brushRef="#br0" timeOffset="30486.827">8326 11589 0,'0'0'15,"0"53"1,0 17-1,0 54 1,0-18 0,0-36-1,0-17 1,17-53 62</inkml:trace>
  <inkml:trace contextRef="#ctx0" brushRef="#br0" timeOffset="30894.435">8414 11748 0,'0'-18'0,"0"36"0,17-36 16,19 18 0,17 0-1,17 0 1,-52 0 0,-1 0-1,-17 18 32,0 17-47,0-18 16,0 36-1,-35 36 1,0-19 0,17-17-1,18-35 1</inkml:trace>
  <inkml:trace contextRef="#ctx0" brushRef="#br0" timeOffset="31106.047">8661 11871 0,'-18'18'16,"36"-36"-16,-1 18 31,1 0-15,17 0-1,-17 0 1,17 0-1,-35-18-15</inkml:trace>
  <inkml:trace contextRef="#ctx0" brushRef="#br0" timeOffset="31339.809">8908 11624 0,'0'18'31,"0"35"-15,0-18-16,0 71 15,-18 0 1,18-54 0,0-34-1,0 0 1</inkml:trace>
  <inkml:trace contextRef="#ctx0" brushRef="#br0" timeOffset="31557.971">9102 11677 0,'0'0'0,"0"35"0,0 1 16,-18 34 0,18 71-1,0-35 1,-18 17 0,18-52-1</inkml:trace>
  <inkml:trace contextRef="#ctx0" brushRef="#br0" timeOffset="32060.543">8043 12453 0,'-35'0'15,"70"0"-15,-88 0 0,-17 35 16,17 36 0,35-1-1,18-34 1,71-19 0,52-17-1,-34-35 16,-19 0-15,-70-18 0,0 18-1,0 17 1,-18 18 0</inkml:trace>
  <inkml:trace contextRef="#ctx0" brushRef="#br0" timeOffset="32306.832">8520 12330 0,'0'17'0,"-36"71"16,19-88-1,17 89 1,0-19 0,-18 1-1,18-18 1,-18-18 0,18-17-16</inkml:trace>
  <inkml:trace contextRef="#ctx0" brushRef="#br0" timeOffset="32740.445">8096 12947 0,'0'0'16,"0"-18"-1,53 18 16,-35 0-31,35 0 16,-36 0 0,19 36-1,-36-1 1,0-17 0,-18 17-1,-17-18 1,17 1-1,36-18 32,17 0-47,36 0 16,-19 0 0,-34 0-16,35-18 31,-18 18-16,1-35 1</inkml:trace>
  <inkml:trace contextRef="#ctx0" brushRef="#br0" timeOffset="33073.98">8784 12471 0,'0'17'16,"0"-34"-16,-17 52 0,-1 18 15,0-35-15,-35 70 16,0 0 0,36-18 15,-1-34-16,18-19 1,18-17 0,17 0-1,0 0 1,36 0 0,-1-53-1,-34 36 1</inkml:trace>
  <inkml:trace contextRef="#ctx0" brushRef="#br0" timeOffset="33307.658">9013 12418 0,'-17'35'16,"17"-17"-1,-18-1-15,-17 54 16,-18 17 0,0-17-1,35-18 1,1-36 0</inkml:trace>
  <inkml:trace contextRef="#ctx0" brushRef="#br0" timeOffset="33507.881">8696 12718 0,'18'0'47,"-1"0"-47,54 0 31,-1 0-15,-52 0-16,35 0 16</inkml:trace>
  <inkml:trace contextRef="#ctx0" brushRef="#br0" timeOffset="33868.658">9084 12506 0,'0'88'32,"0"-35"-32,-18 35 15,36-317-15,-36 476 16,1-177 0,-1-34-1,18-54 32,0-17-31,35-18-1,-17 35 1,0 18 0,17 0-1,-17 0 1,-1 0-1</inkml:trace>
  <inkml:trace contextRef="#ctx0" brushRef="#br0" timeOffset="34225.599">8890 12947 0,'-18'0'31,"18"35"-15,-35 18-1,35-18 1,0-17-1,35-18 1,-17 0-16,88 0 16,-53 0-1,-18 0 1,-17 18 31,-1-18-32,-17 17-15</inkml:trace>
  <inkml:trace contextRef="#ctx0" brushRef="#br0" timeOffset="34859.551">9701 12330 0,'-17'0'31,"17"35"-31,-18-35 16,-17 53-16,0 35 16,-18 18-1,53-18 1,0 18 15,17-36-15,-17-17-1,0-17 1,0 17 0,0-18-1,-17-18 1,-1 1 0</inkml:trace>
  <inkml:trace contextRef="#ctx0" brushRef="#br0" timeOffset="35076.17">9402 12753 0,'17'0'31,"-34"0"-31,52-18 0,35 18 16,71 0-1,-17 0 1,-1 0 0,-70 18-1</inkml:trace>
  <inkml:trace contextRef="#ctx0" brushRef="#br0" timeOffset="35457.471">10037 12788 0,'-18'0'31,"0"0"-15,54 0-16,-89 0 0,17 18 15,-34 35 1,17 0 0,53 0-1,0-18 1,88 0 0,36-35-1,-19 0 1,-34-17-1,-53-19 1,-18 1 0,-18 0-1,0 17 17,18 0-1</inkml:trace>
  <inkml:trace contextRef="#ctx0" brushRef="#br0" timeOffset="35880.534">10354 12665 0,'18'17'15,"-18"54"1,0-36-16,-18-158 15,18 299-15,0-158 0,-18 52 16,1-34 0,17-1-1,-18-35 17,18-18-1,0 1-16,18-36 1,-1 35 0,19 0-1,-19 1 1,1 17 0,17 0-1,-35 17-15,36-17 16,-1 18-1,-18-18 17</inkml:trace>
  <inkml:trace contextRef="#ctx0" brushRef="#br0" timeOffset="36578.657">10689 12647 0,'0'0'16,"18"35"15,-18 54-15,0-72-16,0 54 16,-18-1-1,1-34 1,17-54 46,17 18-62,18-53 16,54-70 0,-19 52-1,-35 36 1,-17 35-1,0 17 1,-18 72 0,-18 16-1,0-34 1,1-18 0,17-71 46,0 1-62,70-72 16,-17 36-1,-53 36 1,53-18 0,-17 35-1,-1 0 1,-18 35-1,1 18 1,-18-18 0,0 18-1,0-18 1,0 18 0,-18-18-1,18-17 1</inkml:trace>
  <inkml:trace contextRef="#ctx0" brushRef="#br0" timeOffset="37513.028">6685 12294 0,'0'18'31,"0"0"-31,0-1 0,0 71 16,-35 36 0,0 17-1,17-35 1,18-53 0,18-53 15,17 0-31,71 0 15,141 0 17,-89 0-17,-16 17 1,-72-17 0,-52 0 15,-18-17 0,0-1-15,0 0-16,0 1 15</inkml:trace>
  <inkml:trace contextRef="#ctx0" brushRef="#br0" timeOffset="38029.343">7250 12559 0,'0'0'32,"17"0"-17,1 0 1,70 0 0,-70 0-16,123 35 15,-71-17 1,-34-1-1,-36 1 1,0 53 0,-36 34-1,-17 1 1,-35-17 0,18-1-1,17-35 1,18-36-1,17-17 1,0 0 15,-17-53-15,0-35 0,17-18-1,36 0 1,17 36-1,0 35 1,1-1 0,-36 19-1,17 17 1</inkml:trace>
  <inkml:trace contextRef="#ctx0" brushRef="#br0" timeOffset="46505.102">11395 17004 0,'0'-18'31,"53"18"-31,52-35 16,-69 35-16,158 0 31,-177 0-31,89 0 16,-18 0-16</inkml:trace>
  <inkml:trace contextRef="#ctx0" brushRef="#br0" timeOffset="46803.695">11483 17304 0,'18'0'31,"-1"0"-31,18 0 0,124 0 15,53 35 17,-18-17-17,-106-18 1,-35 0 0,-35 0-16</inkml:trace>
  <inkml:trace contextRef="#ctx0" brushRef="#br0" timeOffset="47804.825">11642 13264 0,'17'0'31,"36"0"-15,-35 0-16,88 0 15,17 0 1,-17 0 0,-88 0-16</inkml:trace>
  <inkml:trace contextRef="#ctx0" brushRef="#br0" timeOffset="48072.471">11659 13476 0,'18'0'16,"17"0"-16,53 18 15,71-1 1,-35 1 0,-36 0-1,-71-18 1</inkml:trace>
  <inkml:trace contextRef="#ctx0" brushRef="#br0" timeOffset="49254.03">12859 17480 0,'0'-17'31,"-18"-1"-15,18 0-16,0-52 15,0-124 1,53 17 0,0-34-1,18 34 1,-19 107 0,-34 52-1,0 18 1,17 0-1,0 106 1,18 35 0,-18 18-1,-35-142-15,18 124 16,0-35 0,-1-35-1</inkml:trace>
  <inkml:trace contextRef="#ctx0" brushRef="#br0" timeOffset="49557.443">12947 16951 0,'0'0'0,"18"0"46,17-18-30,0 18-16,71 0 16,0 0-1,0 0 1,-89 0 0</inkml:trace>
  <inkml:trace contextRef="#ctx0" brushRef="#br0" timeOffset="49957.131">13829 16492 0,'0'18'31,"0"0"-31,-53 70 16,18 0-1,-36 53 1,1 0-1,70-123-15,-36 194 32,36-124-32,18 18 15,17-18 1,18-53 0,-35-35 15</inkml:trace>
  <inkml:trace contextRef="#ctx0" brushRef="#br0" timeOffset="50473.698">14182 16616 0,'17'0'47,"1"0"-47,53 0 16,-19 0 0,-34 0-1,0 0 1</inkml:trace>
  <inkml:trace contextRef="#ctx0" brushRef="#br0" timeOffset="50905.905">14288 16616 0,'-18'0'0,"0"53"15,18-36 1,-35 72-16,17 52 16,-17 0 15,35-18-16,0-87 1,0-1 0,0-18-1,18 1 1,70-18 0,18 18-1,-89-18-15,89 0 16,-88 0-16,52 0 15,-52 0 1,0-18 15</inkml:trace>
  <inkml:trace contextRef="#ctx0" brushRef="#br0" timeOffset="51226.944">14958 16492 0,'0'18'16,"0"0"-16,0-1 16,0 124-1,0-88-15,-35 53 16,35-35 15,0-36-31,0-17 31</inkml:trace>
  <inkml:trace contextRef="#ctx0" brushRef="#br0" timeOffset="51644.266">15328 16616 0,'0'17'62,"0"1"-62,0 0 16,18-18-16,-18 35 0,0 36 15</inkml:trace>
  <inkml:trace contextRef="#ctx0" brushRef="#br0" timeOffset="51809.735">15328 16986 0,'-17'53'32,"17"-35"-17,-18 35 1,53-177-16,-70 283 16,35-141-16</inkml:trace>
  <inkml:trace contextRef="#ctx0" brushRef="#br0" timeOffset="52258.608">15840 16563 0,'0'18'0,"0"-1"0,0 71 16,-36 36-1,36-89 1,-35 106 0,0-17-1,17-18 1,1-54-1</inkml:trace>
  <inkml:trace contextRef="#ctx0" brushRef="#br0" timeOffset="52543.268">16140 16669 0,'17'0'16,"-17"53"0,0-36-16,0 36 15,0 18 1,0-18 0</inkml:trace>
  <inkml:trace contextRef="#ctx0" brushRef="#br0" timeOffset="52697.568">16157 17127 0,'-35'177'31,"17"-160"-31,18 19 16,0-19-1,53-264-15</inkml:trace>
  <inkml:trace contextRef="#ctx0" brushRef="#br0" timeOffset="53415.239">16651 16704 0,'53'0'15,"-106"0"-15,124 0 0,-36 18 16,-17-18-16,17 53 16,-35 0-1,0-18 1,0 18-1,-53-18 1,18-17 0,-18-1 15,17-17-15,54 0 15,17 18-16,36 35 1,-18 17 0,-18-17-1,-35-35-15,0 17 16,0 18 0,-17-18-1,-54-17 1,-17 0-1,0-18 1,-18 0 15,88 0 1</inkml:trace>
  <inkml:trace contextRef="#ctx0" brushRef="#br0" timeOffset="54212.454">16986 16457 0,'18'0'47,"0"0"-47,105 0 16,-105 0-16,123-18 15,-18 1 1,-70 17 15,-53-18-15,18 89 15,-18-36-31,0 106 16,0 18-1,0 17 1,0-140-16,0 122 16,0-140-16,0 52 15,0-34 1,-18-36 46,1 0-46,-36 0-16,-18 0 31,18 0-15,35 0-16</inkml:trace>
  <inkml:trace contextRef="#ctx0" brushRef="#br0" timeOffset="54489.417">18027 17004 0,'0'0'16,"0"35"0,0-17-16,-53 52 15,-18 1 1,54-36-1</inkml:trace>
  <inkml:trace contextRef="#ctx0" brushRef="#br0" timeOffset="55132.635">18415 16686 0,'0'-17'0,"0"34"0,18-34 16,-18-1-16,17 18 0,71-18 31,54 18-15,-37 53-1,-69-17 1,-36 17 0,-53 17-1,53-52-15,-88 52 16,-36 19-1,18-1 1,71-53 0,53-35 31,-1 0-47,1 0 0,52 0 15,-52 0-15,88 0 16,-35 0-1,-36 0 17,0 0-32</inkml:trace>
  <inkml:trace contextRef="#ctx0" brushRef="#br0" timeOffset="55530.33">19121 16263 0,'52'0'0,"-52"18"16,71 88 0,0 35-1,-36 17 1,-17 1 0,-36-18-1,-70 18 1,-18-18-1,-53-17 1,18-54 0,70-17-1,36-35 1</inkml:trace>
  <inkml:trace contextRef="#ctx0" brushRef="#br0" timeOffset="56814.317">20126 16704 0,'0'0'16,"18"0"15,17 0-31,88 0 16,-105 0-1,88 0-15,-71 0 31,0 0-15,-52 0 62,-1 0-78,-35 0 16,-35 18-1,70-18-15,-35 35 16,53 18 0,18-18-1,0-35-15,52 71 16,-34-18 0,-36-36 15,0 1-16,-18 0 1,-70-1 0,70-17-16,-123 0 15,35 0 1,71 0 0,53 0 30,-1 0-46,1 0 0,123 0 16,0 0 0,0-35-1,-35-36 1,-88 71 0,52-70-16</inkml:trace>
  <inkml:trace contextRef="#ctx0" brushRef="#br0" timeOffset="56999.703">20761 16704 0,'-18'335'78,"18"-317"-78,-17 52 16,-19 1-1,107-565-15,-159 1006 0,17-460 16</inkml:trace>
  <inkml:trace contextRef="#ctx0" brushRef="#br0" timeOffset="57502.449">20161 17251 0,'-53'317'141,"53"-334"-126,0-1-15,18-52 16,0 34 0,35 1-1,52 35 17,178-124-32,-530 248 0,300-106 0,88 52 31,-512-299-31,759 458 0,-352-194 0,-36-17 31,0 0 0,-71-1-15,0-17 0,54 0-16,-18 0 15,17 0 1</inkml:trace>
  <inkml:trace contextRef="#ctx0" brushRef="#br0" timeOffset="57719.179">21255 17410 0,'53'299'94,"-53"-281"-79,-53-335-15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1.62791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19-03-27T02:07:19.6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6932 15169 0,'0'18'16,"0"0"-16,0-1 16,-194 72-1,194-72-15,-564 54 16,-54-36-1,583-35-15,-953-106 16,71-123 0,864 211-16,-829-352 15,335-36 1,530 389-16,-107-248 16,212-458 15,159 264-31,-211 424 0,475-424 15,195 230 17,87 194-17,-740 35-15,812 176 16,-107 106 0,-176 124-1,-564-371-15,211 336 16,-246 211-1,-1-565-15,-194 389 16,-352 194 0,529-583-16,-283 195 15,-105 0 1,35-71 0,123-35-1,159-36 1,89-52-1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1.62791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19-03-27T02:09:29.7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2558 900 0,'0'0'16,"-18"35"15,-35 35-31,18-34 0,-265 299 31,176-176-15,19-36 0,16 1-1,89-107-15,-35 54 16,35-54-1</inkml:trace>
  <inkml:trace contextRef="#ctx0" brushRef="#br0" timeOffset="536.98">2399 1094 0,'0'0'0,"18"17"31,-18 1-15,0 0-16,0 17 0,0 35 15,0 124 1,0-176-16,17 211 15,54-35 1,-71-176-16,70 70 16,-52-70-1,52-71 1,36-123 0,-88 176-16,105-283 31,-17 89-31,18-88 31,-107 247-31,19 0 16,-36 140 31,0 1-47,0-18 15,17 53 1,1-17-1,-18-106-15,0 52 16,0-35 0,18-35 15</inkml:trace>
  <inkml:trace contextRef="#ctx0" brushRef="#br0" timeOffset="1024.04">3210 2170 0,'36'-18'15,"-36"0"-15,35-17 16,-18 0-16,125-177 16,-37 53-1,19-35 1,70-106 0,-194 283-16,70-71 15,-17 35 1,-35 53-1,0 35 17,-1 71-32,54 53 31,-18 35-15,0-18-1,-18-88 1,-35-35-1,0-35 1</inkml:trace>
  <inkml:trace contextRef="#ctx0" brushRef="#br0" timeOffset="1267.642">3440 1729 0,'0'-18'0,"0"36"0,17-36 47,1 18-47,52 0 16,-52 0-16,70 0 15,230 18 1,-142-1 0,-158-17-16,105 18 0</inkml:trace>
  <inkml:trace contextRef="#ctx0" brushRef="#br0" timeOffset="1549.97">4427 1129 0,'0'0'16,"18"0"15,53 0-16,-36 0-15,71 18 16,158-1 0,-246-17-16,194 18 15,-36-18 1</inkml:trace>
  <inkml:trace contextRef="#ctx0" brushRef="#br0" timeOffset="1785.576">5009 1147 0,'-17'0'16,"34"0"-16,-52 17 0,-18 36 16,-35 141-1,18-17 1,17-1-1,53-35 1,0-70 0,17-54-1,1-17 1</inkml:trace>
  <inkml:trace contextRef="#ctx0" brushRef="#br0" timeOffset="2101.797">5786 970 0,'0'18'16,"0"52"-1,-89 230 1,19-18-1,-18-35 1,70-141 0,18-53-1,35-35 1,71-18 0,194-18-1,0 18 1,-283 0-16,36 0 15</inkml:trace>
  <inkml:trace contextRef="#ctx0" brushRef="#br0" timeOffset="2500.528">6473 2346 0,'0'0'0,"36"-282"47,34 88-47,54-194 31,-107 370-31,54-176 0,70-123 16,-141 299-16,106-123 15,-71 141 1,-17 0-1,35 229 17,35 53-17,18-17 1,17 17 0,-123-264-16,53 105 15,-53-88 1,0-17-1</inkml:trace>
  <inkml:trace contextRef="#ctx0" brushRef="#br0" timeOffset="2702.428">6897 1499 0,'0'-17'0,"0"34"0,17-34 16,89 17 0,-53 0-1,194 35 1,-88-17 0,-141-18-16,193 0 15,-34 0 1</inkml:trace>
  <inkml:trace contextRef="#ctx0" brushRef="#br0" timeOffset="2952.733">8290 864 0,'-35'124'31,"35"-71"-31,-88 264 31,-36 36-15,71-159 0,1-35-1,52-106 1,0-36 0,0-34-1</inkml:trace>
  <inkml:trace contextRef="#ctx0" brushRef="#br0" timeOffset="3422.613">8149 1094 0,'0'0'0,"53"-89"16,0 54-16,53-18 16,123 124 15,-105 52-16,-36 54 1,-71-54 0,-17-105-16,-35 70 15,18-70-15,-125 35 16,-52-18 0,177-35-16,-107 0 15,54-35 1,105 17 15,36 18-15,-1 0-16,36 53 15,-53 0 1,-35 35 0,-18-18-1,-89 1 1,-34-18 15,105-53-31,-229 53 16,124-36-1,70-17 1</inkml:trace>
  <inkml:trace contextRef="#ctx0" brushRef="#br0" timeOffset="3836.737">9525 1041 0,'0'0'16,"-18"0"-16,1 0 15,-71 35-15,17 0 16,71-17-16,-159 52 0,159-52 15,-106 106 1,89-36 0,70-18-1,158-70 1,1-53 0,-89-35-1,-105 71-15,70-107 16,-70 1-1,-53 34 1,-54 72 0,19 17-1,-36 17 1,36 19 0,-19 34-1,72-52 1</inkml:trace>
  <inkml:trace contextRef="#ctx0" brushRef="#br0" timeOffset="4070.314">8625 1570 0,'18'0'31,"88"0"-16,-53 18-15,-36-18 0,319 35 16,-319-35-16,283 35 16,53 18-1,-89-35 1,-158 17 0</inkml:trace>
  <inkml:trace contextRef="#ctx0" brushRef="#br0" timeOffset="4370.471">9031 1535 0,'-18'35'16,"36"-70"-16,-53 140 0,35-87 0,-106 158 15,18-17 1,-18 53 15,88-159-31,18-18 16,53-35 0,124 0-1,140-53 16,-35 53-15,18 0-16</inkml:trace>
  <inkml:trace contextRef="#ctx0" brushRef="#br0" timeOffset="5925.077">11853 1023 0,'0'0'16,"18"0"15,0 0-31,123 0 16,-35 0-1,52 0 1,-140 0-16,53-53 15,-54 18 1,-17 17 0,-35 18 15,17 0-31,18 18 16,-88 70-1,17 18-15,19 123 31,52-211-31,0 70 16,0 159 0,0-124-1,17 1 1,-17-71 0,0-18-1,-17-17 32,17-36-31,0 0-1,88-34 1,-71 52-16,177 0 16,36 17 15,-72 54-16,-87-36 1,-53-35 0,-18-18 15,0 1-31,0-19 16</inkml:trace>
  <inkml:trace contextRef="#ctx0" brushRef="#br0" timeOffset="6323.361">13000 1499 0,'0'0'0,"0"106"31,0-71-31,-18-17 16,-17 158-16,35-158 16,-71 176-1,36-88 1,35-124 15,18-123-15,35 71-16,17-107 15,-70 160-15,159-177 16,-18 88 0,-70 88-1,-36 53 1,-35-17-16,18 158 15,-18-17 17,0-88-32,0-18 31,17-71 0,18-17-31</inkml:trace>
  <inkml:trace contextRef="#ctx0" brushRef="#br0" timeOffset="7243.064">13882 953 0,'0'17'16,"0"107"-1,0-71 1,0-36-16,0 124 0,0 124 15,0-71 1,0-53 0,0-106-1,0-88 17,0-35-17,0 53 1,0 17-16,-53-123 15,35 124 1,-70-1 0,18 71-1,-19 53 1,54 17 0,53-17-1,17-71 1,53-17-1,-70-18-15,88-35 16,-18-18 0,-18 0-1,-34 17 1,-19 36 15,1-35 0,299 0-15,-246 35-16,511-71 16,-300 18-1,-88 18 1,-194 18 0,-106-1-1,-193 53 16,193-17-31,88-18 16,-123 35-16,35-17 16,0-1 15,71 1-31,-18 17 31,-17 71-15,52 0-1,18 0 1,106-18 0,53-35-1,70-35 1,-17-18 0,-54 0-1,-34-53 1,-1-18-1,-123 53-15</inkml:trace>
  <inkml:trace contextRef="#ctx0" brushRef="#br0" timeOffset="7469.681">16122 1464 0,'0'0'0,"0"-18"0,0 36 31,-18 0-31,-52 35 15,70-36-15,-106 89 16,-70 53 0,-18 35-1,52-53 1,89-70 0,53-124 30</inkml:trace>
  <inkml:trace contextRef="#ctx0" brushRef="#br0" timeOffset="7674.792">15699 1446 0,'17'0'0,"-34"0"0,52 18 15,-17 88 1,52 106-1,1-36 1,-1-88 0,-52-53-1,-1-35-15,36 36 16,18-19 0</inkml:trace>
  <inkml:trace contextRef="#ctx0" brushRef="#br0" timeOffset="9452.17">17745 1464 0,'17'0'47,"36"-35"-31,-17 17-16,52-52 15,-18-1 1,19-17 0,-37 0-1,-34 52 1,-18 19-16,0 34 62,18 1-46,-18 0-16,0 35 0,0 70 31,0 36-15,0 0-1,0-142-15,0 195 16,0-53 0,0-142-16,0 54 15,0 35 1,0-89-16,0 54 16,0-54-1,0 1 1,0 0 62,0-1-62,-124 54 15,124-53-31,-70-1 15,-36 18 1,88-35-16,-52 0 16,17 0-1,70 0 48,1 0-63,70 0 15,89-17 1,-142 17 0,141-18-16,36 18 31,53 0-15,-213 0-1,-34 0 1,0 0 93</inkml:trace>
  <inkml:trace contextRef="#ctx0" brushRef="#br0" timeOffset="9892.288">19738 917 0,'-18'0'0,"18"18"0,-88 123 16,-53 88-1,35 36 16,89-265-31,-36 159 16,35-54-16,36-16 31,-1-89-31,54 53 16,105-53 0,-52 0-1,52-18 1,-105-17-1,-1-54 1,-52 89-16,17-105 16,0 52-16</inkml:trace>
  <inkml:trace contextRef="#ctx0" brushRef="#br0" timeOffset="10076.029">20249 1270 0,'0'18'31,"-17"-1"-31,-18 71 0,17-88 16,-106 265 0,89-177-1,18-70-15,-19 70 16,-17 0 0,36-70-1,-19-18-15</inkml:trace>
  <inkml:trace contextRef="#ctx0" brushRef="#br0" timeOffset="10275.497">19579 1782 0,'0'-36'16,"0"72"-16,18-72 31,17 36-31,124 0 15,-124 0 1,106 53 0,-123-53-16,70 35 15,-88-17-15</inkml:trace>
  <inkml:trace contextRef="#ctx0" brushRef="#br0" timeOffset="10662.792">19156 2223 0,'0'0'15,"53"0"1,-36 0-16,301 0 31,-212 0-15,52 0-1,1 35 1,-123-35 0,-36 17-16,0 19 15,0-19-15,-18 19 16,-35 52-1,35-18 1,-17-17 0,17-17-1</inkml:trace>
  <inkml:trace contextRef="#ctx0" brushRef="#br0" timeOffset="11010.75">20602 1623 0,'0'0'16,"18"0"15,35 0-15,17 0-16,-52 0 0,264 17 16,-264-17-1,194 18-15,70 53 31,-282-54-31,17-17 0,-52 53 32,0-18-32</inkml:trace>
  <inkml:trace contextRef="#ctx0" brushRef="#br0" timeOffset="11212.818">20867 2046 0,'0'0'0,"17"0"47,19 0-47,105 18 15,-124-18-15,125 0 16,-1 0 0,-88 0-1</inkml:trace>
  <inkml:trace contextRef="#ctx0" brushRef="#br0" timeOffset="11512.763">21149 1658 0,'-53'18'0,"106"-36"0,-124 53 16,36 1-16,18-36 0,-89 105 15,88-87-15,-105 141 16,34-18 0,54 0-1,18-123-15,17 70 16,35-18 0,53-34-1,141-36 16,-141 0-31,107-71 32,-178 71-32,89-53 0</inkml:trace>
  <inkml:trace contextRef="#ctx0" brushRef="#br0" timeOffset="11677.316">21537 2064 0,'35'17'31,"1"1"-31,52 0 16,0-18-1,-70 0-15,70-18 16,-35-17 0</inkml:trace>
  <inkml:trace contextRef="#ctx0" brushRef="#br0" timeOffset="11878.024">22031 1852 0,'0'0'0,"0"18"15,-35 88 1,-1 35 0,1-18-1,35-105-15,0 52 16,0 1-1,0-18 1</inkml:trace>
  <inkml:trace contextRef="#ctx0" brushRef="#br0" timeOffset="12248.413">22049 2681 0,'53'0'15,"-36"-18"1,-17 1-16,106-89 16,88-106-1,-35 1 1,35-36 0,-194 229-16,159-176 15,-71 106 1,-88 211 15,0 89-15,-18 0-1,18-71 1,0-35-16,0-89 0,0 160 31,0-160-31,0 19 0,18-36 31,-1 0-15,-17-18-16</inkml:trace>
  <inkml:trace contextRef="#ctx0" brushRef="#br0" timeOffset="12483.626">23460 1605 0,'0'35'31,"0"18"-31,0 230 31,0-160-31,0-105 0,0 229 32,0-230-32,17 54 0,-17-36 15,18-35 16</inkml:trace>
  <inkml:trace contextRef="#ctx0" brushRef="#br0" timeOffset="12866.955">23707 1605 0,'53'-53'15,"-106"106"-15,123-106 0,-52 53 0,52-17 16,36 17 0,18 17-1,-54 19 1,-34 16 0,-1 1-1,-35 18 16,-35-1-15,-36 36 0,-88 88-1,71-123 1,0 17 0,88-70-1,53-106 16,-36 70-31,19 0 0,-36 1 16,53-54-16</inkml:trace>
  <inkml:trace contextRef="#ctx0" brushRef="#br0" timeOffset="13030.953">24059 1976 0,'71'0'47,"-71"35"-47,35 53 15,1 0 1,-19-17-1,-176-353 17,353 564-17</inkml:trace>
  <inkml:trace contextRef="#ctx0" brushRef="#br0" timeOffset="13251.353">24536 1623 0,'17'0'16,"-34"0"-16,34 35 15,-17 18 1,0-35-16,0 87 0,-53 142 31,36-141-31,-1-88 0,18 52 16,-17-52 15</inkml:trace>
  <inkml:trace contextRef="#ctx0" brushRef="#br0" timeOffset="13411.798">24589 1958 0,'35'0'15,"-70"0"-15,88 0 0,17 18 16,-70-1-16,18 18 16,-1 18-1,-17-35-15</inkml:trace>
  <inkml:trace contextRef="#ctx0" brushRef="#br0" timeOffset="13730.388">23971 2575 0,'0'0'16,"88"0"-1,-70 0-15,158 18 16,-34 17-1,-89-17 1,-1 35 0,-52 17-1,0 54 1,-52 52 15,52-158-31,-53 70 0,53-70 16,-71 87-1,53-87-15</inkml:trace>
  <inkml:trace contextRef="#ctx0" brushRef="#br0" timeOffset="15297.162">19032 5768 0,'0'0'0,"-211"18"16,193-1-16,-141 54 15,89-18-15,-107 158 16,124-34-1,89-19 1,-36-140-16,211 53 16,230-71-1,141-141 17,-264-18-17,-142-106 1,-229 124-1,53 123-15,-88-52 16,-159-36 0,230 106-16,-54 0 15,53 0-15,-70 88 16,71-88-16,-1 71 16</inkml:trace>
  <inkml:trace contextRef="#ctx0" brushRef="#br0" timeOffset="15649.851">21131 5803 0,'0'0'15,"-88"0"-15,53 35 16,-124 142-1,36-1 1,123-158-16,-36 105 16,72-70-1,140-70 1,53-72 0,-176 54-16,141-124 15,-70-17 1,-107 35-1,-69 70 1,-54 54 15,88 17-31</inkml:trace>
  <inkml:trace contextRef="#ctx0" brushRef="#br0" timeOffset="15964.651">22719 5768 0,'0'0'16,"-159"176"15,106-87-15,53-72-16,-53 177 15,53-88-15,89-18 16,69-70 0,-17-71-1,-141 35 1,89-123 0,-72-18-1,-70 54 1,36 87-16</inkml:trace>
  <inkml:trace contextRef="#ctx0" brushRef="#br0" timeOffset="16315.383">18750 7320 0,'-141'88'15,"282"-176"-15,-335 247 0,176-141 0,-52 123 16,35 0 0,123 35-1,106-141 1,-18-35-1,177-123 1,-88-89 0,-195 18-1,-52 177-15,-36-107 16,-52 71 0,34 36-1</inkml:trace>
  <inkml:trace contextRef="#ctx0" brushRef="#br0" timeOffset="16682.567">20620 7338 0,'-71'17'15,"142"-34"-15,-159 34 0,52 1 0,-69 123 16,69-35 0,36 70-1,106-105 1,88-71 0,18-88-1,-36-36 1,-158 107-16,35-107 15,-53 18 1,-18 106-16,-52-35 16,52 35-16,-70 0 15,-36 71 17,107-54-32</inkml:trace>
  <inkml:trace contextRef="#ctx0" brushRef="#br0" timeOffset="16950.609">22525 7408 0,'-71'124'15,"71"-107"-15,-53 107 16,36-54-16,17-52 0,0 123 31,88-88-15,-70-53-16,105 0 0,36-106 15,-18-105 17,-106 105-17,-35 88-15,-17-70 16</inkml:trace>
  <inkml:trace contextRef="#ctx0" brushRef="#br0" timeOffset="17318.838">18168 8590 0,'-335'229'16,"317"-211"-16,-17 17 0,-124 159 15,71 18 1,106-36 0,105-105-1,-105-71-15,229-35 16,-106-71-1,0-53 1,-106-17 0,-35 70-1,-53 71 1,0 35 0,36 0-1</inkml:trace>
  <inkml:trace contextRef="#ctx0" brushRef="#br0" timeOffset="17632.688">19685 8802 0,'-35'0'0,"70"0"0,-88 0 0,53 17 0,-70 72 15,52-89-15,-53 176 16,71-35 0,18 0-1,105-105 1,71-54 0,71-106-1,-124-17 1,-88 0-1,-53 53 1,-18 70 0</inkml:trace>
  <inkml:trace contextRef="#ctx0" brushRef="#br0" timeOffset="17920.804">21713 9313 0,'0'124'16,"0"-248"-16,0 265 0,0-123 0,0 0 0,53 52 16,89-17-1,-1-53 1,-53-53-1,-53-70 1,-53-18 0,-70 17 15,18 71-15</inkml:trace>
  <inkml:trace contextRef="#ctx0" brushRef="#br0" timeOffset="18583.918">18027 4639 0,'0'18'47,"18"-18"-47,123 158 16,-18-34-1,18-1 1,-17 1 0,-36-18-1,-35-71 1</inkml:trace>
  <inkml:trace contextRef="#ctx0" brushRef="#br0" timeOffset="18934.325">18715 4992 0,'0'17'16,"0"19"-16,18 17 16,17-36-16,-35 1 0,53 105 15,0-17 1,-53-53 0,0-35-1,-36-1 1,-52 1-1,-71 17 17,142-17-32,-71 17 15,-18 18 1,53-35 0,53-1-16</inkml:trace>
  <inkml:trace contextRef="#ctx0" brushRef="#br0" timeOffset="19518.932">17110 3881 0,'0'0'15,"0"17"1,0 124 0,0-123-16,0 123 15,0-17 1,0-107-16,17 71 15,-17-35 1,18 0 0</inkml:trace>
  <inkml:trace contextRef="#ctx0" brushRef="#br0" timeOffset="19782.13">17498 4480 0,'0'18'16,"0"0"-1,-35-1 1,17 1-1,-53 35 1,54-36 0</inkml:trace>
  <inkml:trace contextRef="#ctx0" brushRef="#br0" timeOffset="20085.708">18027 4039 0,'0'18'15,"0"17"-15,0 89 16,-18 17 0,18-106-16,0 53 15,-17-35 1,17-35 0,-36-18-1</inkml:trace>
  <inkml:trace contextRef="#ctx0" brushRef="#br0" timeOffset="20438.644">16951 3881 0,'0'0'0,"-53"0"0,-53 70 16,89-70-16,-125 106 15,125-88-15,-142 158 16,89 0-1,34 1 17,89-36-17,141-35 1,71-106 0,-106 0-16</inkml:trace>
  <inkml:trace contextRef="#ctx0" brushRef="#br0" timeOffset="20836.384">18415 3775 0,'0'141'31,"0"-124"-31,35 54 0,1 176 16,-1-106-1,-35-123-15,17 123 16,-17-71 0,-17-70-1,-1 0 1,-52 36 0,-1 34-1,53-52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1.62791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19-03-27T02:13:56.0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2381 1887 0,'-17'0'16,"-19"0"-1,19 0-15,-54 36 16,-35 34-1,18 1 1,18 17 0,-1 35-1,18 71 17,71-35-17,52-71 1,36-35-1,-18-53 1,36 0 0,-89 0-16</inkml:trace>
  <inkml:trace contextRef="#ctx0" brushRef="#br0" timeOffset="484.671">2858 2205 0,'-53'0'0,"17"0"15,-70 0 1,1 53 0,16 17-1,54 19 1,18 16 0,34-16-1,124-1 1,18-71-1,0-17 17,-53-35-32,-53-35 15,-53-1 17,0 0-17,-36 1 1,-17-1-1,-17 18 1,52 36-16</inkml:trace>
  <inkml:trace contextRef="#ctx0" brushRef="#br0" timeOffset="1183.383">3316 1976 0,'0'17'16,"-18"142"-1,18-71 1,-17 36-16,-18 52 15,35-88 1,0-53 15,17-52 16,54-71-31,-1-18-1,-52 71-15,53-71 16,-1 18 0,-35 35-1,-17 53 17,-18 17-32,18 54 15,-18 35 1,0-1-1,0 19 1,-18-54 0,0-34-1,18-19 17</inkml:trace>
  <inkml:trace contextRef="#ctx0" brushRef="#br0" timeOffset="1636.04">3810 2099 0,'0'35'15,"0"-17"-15,0 88 32,0-36-32,0 54 15,0-36 17,-18-17-17,18-36 1,0-53 109,0 1-110</inkml:trace>
  <inkml:trace contextRef="#ctx0" brushRef="#br0" timeOffset="2829.177">3616 2275 0,'0'-17'16,"0"-1"15,18 18-31,-18-17 15,0-1 1,17 0 0,-17 1-16,18-1 31,0 18 0,-18-18-31,17 18 78,-17 18-78,0 0 16,18-1 0,-18 1-16,35 17 15,-17-17 1,-18-1 15,0 1-15,0 0-16,0-1 15</inkml:trace>
  <inkml:trace contextRef="#ctx0" brushRef="#br0" timeOffset="7858.081">4110 2134 0,'-18'18'31,"18"0"-16,-17 35-15,-1-36 0,-17 107 16,-18-1 0,35-17-1,-17-53 1,35-36 15,-18-17 16,18-17-31,35-54-1,-35 54-15,71-89 16,-18 0 0,18 18-1,-19 35 1,-34 71 15,-18 52-15,18-52-16,-18 105 15,0-17 1,-18 0 0,0-71 15,18-17-16,0-54 17,36-34-17,-19 52-15,54-105 16,35 35 0,-36 17-1,-34 71 1,-19 0-1,-17 71 17,0-1-17,0 18 1,0-35 0,18 0 15</inkml:trace>
  <inkml:trace contextRef="#ctx0" brushRef="#br0" timeOffset="8526.594">4745 2240 0,'35'-35'0,"-70"70"0,88-70 0,-53 17 15,17 1-15,54-19 16,17 1-16,18 17 31,-71 18-15,18 36-1,-35 52 1,-18 18 0,0 0-1,0-18 1,-18 18 0,-17-71-1,17-35 32,18-18-47,-17 18 0,-36-88 31,-18 0-31,1 17 16,-1 36 15,18 17-15,18 18-1,-18 36 1,0 52 0,18 0-1,17-17 1,18-19 0,53-16-1,53-19 1,53-17-1,-18-17 1,-71-1 0,-34 0-1,-19 18 1</inkml:trace>
  <inkml:trace contextRef="#ctx0" brushRef="#br0" timeOffset="11311.558">6862 2152 0,'0'-18'15,"0"36"-15,0-53 16,-18 35 0,-17 0-1,-36 0 1,53 0-1,-70 17 1,0 19-16,35-19 16,18 1 15,35 17-15,0 0-1,53 1 1,17 17-1,36 0 1,-35-1 0,-36 1-1,-17 0 1,-18-35 0,-18 0 15,-35-18-16,35 0-15,-52 0 16,-1 0 15,18 0-15,36-18 0</inkml:trace>
  <inkml:trace contextRef="#ctx0" brushRef="#br0" timeOffset="12112.036">7144 2205 0,'-18'0'0,"18"18"31,18-1-15,17 18-1,-17-35-15,17 0 16,18 0-1,0 0 17,-36 0-17,-17-17 1,0-1 0,0-17-1,0-18 1,-35 18-1,-18-1 1,-17 36 0,-36 0-1,18 36 1,17 34 0,18-17-1,36 0 1,17 18-1,17-1 17,124 18-17,-70-52 1,52-19 0,-52-17-1,-53 0 1,17 0-1,18 0 1,-18 0 0</inkml:trace>
  <inkml:trace contextRef="#ctx0" brushRef="#br0" timeOffset="12441.039">7691 2117 0,'0'0'16,"0"53"15,0-18-31,0 53 16,-18 53-1,0-17 1,18-19-1,0 19 1,0-71 0,0-18-1</inkml:trace>
  <inkml:trace contextRef="#ctx0" brushRef="#br0" timeOffset="12835.589">7920 2046 0,'53'0'16,"-106"0"-16,123 0 0,-52 0 0,35 35 15,18 36 1,-36 0 0,-35 17-1,0-18 1,0-34-1,-53-19 17,-35 1-17,17-18 1,18 0 0,18-18-1,35 1 1</inkml:trace>
  <inkml:trace contextRef="#ctx0" brushRef="#br0" timeOffset="16416.965">8343 2240 0,'0'18'31,"0"35"-15,18-53-16,52 70 15,36-52 1,18 0 0,-36-18-1,-35 0 1,-53-53 0,0 17-1,0 1 1,-18 17-1,-35 1 1,-17 17 0,-18 0-1,-1 0 1,36 0 15,18 0-15,17 17-1,1 36 1,-1 0 0,1 35-1,34 1 1,36-19 0,35-35-1,36-17 1,-71-18-1,0 0 1,-18 0 0,-17-18-1,-1 18 1</inkml:trace>
  <inkml:trace contextRef="#ctx0" brushRef="#br0" timeOffset="17300.544">9049 2134 0,'0'0'0,"0"18"46,0 0-46,0-1 0,-36 107 16,1-18 0,18-36-1,17-17 1,0-35 15,17-36 32,1 18-63,-18-35 0,53-18 15,53-53 1,-1 18 0,-16 17-1,-1 18 1,-53 53-1,0 0 1,18 71 0,-17-1-1,-1 36 17,-35-18-17,0-17 1,0-36-1,-18-35 32,1 0-31,-19-53 0,19 53-16,-36-53 15,0 1 1,18 16-1,17 36 1,0 0 15,-35 18-31,18 35 32,17 0-17,18-18 1,0 0-1,53 1 1,53-19 0,35 1-1,-53-18 1,-52 0 0,-19 0-1</inkml:trace>
  <inkml:trace contextRef="#ctx0" brushRef="#br0" timeOffset="17722.01">10160 1923 0,'0'0'0,"0"70"32,0-17-17,0-18-15,-35 71 16,-18 18 0,0 17-1,18-35 1,35-53-1,0-1 1,35-34 0,35 17-1,19-35 17,-36 0-17,-18 0 1,0 0-1,-35-17 1</inkml:trace>
  <inkml:trace contextRef="#ctx0" brushRef="#br0" timeOffset="18002.33">9966 2328 0,'18'0'47,"17"0"-31,35 0-1,-34 0-15,52 0 16,-53 0 0</inkml:trace>
  <inkml:trace contextRef="#ctx0" brushRef="#br0" timeOffset="18519.343">10301 2364 0,'35'53'0,"-70"-106"0,123 141 16,36-35-1,17-36 1,35 1 0,-17-18 15,-71 0-15,-17-18-1,-71-35 1,0 18-1,0 0 1,-35 17 0,-18 18-1,0 0 1,-36 0 0,37 53-1,-37 0 1,36 0-1,36 18 1,17-19 0,35 19 15,71-18-15,17-18-1,-17-35 1,-35 0-1,-36 0 1,18 0 0,0-53-1,-18 18 1</inkml:trace>
  <inkml:trace contextRef="#ctx0" brushRef="#br0" timeOffset="19219.108">12047 1764 0,'0'-18'0,"0"36"0,0 17 31,0 89-15,0-107-16,0 124 15,0 36 1,-35-54 0,17-17-1,1 0 1,-18-53 0,35-71 62,0 1-78,0-1 0,-18-35 15,0-18 1,-35-17 0,18 35-1,17 36 1,-17 17-1,-18 0 1,-17 53 0,-1 0-1,1 17 1,52 18 0,18-35-1,18 18 1,52-54-1,71-17 17,-17 0-17,-54-35 1,-52 0 0,0 17-1,-1 1 1</inkml:trace>
  <inkml:trace contextRef="#ctx0" brushRef="#br0" timeOffset="20468.381">13106 2117 0,'0'17'31,"0"1"-31,0 35 16,0-35-16,35 105 15,0-17 1,18-18 0,0 0-1,18-35 1,-18-18 0,-18-35-1,0 0 1,36-35-1,17-35 17,0-72-17,-35-16 1,-18 34 0,-35 54-1,18 70 32</inkml:trace>
  <inkml:trace contextRef="#ctx0" brushRef="#br0" timeOffset="21021.193">14093 2187 0,'0'-70'15,"0"140"-15,18-140 0,0 17 16,17-18 0,36 36-1,-18 0 1,-1 35-1,1 17 1,18 19 0,-18 16-1,-36 19 1,-17 0 0,18-18-1,-36-18 1,-17 18-1,18-36 17,-19 1-17,19-18 1,-36 35 0,17-17-1,19 35 1,-1-36-1,18 1 1,0 17 0,18 1-1,-1-1 1</inkml:trace>
  <inkml:trace contextRef="#ctx0" brushRef="#br0" timeOffset="21223.101">14358 2663 0,'0'18'0,"0"0"31,0 17-31,0 0 16,0 1-1,0 17 1,0-36-1</inkml:trace>
  <inkml:trace contextRef="#ctx0" brushRef="#br0" timeOffset="28579.735">4498 5450 0,'-71'0'15,"142"0"-15,-159 0 0,52 0 0,-52 0 16,-123 18 0,-72 0-1,-52-18 1,0-18 0,35-123-1,124 0 1,52-106-1,71 18 17,71-54-17,88 36 1,106 18 0,70 70-1,88 89 1,36 70-1,-53 141 1,-36 53 0,-158 0-1,-36 18 1,-87 35 0,-89 0-1,-106-53 1,-70-36-1,-53-34 1,52-54 15,19-52-15,122-18 0,-16-18-1,87-52 1,18 35-16</inkml:trace>
  <inkml:trace contextRef="#ctx0" brushRef="#br0" timeOffset="29099.751">4092 4163 0,'18'0'16,"17"-18"-1,36-17 1,-54 35-16,107-71 16,35 36-1,17-36 1,0 1 0,-70 17-1,18-35 1,-36 0-1,-18-1 17,-34 54-17,-19 18 1,-17-1 0</inkml:trace>
  <inkml:trace contextRef="#ctx0" brushRef="#br0" timeOffset="29649.421">4886 3404 0,'0'-17'0,"35"-1"16,53-17-1,18-36 1,18 36-1,-1-18 1,-35 35 0,-70 18-1,17 0 1,-17 0 0,0 53 30,-1-35-46,1 52 0,-18 36 32,0 18-17,0-36 1,0-17 0,0-19-1,0-16 1,18-1-1,-18-17 1,17-1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200">
                <a:latin typeface="Times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200">
                <a:latin typeface="Times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8400" y="685800"/>
            <a:ext cx="4673600" cy="3505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9600"/>
            <a:ext cx="51816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88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92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200">
                <a:latin typeface="Times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8392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panose="02020603050405020304" pitchFamily="18" charset="0"/>
              </a:defRPr>
            </a:lvl1pPr>
          </a:lstStyle>
          <a:p>
            <a:fld id="{12B0CF90-0E48-469A-BE1D-D3B3FC73F61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466979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</a:pPr>
            <a:fld id="{80D5345A-5AAD-43CD-A074-41FDEADFC5AB}" type="slidenum">
              <a:rPr lang="en-US" altLang="ko-KR">
                <a:latin typeface="Times" panose="02020603050405020304" pitchFamily="18" charset="0"/>
              </a:rPr>
              <a:pPr>
                <a:spcBef>
                  <a:spcPct val="0"/>
                </a:spcBef>
              </a:pPr>
              <a:t>1</a:t>
            </a:fld>
            <a:endParaRPr lang="en-US" altLang="ko-KR">
              <a:latin typeface="Times" panose="02020603050405020304" pitchFamily="18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ko-KR" altLang="ko-KR" sz="1800">
              <a:latin typeface="Arial" panose="020B0604020202020204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950209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3CABC3-96F5-4E8A-8608-92DA9E35C4FB}" type="slidenum">
              <a:rPr lang="en-US" altLang="ko-KR"/>
              <a:pPr/>
              <a:t>20</a:t>
            </a:fld>
            <a:endParaRPr lang="en-US" altLang="ko-KR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1583756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8069F9-43E0-42E9-9B14-FB0B1D1827BB}" type="slidenum">
              <a:rPr lang="en-US" altLang="ko-KR"/>
              <a:pPr/>
              <a:t>21</a:t>
            </a:fld>
            <a:endParaRPr lang="en-US" altLang="ko-KR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429014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 userDrawn="1"/>
        </p:nvSpPr>
        <p:spPr bwMode="auto">
          <a:xfrm>
            <a:off x="1066800" y="2481263"/>
            <a:ext cx="8077200" cy="185737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 panose="05000000000000000000" pitchFamily="2" charset="2"/>
              <a:buChar char="§"/>
              <a:defRPr/>
            </a:pPr>
            <a:endParaRPr lang="en-US" altLang="ko-KR"/>
          </a:p>
        </p:txBody>
      </p:sp>
      <p:sp>
        <p:nvSpPr>
          <p:cNvPr id="5" name="Line 14"/>
          <p:cNvSpPr>
            <a:spLocks noChangeShapeType="1"/>
          </p:cNvSpPr>
          <p:nvPr userDrawn="1"/>
        </p:nvSpPr>
        <p:spPr bwMode="auto">
          <a:xfrm>
            <a:off x="1241425" y="6438900"/>
            <a:ext cx="7445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6" name="그림 4" descr="incheo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13" y="5715000"/>
            <a:ext cx="1131887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691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1066800" y="1447800"/>
            <a:ext cx="7010400" cy="1143000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1707" name="Rectangle 2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352800"/>
            <a:ext cx="6400800" cy="1752600"/>
          </a:xfrm>
        </p:spPr>
        <p:txBody>
          <a:bodyPr/>
          <a:lstStyle>
            <a:lvl1pPr marL="0" indent="0" algn="ctr">
              <a:buFont typeface="Wingdings" pitchFamily="-65" charset="2"/>
              <a:buNone/>
              <a:defRPr sz="2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1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81800" y="6096000"/>
            <a:ext cx="1993900" cy="342900"/>
          </a:xfrm>
        </p:spPr>
        <p:txBody>
          <a:bodyPr/>
          <a:lstStyle>
            <a:lvl1pPr>
              <a:defRPr sz="2000"/>
            </a:lvl1pPr>
          </a:lstStyle>
          <a:p>
            <a:r>
              <a:rPr lang="en-US" altLang="ko-KR"/>
              <a:t> </a:t>
            </a:r>
            <a:fld id="{4713A2B4-5D5F-4A66-A3C5-46C1F1C5813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01888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Slide </a:t>
            </a:r>
            <a:fld id="{23B1D935-1DB5-49E0-82B7-1CDE451DBEE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64750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401638"/>
            <a:ext cx="2133600" cy="51990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401638"/>
            <a:ext cx="6248400" cy="51990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Slide </a:t>
            </a:r>
            <a:fld id="{E9A1A874-96FC-4760-90C1-AC4816D2003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21921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4" descr="incheo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13" y="5715000"/>
            <a:ext cx="1131887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81800" y="6096000"/>
            <a:ext cx="1993900" cy="342900"/>
          </a:xfrm>
        </p:spPr>
        <p:txBody>
          <a:bodyPr/>
          <a:lstStyle>
            <a:lvl1pPr>
              <a:defRPr sz="2000"/>
            </a:lvl1pPr>
          </a:lstStyle>
          <a:p>
            <a:r>
              <a:rPr lang="en-US" altLang="ko-KR"/>
              <a:t> </a:t>
            </a:r>
            <a:fld id="{978D8FE9-C6B4-485D-8C4A-C84573A85BD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43961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81800" y="6096000"/>
            <a:ext cx="1993900" cy="3429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Slide </a:t>
            </a:r>
            <a:fld id="{BBCB2FB3-9838-496A-9129-246092C165F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64546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447800"/>
            <a:ext cx="4095750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81550" y="1447800"/>
            <a:ext cx="4095750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81800" y="6096000"/>
            <a:ext cx="1993900" cy="3429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Slide </a:t>
            </a:r>
            <a:fld id="{6F71D2D9-4E56-4D13-8B0E-A7D7993C39B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8699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Slide </a:t>
            </a:r>
            <a:fld id="{FDAD328F-3937-4435-84EC-1AC1038A124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99548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Slide </a:t>
            </a:r>
            <a:fld id="{640843FF-408D-4112-86A2-960C448E8C1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71269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Slide </a:t>
            </a:r>
            <a:fld id="{8201AD68-D791-4C0C-B21C-FBCF807EA54D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08421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Slide </a:t>
            </a:r>
            <a:fld id="{04362DC1-1139-4DE0-9F58-6B0AF944EB2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44782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Slide </a:t>
            </a:r>
            <a:fld id="{AD82B8D2-4F77-423D-BE78-868929DCBC6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8592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401638"/>
            <a:ext cx="83439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447800"/>
            <a:ext cx="8343900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1028" name="Line 14"/>
          <p:cNvSpPr>
            <a:spLocks noChangeShapeType="1"/>
          </p:cNvSpPr>
          <p:nvPr userDrawn="1"/>
        </p:nvSpPr>
        <p:spPr bwMode="auto">
          <a:xfrm>
            <a:off x="1241425" y="6438900"/>
            <a:ext cx="7445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9" name="Line 16"/>
          <p:cNvSpPr>
            <a:spLocks noChangeShapeType="1"/>
          </p:cNvSpPr>
          <p:nvPr userDrawn="1"/>
        </p:nvSpPr>
        <p:spPr bwMode="auto">
          <a:xfrm flipV="1">
            <a:off x="457200" y="1265238"/>
            <a:ext cx="8686800" cy="12700"/>
          </a:xfrm>
          <a:prstGeom prst="line">
            <a:avLst/>
          </a:prstGeom>
          <a:noFill/>
          <a:ln w="38100">
            <a:solidFill>
              <a:srgbClr val="FFB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0673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10300"/>
            <a:ext cx="19939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 i="1"/>
            </a:lvl1pPr>
          </a:lstStyle>
          <a:p>
            <a:r>
              <a:rPr lang="en-US" altLang="ko-KR"/>
              <a:t>Slide </a:t>
            </a:r>
            <a:fld id="{EB8FF482-F141-4B55-A7B9-590435D102B9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71" r:id="rId1"/>
    <p:sldLayoutId id="2147484172" r:id="rId2"/>
    <p:sldLayoutId id="2147484173" r:id="rId3"/>
    <p:sldLayoutId id="2147484174" r:id="rId4"/>
    <p:sldLayoutId id="2147484164" r:id="rId5"/>
    <p:sldLayoutId id="2147484165" r:id="rId6"/>
    <p:sldLayoutId id="2147484166" r:id="rId7"/>
    <p:sldLayoutId id="2147484167" r:id="rId8"/>
    <p:sldLayoutId id="2147484168" r:id="rId9"/>
    <p:sldLayoutId id="2147484169" r:id="rId10"/>
    <p:sldLayoutId id="2147484170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+mj-lt"/>
          <a:ea typeface="ＭＳ Ｐゴシック" pitchFamily="-65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 pitchFamily="-65" charset="0"/>
          <a:ea typeface="ＭＳ Ｐゴシック" pitchFamily="-65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 pitchFamily="-65" charset="0"/>
          <a:ea typeface="ＭＳ Ｐゴシック" pitchFamily="-65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 pitchFamily="-65" charset="0"/>
          <a:ea typeface="ＭＳ Ｐゴシック" pitchFamily="-65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 pitchFamily="-65" charset="0"/>
          <a:ea typeface="ＭＳ Ｐゴシック" pitchFamily="-65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 pitchFamily="-65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 pitchFamily="-65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 pitchFamily="-65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 pitchFamily="-65" charset="0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Clr>
          <a:srgbClr val="004080"/>
        </a:buClr>
        <a:buSzPct val="65000"/>
        <a:buFont typeface="Wingdings" panose="05000000000000000000" pitchFamily="2" charset="2"/>
        <a:buChar char="n"/>
        <a:defRPr sz="3200" b="1">
          <a:solidFill>
            <a:schemeClr val="tx1"/>
          </a:solidFill>
          <a:latin typeface="+mn-lt"/>
          <a:ea typeface="ＭＳ Ｐゴシック" pitchFamily="-65" charset="-128"/>
          <a:cs typeface="ＭＳ Ｐゴシック" charset="-128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Font typeface="Times" panose="02020603050405020304" pitchFamily="18" charset="0"/>
        <a:buChar char="•"/>
        <a:defRPr sz="1600">
          <a:solidFill>
            <a:schemeClr val="tx1"/>
          </a:solidFill>
          <a:latin typeface="+mn-lt"/>
          <a:ea typeface="ＭＳ Ｐゴシック" pitchFamily="-65" charset="-128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SzPct val="65000"/>
        <a:buChar char="—"/>
        <a:defRPr sz="1600">
          <a:solidFill>
            <a:schemeClr val="tx1"/>
          </a:solidFill>
          <a:latin typeface="+mn-lt"/>
          <a:ea typeface="ＭＳ Ｐゴシック" pitchFamily="-65" charset="-128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Font typeface="Times" panose="02020603050405020304" pitchFamily="18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Char char="»"/>
        <a:defRPr sz="1400">
          <a:solidFill>
            <a:schemeClr val="tx1"/>
          </a:solidFill>
          <a:latin typeface="+mn-lt"/>
          <a:ea typeface="ＭＳ Ｐゴシック" pitchFamily="-65" charset="-128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defRPr sz="1400">
          <a:solidFill>
            <a:schemeClr val="tx1"/>
          </a:solidFill>
          <a:latin typeface="+mn-lt"/>
          <a:ea typeface="ＭＳ Ｐゴシック" pitchFamily="-65" charset="-128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defRPr sz="1400">
          <a:solidFill>
            <a:schemeClr val="tx1"/>
          </a:solidFill>
          <a:latin typeface="+mn-lt"/>
          <a:ea typeface="ＭＳ Ｐゴシック" pitchFamily="-65" charset="-128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defRPr sz="1400">
          <a:solidFill>
            <a:schemeClr val="tx1"/>
          </a:solidFill>
          <a:latin typeface="+mn-lt"/>
          <a:ea typeface="ＭＳ Ｐゴシック" pitchFamily="-65" charset="-128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defRPr sz="14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ropbox.com/s/3g4j5g5vj6ein5i/sihum.csv?dl=0" TargetMode="External"/><Relationship Id="rId2" Type="http://schemas.openxmlformats.org/officeDocument/2006/relationships/hyperlink" Target="https://www.dropbox.com/s/mdtckrn3pfbeqrl/sihum.txt?dl=0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2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buClr>
                <a:srgbClr val="004080"/>
              </a:buClr>
              <a:buSzPct val="6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00000"/>
              </a:buClr>
              <a:buFont typeface="Times" panose="02020603050405020304" pitchFamily="18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SzPct val="6500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Font typeface="Times" panose="02020603050405020304" pitchFamily="18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0"/>
              <a:t>Slide </a:t>
            </a:r>
            <a:fld id="{CF11C8B8-1724-4BEF-906C-8EA48E94F6E6}" type="slidenum">
              <a:rPr lang="en-US" altLang="ko-KR" sz="2000" b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ko-KR" sz="2000" b="0"/>
          </a:p>
        </p:txBody>
      </p:sp>
      <p:sp>
        <p:nvSpPr>
          <p:cNvPr id="6147" name="Rectangle 30"/>
          <p:cNvSpPr>
            <a:spLocks noGrp="1" noChangeArrowheads="1"/>
          </p:cNvSpPr>
          <p:nvPr>
            <p:ph type="ctrTitle"/>
          </p:nvPr>
        </p:nvSpPr>
        <p:spPr>
          <a:xfrm>
            <a:off x="1066800" y="1295400"/>
            <a:ext cx="7010400" cy="1143000"/>
          </a:xfrm>
        </p:spPr>
        <p:txBody>
          <a:bodyPr/>
          <a:lstStyle/>
          <a:p>
            <a:pPr eaLnBrk="1" hangingPunct="1"/>
            <a:r>
              <a:rPr lang="ko-KR" altLang="en-US" dirty="0">
                <a:ea typeface="ＭＳ Ｐゴシック" pitchFamily="34" charset="-128"/>
              </a:rPr>
              <a:t>시뮬레이션 기초 및 실습</a:t>
            </a:r>
            <a:endParaRPr lang="ko-KR" altLang="ko-KR" dirty="0">
              <a:ea typeface="ＭＳ Ｐゴシック" pitchFamily="34" charset="-128"/>
            </a:endParaRPr>
          </a:p>
        </p:txBody>
      </p:sp>
      <p:sp>
        <p:nvSpPr>
          <p:cNvPr id="6148" name="Rectangle 31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>
                <a:ea typeface="ＭＳ Ｐゴシック" pitchFamily="34" charset="-128"/>
              </a:rPr>
              <a:t>Prof. Jibum Kim</a:t>
            </a:r>
          </a:p>
          <a:p>
            <a:pPr>
              <a:buFont typeface="Wingdings" panose="05000000000000000000" pitchFamily="2" charset="2"/>
              <a:buNone/>
            </a:pPr>
            <a:endParaRPr lang="en-US" altLang="ko-KR" sz="1800">
              <a:ea typeface="굴림" panose="020B0600000101010101" pitchFamily="50" charset="-127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1800">
                <a:ea typeface="굴림" panose="020B0600000101010101" pitchFamily="50" charset="-127"/>
              </a:rPr>
              <a:t>Department of Computer Science &amp; Engineering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1800">
                <a:ea typeface="굴림" panose="020B0600000101010101" pitchFamily="50" charset="-127"/>
              </a:rPr>
              <a:t> Incheon National University</a:t>
            </a:r>
          </a:p>
          <a:p>
            <a:pPr>
              <a:buFont typeface="Wingdings" panose="05000000000000000000" pitchFamily="2" charset="2"/>
              <a:buNone/>
            </a:pPr>
            <a:endParaRPr lang="en-US" altLang="ko-KR" sz="1800">
              <a:ea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/>
              <a:t>그렇다면 배열 연산과 행렬 연산은 어떻게 구분 하나</a:t>
            </a:r>
            <a:r>
              <a:rPr lang="en-US" altLang="ko-KR" sz="2000" dirty="0"/>
              <a:t>? </a:t>
            </a:r>
            <a:r>
              <a:rPr lang="ko-KR" altLang="en-US" sz="2000" dirty="0">
                <a:solidFill>
                  <a:srgbClr val="FF0000"/>
                </a:solidFill>
              </a:rPr>
              <a:t>배열 연산의 경우 연산자 앞에 점</a:t>
            </a:r>
            <a:r>
              <a:rPr lang="ko-KR" altLang="en-US" sz="2000" dirty="0"/>
              <a:t>을 찍는다 </a:t>
            </a:r>
            <a:endParaRPr lang="en-US" altLang="ko-KR" sz="2000" dirty="0"/>
          </a:p>
          <a:p>
            <a:r>
              <a:rPr lang="ko-KR" altLang="en-US" sz="2000" dirty="0"/>
              <a:t>이를 </a:t>
            </a:r>
            <a:r>
              <a:rPr lang="ko-KR" altLang="en-US" sz="2000" dirty="0" err="1">
                <a:solidFill>
                  <a:srgbClr val="FF0000"/>
                </a:solidFill>
              </a:rPr>
              <a:t>요소곱</a:t>
            </a:r>
            <a:r>
              <a:rPr lang="en-US" altLang="ko-KR" sz="2000" dirty="0">
                <a:solidFill>
                  <a:srgbClr val="FF0000"/>
                </a:solidFill>
              </a:rPr>
              <a:t>, </a:t>
            </a:r>
            <a:r>
              <a:rPr lang="ko-KR" altLang="en-US" sz="2000" dirty="0" err="1">
                <a:solidFill>
                  <a:srgbClr val="FF0000"/>
                </a:solidFill>
              </a:rPr>
              <a:t>요소나눗셈</a:t>
            </a:r>
            <a:r>
              <a:rPr lang="ko-KR" altLang="en-US" sz="2000" dirty="0" err="1"/>
              <a:t>이라</a:t>
            </a:r>
            <a:r>
              <a:rPr lang="ko-KR" altLang="en-US" sz="2000" dirty="0"/>
              <a:t> 한다 </a:t>
            </a:r>
            <a:r>
              <a:rPr lang="en-US" altLang="ko-KR" sz="2000" dirty="0"/>
              <a:t>(</a:t>
            </a:r>
            <a:r>
              <a:rPr lang="ko-KR" altLang="en-US" sz="2000" dirty="0"/>
              <a:t>덧셈</a:t>
            </a:r>
            <a:r>
              <a:rPr lang="en-US" altLang="ko-KR" sz="2000" dirty="0"/>
              <a:t>, </a:t>
            </a:r>
            <a:r>
              <a:rPr lang="ko-KR" altLang="en-US" sz="2000" dirty="0"/>
              <a:t>뺄셈에는 없음</a:t>
            </a:r>
            <a:r>
              <a:rPr lang="en-US" altLang="ko-KR" sz="2000" dirty="0"/>
              <a:t>)</a:t>
            </a:r>
          </a:p>
          <a:p>
            <a:r>
              <a:rPr lang="en-US" altLang="ko-KR" sz="2000" dirty="0"/>
              <a:t>&gt;&gt; a=[10 8 -5]</a:t>
            </a:r>
          </a:p>
          <a:p>
            <a:r>
              <a:rPr lang="en-US" altLang="ko-KR" sz="2000" dirty="0"/>
              <a:t>&gt;&gt; b=[2 4 1]</a:t>
            </a:r>
          </a:p>
          <a:p>
            <a:r>
              <a:rPr lang="en-US" altLang="ko-KR" sz="2000" dirty="0"/>
              <a:t>% </a:t>
            </a:r>
            <a:r>
              <a:rPr lang="ko-KR" altLang="en-US" sz="2000" dirty="0" err="1"/>
              <a:t>요소곱</a:t>
            </a:r>
            <a:r>
              <a:rPr lang="ko-KR" altLang="en-US" sz="2000" dirty="0"/>
              <a:t> </a:t>
            </a:r>
            <a:endParaRPr lang="en-US" altLang="ko-KR" sz="2000" dirty="0"/>
          </a:p>
          <a:p>
            <a:r>
              <a:rPr lang="en-US" altLang="ko-KR" sz="2000" dirty="0"/>
              <a:t>&gt;&gt; a.*b   </a:t>
            </a:r>
          </a:p>
          <a:p>
            <a:r>
              <a:rPr lang="en-US" altLang="ko-KR" sz="2000" dirty="0"/>
              <a:t>% </a:t>
            </a:r>
            <a:r>
              <a:rPr lang="ko-KR" altLang="en-US" sz="2000" dirty="0"/>
              <a:t>요소 나눗셈 </a:t>
            </a:r>
          </a:p>
          <a:p>
            <a:r>
              <a:rPr lang="en-US" altLang="ko-KR" sz="2000" dirty="0"/>
              <a:t>&gt;&gt; a./b</a:t>
            </a:r>
          </a:p>
          <a:p>
            <a:r>
              <a:rPr lang="en-US" altLang="ko-KR" sz="2000" dirty="0">
                <a:solidFill>
                  <a:srgbClr val="FF0000"/>
                </a:solidFill>
              </a:rPr>
              <a:t>Q) a*b</a:t>
            </a:r>
            <a:r>
              <a:rPr lang="ko-KR" altLang="en-US" sz="2000" dirty="0">
                <a:solidFill>
                  <a:srgbClr val="FF0000"/>
                </a:solidFill>
              </a:rPr>
              <a:t>나 </a:t>
            </a:r>
            <a:r>
              <a:rPr lang="en-US" altLang="ko-KR" sz="2000" dirty="0">
                <a:solidFill>
                  <a:srgbClr val="FF0000"/>
                </a:solidFill>
              </a:rPr>
              <a:t>a/b</a:t>
            </a:r>
            <a:r>
              <a:rPr lang="ko-KR" altLang="en-US" sz="2000" dirty="0">
                <a:solidFill>
                  <a:srgbClr val="FF0000"/>
                </a:solidFill>
              </a:rPr>
              <a:t>가 가능할까</a:t>
            </a:r>
            <a:r>
              <a:rPr lang="en-US" altLang="ko-KR" sz="2000" dirty="0">
                <a:solidFill>
                  <a:srgbClr val="FF0000"/>
                </a:solidFill>
              </a:rPr>
              <a:t>?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02209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sz="2000" dirty="0"/>
                  <a:t>예</a:t>
                </a:r>
                <a:r>
                  <a:rPr lang="en-US" altLang="ko-KR" sz="2000" dirty="0"/>
                  <a:t>) </a:t>
                </a:r>
                <a:r>
                  <a:rPr lang="ko-KR" altLang="en-US" sz="2000" dirty="0"/>
                  <a:t>변수 </a:t>
                </a:r>
                <a:r>
                  <a:rPr lang="en-US" altLang="ko-KR" sz="2000" dirty="0"/>
                  <a:t>a, b, c, d</a:t>
                </a:r>
                <a:r>
                  <a:rPr lang="ko-KR" altLang="en-US" sz="2000" dirty="0"/>
                  <a:t>를 </a:t>
                </a:r>
                <a:r>
                  <a:rPr lang="en-US" altLang="ko-KR" sz="2000" dirty="0" err="1"/>
                  <a:t>Matlab</a:t>
                </a:r>
                <a:r>
                  <a:rPr lang="ko-KR" altLang="en-US" sz="2000" dirty="0"/>
                  <a:t>에서 정의해보고 각 연산의 결과를 예상해 보자</a:t>
                </a: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  </a:t>
                </a:r>
                <a14:m>
                  <m:oMath xmlns:m="http://schemas.openxmlformats.org/officeDocument/2006/math">
                    <m:r>
                      <a:rPr lang="en-US" altLang="ko-KR" sz="2000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b="1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0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US" altLang="ko-KR" sz="20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  <m:e>
                              <m:r>
                                <a:rPr lang="en-US" altLang="ko-KR" sz="20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sz="2000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b="1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0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20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US" altLang="ko-KR" sz="20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n-US" altLang="ko-KR" sz="20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sz="2000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b="1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0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sz="2000" dirty="0"/>
                  <a:t>, d=5</a:t>
                </a:r>
              </a:p>
              <a:p>
                <a:pPr marL="0" indent="0">
                  <a:buNone/>
                </a:pPr>
                <a:r>
                  <a:rPr lang="en-US" altLang="ko-KR" sz="2000" dirty="0"/>
                  <a:t>(a)  </a:t>
                </a:r>
                <a:r>
                  <a:rPr lang="en-US" altLang="ko-KR" sz="2000" dirty="0" err="1"/>
                  <a:t>a+b</a:t>
                </a: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(b) a*b</a:t>
                </a:r>
              </a:p>
              <a:p>
                <a:pPr marL="0" indent="0">
                  <a:buNone/>
                </a:pPr>
                <a:r>
                  <a:rPr lang="en-US" altLang="ko-KR" sz="2000" dirty="0"/>
                  <a:t>(c) a.*b</a:t>
                </a:r>
              </a:p>
              <a:p>
                <a:pPr marL="0" indent="0">
                  <a:buNone/>
                </a:pPr>
                <a:r>
                  <a:rPr lang="en-US" altLang="ko-KR" sz="2000" dirty="0"/>
                  <a:t>(d) a.*d</a:t>
                </a:r>
              </a:p>
              <a:p>
                <a:pPr marL="0" indent="0">
                  <a:buNone/>
                </a:pPr>
                <a:r>
                  <a:rPr lang="en-US" altLang="ko-KR" sz="2000" dirty="0"/>
                  <a:t>(e) a*c</a:t>
                </a:r>
              </a:p>
              <a:p>
                <a:pPr marL="0" indent="0">
                  <a:buNone/>
                </a:pPr>
                <a:r>
                  <a:rPr lang="en-US" altLang="ko-KR" sz="2000" dirty="0"/>
                  <a:t> (f) a*d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04" t="-881" r="-512" b="-39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237109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배열 인덱싱 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614722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/>
              <a:t>배열의 요소에 접근하는 것을 배열 인덱싱이라 한다</a:t>
            </a:r>
            <a:endParaRPr lang="en-US" altLang="ko-KR" sz="2400" dirty="0"/>
          </a:p>
          <a:p>
            <a:r>
              <a:rPr lang="en-US" altLang="ko-KR" sz="2400" dirty="0"/>
              <a:t>4x4 </a:t>
            </a:r>
            <a:r>
              <a:rPr lang="ko-KR" altLang="en-US" sz="2400" dirty="0" err="1">
                <a:solidFill>
                  <a:srgbClr val="FF0000"/>
                </a:solidFill>
              </a:rPr>
              <a:t>마방진</a:t>
            </a:r>
            <a:r>
              <a:rPr lang="ko-KR" altLang="en-US" sz="2400" dirty="0">
                <a:solidFill>
                  <a:srgbClr val="FF0000"/>
                </a:solidFill>
              </a:rPr>
              <a:t> 행렬</a:t>
            </a:r>
            <a:r>
              <a:rPr lang="ko-KR" altLang="en-US" sz="2400" dirty="0"/>
              <a:t> 생성</a:t>
            </a:r>
            <a:r>
              <a:rPr lang="en-US" altLang="ko-KR" sz="2400" dirty="0"/>
              <a:t>. </a:t>
            </a:r>
            <a:r>
              <a:rPr lang="ko-KR" altLang="en-US" sz="2400" dirty="0" err="1"/>
              <a:t>마방진</a:t>
            </a:r>
            <a:r>
              <a:rPr lang="ko-KR" altLang="en-US" sz="2400" dirty="0"/>
              <a:t> 행렬이란</a:t>
            </a:r>
            <a:r>
              <a:rPr lang="en-US" altLang="ko-KR" sz="2400" dirty="0"/>
              <a:t>?</a:t>
            </a:r>
          </a:p>
          <a:p>
            <a:r>
              <a:rPr lang="en-US" altLang="ko-KR" sz="2400" dirty="0"/>
              <a:t>https://ko.wikipedia.org/wiki/%EB%A7%88%EB%B0%A9%EC%A7%84</a:t>
            </a:r>
          </a:p>
          <a:p>
            <a:r>
              <a:rPr lang="en-US" altLang="ko-KR" sz="2400" dirty="0"/>
              <a:t>&gt;&gt; A=magic(4)</a:t>
            </a:r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가장 일반적인 방법은 </a:t>
            </a:r>
            <a:r>
              <a:rPr lang="ko-KR" altLang="en-US" sz="2400" dirty="0">
                <a:solidFill>
                  <a:srgbClr val="FF0000"/>
                </a:solidFill>
              </a:rPr>
              <a:t>다음과 같이 행 첨자</a:t>
            </a:r>
            <a:r>
              <a:rPr lang="en-US" altLang="ko-KR" sz="2400" dirty="0">
                <a:solidFill>
                  <a:srgbClr val="FF0000"/>
                </a:solidFill>
              </a:rPr>
              <a:t>, </a:t>
            </a:r>
            <a:r>
              <a:rPr lang="ko-KR" altLang="en-US" sz="2400" dirty="0">
                <a:solidFill>
                  <a:srgbClr val="FF0000"/>
                </a:solidFill>
              </a:rPr>
              <a:t>열 첨자 지정</a:t>
            </a:r>
            <a:endParaRPr lang="en-US" altLang="ko-KR" sz="2400" dirty="0">
              <a:solidFill>
                <a:srgbClr val="FF0000"/>
              </a:solidFill>
            </a:endParaRPr>
          </a:p>
          <a:p>
            <a:r>
              <a:rPr lang="en-US" altLang="ko-KR" sz="2400" dirty="0"/>
              <a:t>&gt;&gt; A(4,2)   % A</a:t>
            </a:r>
            <a:r>
              <a:rPr lang="ko-KR" altLang="en-US" sz="2400" dirty="0"/>
              <a:t>행렬의 </a:t>
            </a:r>
            <a:r>
              <a:rPr lang="en-US" altLang="ko-KR" sz="2400" dirty="0"/>
              <a:t>4</a:t>
            </a:r>
            <a:r>
              <a:rPr lang="ko-KR" altLang="en-US" sz="2400" dirty="0"/>
              <a:t>행 </a:t>
            </a:r>
            <a:r>
              <a:rPr lang="en-US" altLang="ko-KR" sz="2400" dirty="0"/>
              <a:t>2</a:t>
            </a:r>
            <a:r>
              <a:rPr lang="ko-KR" altLang="en-US" sz="2400" dirty="0"/>
              <a:t>열 참조 </a:t>
            </a:r>
            <a:endParaRPr lang="en-US" altLang="ko-KR" sz="2400" dirty="0"/>
          </a:p>
          <a:p>
            <a:endParaRPr lang="en-US" altLang="ko-KR" sz="2400" dirty="0"/>
          </a:p>
          <a:p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13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4082279"/>
            <a:ext cx="2038350" cy="117157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B4D4F43A-F68C-4673-BF3F-255E40E9C5F7}"/>
                  </a:ext>
                </a:extLst>
              </p14:cNvPr>
              <p14:cNvContentPartPr/>
              <p14:nvPr/>
            </p14:nvContentPartPr>
            <p14:xfrm>
              <a:off x="1155600" y="4400640"/>
              <a:ext cx="4477320" cy="2451240"/>
            </p14:xfrm>
          </p:contentPart>
        </mc:Choice>
        <mc:Fallback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B4D4F43A-F68C-4673-BF3F-255E40E9C5F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46240" y="4391280"/>
                <a:ext cx="4496040" cy="2469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606132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만일 배열의 범위를 벗어난 요소를 참조하려면 오류 발생 </a:t>
            </a:r>
            <a:endParaRPr lang="en-US" altLang="ko-KR" dirty="0"/>
          </a:p>
          <a:p>
            <a:r>
              <a:rPr lang="en-US" altLang="ko-KR" dirty="0" err="1"/>
              <a:t>Matlab</a:t>
            </a:r>
            <a:r>
              <a:rPr lang="ko-KR" altLang="en-US" dirty="0"/>
              <a:t>에서 흔한 오류 중 하나 이다 </a:t>
            </a:r>
            <a:endParaRPr lang="en-US" altLang="ko-KR" dirty="0"/>
          </a:p>
          <a:p>
            <a:r>
              <a:rPr lang="en-US" altLang="ko-KR" dirty="0"/>
              <a:t>&gt;&gt;test=A(4,5)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14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4114800"/>
            <a:ext cx="5112774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1004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/>
              <a:t>하지만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대입문</a:t>
            </a:r>
            <a:r>
              <a:rPr lang="ko-KR" altLang="en-US" sz="2400" dirty="0"/>
              <a:t> 좌변에 현재 차원을 벗어난 요소를 지정 가능</a:t>
            </a:r>
            <a:r>
              <a:rPr lang="en-US" altLang="ko-KR" sz="2400" dirty="0"/>
              <a:t>, </a:t>
            </a:r>
            <a:r>
              <a:rPr lang="ko-KR" altLang="en-US" sz="2400" dirty="0"/>
              <a:t>그러면 새로운 요소를 수용하도록 배열의 크기가 자동으로 늘어남</a:t>
            </a:r>
            <a:endParaRPr lang="en-US" altLang="ko-KR" sz="2400" dirty="0"/>
          </a:p>
          <a:p>
            <a:r>
              <a:rPr lang="en-US" altLang="ko-KR" sz="2400" dirty="0"/>
              <a:t>&gt;&gt; A=magic(4)</a:t>
            </a:r>
          </a:p>
          <a:p>
            <a:r>
              <a:rPr lang="en-US" altLang="ko-KR" sz="2400" dirty="0"/>
              <a:t>&gt;&gt; A(4,5)=17</a:t>
            </a: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15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4317442"/>
            <a:ext cx="2657475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1772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/>
              <a:t>배열의 요소를 한꺼번에 참조하려면 </a:t>
            </a:r>
            <a:r>
              <a:rPr lang="ko-KR" altLang="en-US" sz="2400" dirty="0">
                <a:solidFill>
                  <a:srgbClr val="FF0000"/>
                </a:solidFill>
              </a:rPr>
              <a:t>콜론 연산자</a:t>
            </a:r>
            <a:r>
              <a:rPr lang="ko-KR" altLang="en-US" sz="2400" dirty="0"/>
              <a:t>를 사용 </a:t>
            </a:r>
            <a:endParaRPr lang="en-US" altLang="ko-KR" sz="2400" dirty="0"/>
          </a:p>
          <a:p>
            <a:r>
              <a:rPr lang="ko-KR" altLang="en-US" sz="2400" dirty="0"/>
              <a:t>콜론 연산자를 사용하면 </a:t>
            </a:r>
            <a:r>
              <a:rPr lang="en-US" altLang="ko-KR" sz="2400" dirty="0" err="1"/>
              <a:t>start:end</a:t>
            </a:r>
            <a:r>
              <a:rPr lang="en-US" altLang="ko-KR" sz="2400" dirty="0"/>
              <a:t> </a:t>
            </a:r>
            <a:r>
              <a:rPr lang="ko-KR" altLang="en-US" sz="2400" dirty="0"/>
              <a:t>형식으로 범위를 지정 가능 </a:t>
            </a:r>
            <a:endParaRPr lang="en-US" altLang="ko-KR" sz="2400" dirty="0"/>
          </a:p>
          <a:p>
            <a:r>
              <a:rPr lang="en-US" altLang="ko-KR" sz="2400" dirty="0"/>
              <a:t>&gt;&gt; A=magic(4)</a:t>
            </a:r>
          </a:p>
          <a:p>
            <a:r>
              <a:rPr lang="en-US" altLang="ko-KR" sz="2400" dirty="0"/>
              <a:t>A</a:t>
            </a:r>
            <a:r>
              <a:rPr lang="ko-KR" altLang="en-US" sz="2400" dirty="0"/>
              <a:t>행렬의 </a:t>
            </a:r>
            <a:r>
              <a:rPr lang="en-US" altLang="ko-KR" sz="2400" dirty="0"/>
              <a:t>1</a:t>
            </a:r>
            <a:r>
              <a:rPr lang="ko-KR" altLang="en-US" sz="2400" dirty="0"/>
              <a:t>행부터 </a:t>
            </a:r>
            <a:r>
              <a:rPr lang="en-US" altLang="ko-KR" sz="2400" dirty="0"/>
              <a:t>3</a:t>
            </a:r>
            <a:r>
              <a:rPr lang="ko-KR" altLang="en-US" sz="2400" dirty="0"/>
              <a:t>행</a:t>
            </a:r>
            <a:r>
              <a:rPr lang="en-US" altLang="ko-KR" sz="2400" dirty="0"/>
              <a:t>, 2</a:t>
            </a:r>
            <a:r>
              <a:rPr lang="ko-KR" altLang="en-US" sz="2400" dirty="0"/>
              <a:t>열의 요소를 참조</a:t>
            </a:r>
            <a:endParaRPr lang="en-US" altLang="ko-KR" sz="2400" dirty="0"/>
          </a:p>
          <a:p>
            <a:r>
              <a:rPr lang="en-US" altLang="ko-KR" sz="2400" dirty="0"/>
              <a:t>&gt;&gt; A(1:3, 2)</a:t>
            </a:r>
          </a:p>
          <a:p>
            <a:endParaRPr lang="en-US" altLang="ko-KR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16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4800600"/>
            <a:ext cx="2038350" cy="117157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 bwMode="auto">
          <a:xfrm>
            <a:off x="2133600" y="5105400"/>
            <a:ext cx="381000" cy="609600"/>
          </a:xfrm>
          <a:prstGeom prst="rect">
            <a:avLst/>
          </a:prstGeom>
          <a:noFill/>
          <a:ln w="412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 pitchFamily="-65" charset="2"/>
              <a:buChar char="§"/>
              <a:tabLst/>
            </a:pPr>
            <a:endParaRPr kumimoji="0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38B41CC2-A631-40BD-952E-1A00ED5811A0}"/>
                  </a:ext>
                </a:extLst>
              </p14:cNvPr>
              <p14:cNvContentPartPr/>
              <p14:nvPr/>
            </p14:nvContentPartPr>
            <p14:xfrm>
              <a:off x="2374920" y="4172040"/>
              <a:ext cx="5296320" cy="2210040"/>
            </p14:xfrm>
          </p:contentPart>
        </mc:Choice>
        <mc:Fallback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38B41CC2-A631-40BD-952E-1A00ED5811A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65560" y="4162680"/>
                <a:ext cx="5315040" cy="2228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216309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콜론 연산자 사용시 </a:t>
            </a:r>
            <a:r>
              <a:rPr lang="en-US" altLang="ko-KR" dirty="0"/>
              <a:t>start</a:t>
            </a:r>
            <a:r>
              <a:rPr lang="ko-KR" altLang="en-US" dirty="0"/>
              <a:t>값과 </a:t>
            </a:r>
            <a:r>
              <a:rPr lang="en-US" altLang="ko-KR" dirty="0"/>
              <a:t>end </a:t>
            </a:r>
            <a:r>
              <a:rPr lang="ko-KR" altLang="en-US" dirty="0"/>
              <a:t>값을 지정하지 않으면 해당 차원의 모든 요소를 지정</a:t>
            </a:r>
            <a:endParaRPr lang="en-US" altLang="ko-KR" dirty="0"/>
          </a:p>
          <a:p>
            <a:r>
              <a:rPr lang="en-US" altLang="ko-KR" dirty="0"/>
              <a:t>A</a:t>
            </a:r>
            <a:r>
              <a:rPr lang="ko-KR" altLang="en-US" dirty="0"/>
              <a:t>의 세번째 행의 모든 열을 선택 </a:t>
            </a:r>
            <a:endParaRPr lang="en-US" altLang="ko-KR" dirty="0"/>
          </a:p>
          <a:p>
            <a:r>
              <a:rPr lang="en-US" altLang="ko-KR" dirty="0"/>
              <a:t>&gt;&gt; A=magic(4)</a:t>
            </a:r>
          </a:p>
          <a:p>
            <a:r>
              <a:rPr lang="en-US" altLang="ko-KR" dirty="0"/>
              <a:t>&gt;&gt; A(3,:)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17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5675" y="4676775"/>
            <a:ext cx="2038350" cy="117157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 bwMode="auto">
          <a:xfrm>
            <a:off x="3886199" y="5447358"/>
            <a:ext cx="1647825" cy="153342"/>
          </a:xfrm>
          <a:prstGeom prst="rect">
            <a:avLst/>
          </a:prstGeom>
          <a:noFill/>
          <a:ln w="412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 pitchFamily="-65" charset="2"/>
              <a:buChar char="§"/>
              <a:tabLst/>
            </a:pPr>
            <a:endParaRPr kumimoji="0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D868A2FF-07B3-4268-AF06-D959EA285B11}"/>
                  </a:ext>
                </a:extLst>
              </p14:cNvPr>
              <p14:cNvContentPartPr/>
              <p14:nvPr/>
            </p14:nvContentPartPr>
            <p14:xfrm>
              <a:off x="717480" y="4349880"/>
              <a:ext cx="1778400" cy="1314720"/>
            </p14:xfrm>
          </p:contentPart>
        </mc:Choice>
        <mc:Fallback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D868A2FF-07B3-4268-AF06-D959EA285B1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08120" y="4340520"/>
                <a:ext cx="1797120" cy="1333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866235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예</a:t>
            </a:r>
            <a:r>
              <a:rPr lang="en-US" altLang="ko-KR" dirty="0"/>
              <a:t>: </a:t>
            </a:r>
          </a:p>
          <a:p>
            <a:r>
              <a:rPr lang="en-US" altLang="ko-KR" dirty="0"/>
              <a:t>&gt;&gt; b=[1 2 3;-2 -3 -4;3 4 5];</a:t>
            </a:r>
          </a:p>
          <a:p>
            <a:r>
              <a:rPr lang="en-US" altLang="ko-KR" dirty="0"/>
              <a:t>&gt;&gt; b(1,:)    % 1</a:t>
            </a:r>
            <a:r>
              <a:rPr lang="ko-KR" altLang="en-US" dirty="0"/>
              <a:t>행 전체 참조</a:t>
            </a:r>
            <a:endParaRPr lang="en-US" altLang="ko-KR" dirty="0"/>
          </a:p>
          <a:p>
            <a:r>
              <a:rPr lang="en-US" altLang="ko-KR" dirty="0"/>
              <a:t>&gt;&gt; b(:, 1:2:3)   % 1</a:t>
            </a:r>
            <a:r>
              <a:rPr lang="ko-KR" altLang="en-US" dirty="0"/>
              <a:t>열</a:t>
            </a:r>
            <a:r>
              <a:rPr lang="en-US" altLang="ko-KR" dirty="0"/>
              <a:t>, 3</a:t>
            </a:r>
            <a:r>
              <a:rPr lang="ko-KR" altLang="en-US" dirty="0"/>
              <a:t>열 참조</a:t>
            </a:r>
            <a:endParaRPr lang="en-US" altLang="ko-KR" dirty="0"/>
          </a:p>
          <a:p>
            <a:r>
              <a:rPr lang="en-US" altLang="ko-KR" dirty="0"/>
              <a:t>&gt;&gt; b(2:3, 2:3) 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18</a:t>
            </a:fld>
            <a:endParaRPr lang="en-US" altLang="ko-KR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6EF44E2A-4B85-47C7-B7F7-B3022983A2E5}"/>
                  </a:ext>
                </a:extLst>
              </p14:cNvPr>
              <p14:cNvContentPartPr/>
              <p14:nvPr/>
            </p14:nvContentPartPr>
            <p14:xfrm>
              <a:off x="647640" y="285840"/>
              <a:ext cx="8261640" cy="3175200"/>
            </p14:xfrm>
          </p:contentPart>
        </mc:Choice>
        <mc:Fallback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6EF44E2A-4B85-47C7-B7F7-B3022983A2E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8280" y="276480"/>
                <a:ext cx="8280360" cy="3193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469639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배열 </a:t>
            </a:r>
            <a:r>
              <a:rPr lang="ko-KR" altLang="en-US" dirty="0" err="1"/>
              <a:t>연산시</a:t>
            </a:r>
            <a:r>
              <a:rPr lang="ko-KR" altLang="en-US" dirty="0"/>
              <a:t> 흔한 오류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19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47228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배열 </a:t>
            </a:r>
            <a:r>
              <a:rPr lang="en-US" altLang="ko-KR" dirty="0"/>
              <a:t>(Array), </a:t>
            </a:r>
            <a:r>
              <a:rPr lang="ko-KR" altLang="en-US" dirty="0"/>
              <a:t>벡터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2</a:t>
            </a:fld>
            <a:endParaRPr lang="en-US" altLang="ko-KR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3E113B95-AD09-497B-B1FC-CBF9A680C2C0}"/>
                  </a:ext>
                </a:extLst>
              </p14:cNvPr>
              <p14:cNvContentPartPr/>
              <p14:nvPr/>
            </p14:nvContentPartPr>
            <p14:xfrm>
              <a:off x="4654440" y="2324160"/>
              <a:ext cx="2286360" cy="1270440"/>
            </p14:xfrm>
          </p:contentPart>
        </mc:Choice>
        <mc:Fallback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3E113B95-AD09-497B-B1FC-CBF9A680C2C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45080" y="2314800"/>
                <a:ext cx="2305080" cy="1289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496752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Insight Through Computing</a:t>
            </a: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Dimension Mismatch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52578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n-US" altLang="ko-KR" sz="2000" b="1" dirty="0">
              <a:latin typeface="Courier New" panose="02070309020205020404" pitchFamily="49" charset="0"/>
              <a:ea typeface="굴림" panose="020B0600000101010101" pitchFamily="50" charset="-127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b="1" dirty="0">
                <a:latin typeface="Courier New" panose="02070309020205020404" pitchFamily="49" charset="0"/>
                <a:ea typeface="굴림" panose="020B0600000101010101" pitchFamily="50" charset="-127"/>
              </a:rPr>
              <a:t>&gt;&gt; x = [1;2]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b="1" dirty="0">
                <a:latin typeface="Courier New" panose="02070309020205020404" pitchFamily="49" charset="0"/>
                <a:ea typeface="굴림" panose="020B0600000101010101" pitchFamily="50" charset="-127"/>
              </a:rPr>
              <a:t>x =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b="1" dirty="0">
                <a:latin typeface="Courier New" panose="02070309020205020404" pitchFamily="49" charset="0"/>
                <a:ea typeface="굴림" panose="020B0600000101010101" pitchFamily="50" charset="-127"/>
              </a:rPr>
              <a:t>     1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b="1" dirty="0">
                <a:latin typeface="Courier New" panose="02070309020205020404" pitchFamily="49" charset="0"/>
                <a:ea typeface="굴림" panose="020B0600000101010101" pitchFamily="50" charset="-127"/>
              </a:rPr>
              <a:t>     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b="1" dirty="0">
                <a:latin typeface="Courier New" panose="02070309020205020404" pitchFamily="49" charset="0"/>
                <a:ea typeface="굴림" panose="020B0600000101010101" pitchFamily="50" charset="-127"/>
              </a:rPr>
              <a:t>&gt;&gt; y = [3 4]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b="1" dirty="0">
                <a:latin typeface="Courier New" panose="02070309020205020404" pitchFamily="49" charset="0"/>
                <a:ea typeface="굴림" panose="020B0600000101010101" pitchFamily="50" charset="-127"/>
              </a:rPr>
              <a:t>y =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b="1" dirty="0">
                <a:latin typeface="Courier New" panose="02070309020205020404" pitchFamily="49" charset="0"/>
                <a:ea typeface="굴림" panose="020B0600000101010101" pitchFamily="50" charset="-127"/>
              </a:rPr>
              <a:t>     3     4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ko-KR" sz="2000" b="1" dirty="0">
              <a:latin typeface="Courier New" panose="02070309020205020404" pitchFamily="49" charset="0"/>
              <a:ea typeface="굴림" panose="020B0600000101010101" pitchFamily="50" charset="-127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b="1" dirty="0">
                <a:latin typeface="Courier New" panose="02070309020205020404" pitchFamily="49" charset="0"/>
                <a:ea typeface="굴림" panose="020B0600000101010101" pitchFamily="50" charset="-127"/>
              </a:rPr>
              <a:t>&gt;&gt; z = </a:t>
            </a:r>
            <a:r>
              <a:rPr lang="en-US" altLang="ko-KR" sz="2000" b="1" dirty="0" err="1">
                <a:latin typeface="Courier New" panose="02070309020205020404" pitchFamily="49" charset="0"/>
                <a:ea typeface="굴림" panose="020B0600000101010101" pitchFamily="50" charset="-127"/>
              </a:rPr>
              <a:t>x+y</a:t>
            </a:r>
            <a:endParaRPr lang="en-US" altLang="ko-KR" sz="2000" b="1" dirty="0">
              <a:latin typeface="Courier New" panose="02070309020205020404" pitchFamily="49" charset="0"/>
              <a:ea typeface="굴림" panose="020B0600000101010101" pitchFamily="50" charset="-127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b="1" dirty="0">
                <a:solidFill>
                  <a:srgbClr val="FF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??? Error using ==&gt; plus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b="1" dirty="0">
                <a:solidFill>
                  <a:srgbClr val="FF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 Matrix dimensions must agree</a:t>
            </a:r>
            <a:r>
              <a:rPr lang="en-US" altLang="ko-KR" sz="2000" dirty="0">
                <a:ea typeface="굴림" panose="020B0600000101010101" pitchFamily="50" charset="-127"/>
              </a:rPr>
              <a:t>.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3657600" y="1905000"/>
            <a:ext cx="5257800" cy="28931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2800" dirty="0" err="1">
                <a:latin typeface="Comic Sans MS" panose="030F0702030302020204" pitchFamily="66" charset="0"/>
                <a:ea typeface="굴림" panose="020B0600000101010101" pitchFamily="50" charset="-127"/>
              </a:rPr>
              <a:t>행벡터와</a:t>
            </a:r>
            <a:endParaRPr lang="en-US" altLang="ko-KR" sz="2800" dirty="0">
              <a:latin typeface="Comic Sans MS" panose="030F0702030302020204" pitchFamily="66" charset="0"/>
              <a:ea typeface="굴림" panose="020B0600000101010101" pitchFamily="50" charset="-127"/>
            </a:endParaRPr>
          </a:p>
          <a:p>
            <a:pPr>
              <a:spcBef>
                <a:spcPct val="50000"/>
              </a:spcBef>
            </a:pPr>
            <a:r>
              <a:rPr lang="ko-KR" altLang="en-US" sz="2800" dirty="0" err="1">
                <a:latin typeface="Comic Sans MS" panose="030F0702030302020204" pitchFamily="66" charset="0"/>
                <a:ea typeface="굴림" panose="020B0600000101010101" pitchFamily="50" charset="-127"/>
              </a:rPr>
              <a:t>열벡터끼리</a:t>
            </a:r>
            <a:endParaRPr lang="en-US" altLang="ko-KR" sz="2800" dirty="0">
              <a:latin typeface="Comic Sans MS" panose="030F0702030302020204" pitchFamily="66" charset="0"/>
              <a:ea typeface="굴림" panose="020B0600000101010101" pitchFamily="50" charset="-127"/>
            </a:endParaRPr>
          </a:p>
          <a:p>
            <a:pPr>
              <a:spcBef>
                <a:spcPct val="50000"/>
              </a:spcBef>
            </a:pPr>
            <a:r>
              <a:rPr lang="ko-KR" altLang="en-US" sz="2800" dirty="0">
                <a:latin typeface="Comic Sans MS" panose="030F0702030302020204" pitchFamily="66" charset="0"/>
                <a:ea typeface="굴림" panose="020B0600000101010101" pitchFamily="50" charset="-127"/>
              </a:rPr>
              <a:t>더하거나 빼려면 차원이 같아야 </a:t>
            </a:r>
            <a:endParaRPr lang="en-US" altLang="ko-KR" sz="2800" dirty="0">
              <a:latin typeface="Comic Sans MS" panose="030F0702030302020204" pitchFamily="66" charset="0"/>
              <a:ea typeface="굴림" panose="020B0600000101010101" pitchFamily="50" charset="-127"/>
            </a:endParaRPr>
          </a:p>
          <a:p>
            <a:pPr>
              <a:spcBef>
                <a:spcPct val="50000"/>
              </a:spcBef>
            </a:pPr>
            <a:r>
              <a:rPr lang="en-US" altLang="ko-KR" sz="2800" dirty="0">
                <a:latin typeface="Comic Sans MS" panose="030F0702030302020204" pitchFamily="66" charset="0"/>
                <a:ea typeface="굴림" panose="020B0600000101010101" pitchFamily="50" charset="-127"/>
              </a:rPr>
              <a:t>(</a:t>
            </a:r>
            <a:r>
              <a:rPr lang="ko-KR" altLang="en-US" sz="2800" dirty="0">
                <a:latin typeface="Comic Sans MS" panose="030F0702030302020204" pitchFamily="66" charset="0"/>
                <a:ea typeface="굴림" panose="020B0600000101010101" pitchFamily="50" charset="-127"/>
              </a:rPr>
              <a:t>즉</a:t>
            </a:r>
            <a:r>
              <a:rPr lang="en-US" altLang="ko-KR" sz="2800" dirty="0">
                <a:latin typeface="Comic Sans MS" panose="030F0702030302020204" pitchFamily="66" charset="0"/>
                <a:ea typeface="굴림" panose="020B0600000101010101" pitchFamily="50" charset="-127"/>
              </a:rPr>
              <a:t>, </a:t>
            </a:r>
            <a:r>
              <a:rPr lang="ko-KR" altLang="en-US" sz="2800" dirty="0">
                <a:latin typeface="Comic Sans MS" panose="030F0702030302020204" pitchFamily="66" charset="0"/>
                <a:ea typeface="굴림" panose="020B0600000101010101" pitchFamily="50" charset="-127"/>
              </a:rPr>
              <a:t>행수와 열수가 모두 같아야 한다</a:t>
            </a:r>
            <a:r>
              <a:rPr lang="en-US" altLang="ko-KR" sz="2800" dirty="0">
                <a:latin typeface="Comic Sans MS" panose="030F0702030302020204" pitchFamily="66" charset="0"/>
                <a:ea typeface="굴림" panose="020B0600000101010101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11173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Insight Through Computing</a:t>
            </a:r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Error: Out-ofRange Subscript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229600" cy="49530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fr-FR" altLang="ko-KR" sz="2000" b="1" dirty="0">
                <a:latin typeface="Courier New" panose="02070309020205020404" pitchFamily="49" charset="0"/>
              </a:rPr>
              <a:t>&gt;&gt; x = [10 20 30]</a:t>
            </a:r>
          </a:p>
          <a:p>
            <a:pPr>
              <a:lnSpc>
                <a:spcPct val="90000"/>
              </a:lnSpc>
              <a:buFontTx/>
              <a:buNone/>
            </a:pPr>
            <a:endParaRPr lang="fr-FR" altLang="ko-KR" sz="2000" b="1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fr-FR" altLang="ko-KR" sz="2000" b="1" dirty="0">
                <a:latin typeface="Courier New" panose="02070309020205020404" pitchFamily="49" charset="0"/>
              </a:rPr>
              <a:t>x =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fr-FR" altLang="ko-KR" sz="2000" b="1" dirty="0">
                <a:latin typeface="Courier New" panose="02070309020205020404" pitchFamily="49" charset="0"/>
              </a:rPr>
              <a:t>    10    20    30</a:t>
            </a:r>
          </a:p>
          <a:p>
            <a:pPr>
              <a:lnSpc>
                <a:spcPct val="90000"/>
              </a:lnSpc>
              <a:buFontTx/>
              <a:buNone/>
            </a:pPr>
            <a:endParaRPr lang="fr-FR" altLang="ko-KR" sz="2000" b="1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fr-FR" altLang="ko-KR" sz="2000" b="1" dirty="0">
                <a:latin typeface="Courier New" panose="02070309020205020404" pitchFamily="49" charset="0"/>
              </a:rPr>
              <a:t>&gt;&gt; c = x(4)</a:t>
            </a:r>
          </a:p>
          <a:p>
            <a:pPr>
              <a:lnSpc>
                <a:spcPct val="90000"/>
              </a:lnSpc>
              <a:buFontTx/>
              <a:buNone/>
            </a:pPr>
            <a:endParaRPr lang="fr-FR" altLang="ko-KR" sz="2000" b="1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fr-FR" altLang="ko-KR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??? Index exceeds matrix dimensions.</a:t>
            </a:r>
            <a:endParaRPr lang="en-US" altLang="ko-KR" sz="2000" b="1" dirty="0">
              <a:solidFill>
                <a:srgbClr val="FF0000"/>
              </a:solidFill>
              <a:latin typeface="Courier New" panose="02070309020205020404" pitchFamily="49" charset="0"/>
              <a:ea typeface="굴림" panose="020B0600000101010101" pitchFamily="50" charset="-127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657600" y="1905000"/>
            <a:ext cx="5257800" cy="954107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2800" dirty="0" err="1">
                <a:latin typeface="Comic Sans MS" panose="030F0702030302020204" pitchFamily="66" charset="0"/>
                <a:ea typeface="굴림" panose="020B0600000101010101" pitchFamily="50" charset="-127"/>
              </a:rPr>
              <a:t>참조시</a:t>
            </a:r>
            <a:r>
              <a:rPr lang="ko-KR" altLang="en-US" sz="2800" dirty="0">
                <a:latin typeface="Comic Sans MS" panose="030F0702030302020204" pitchFamily="66" charset="0"/>
                <a:ea typeface="굴림" panose="020B0600000101010101" pitchFamily="50" charset="-127"/>
              </a:rPr>
              <a:t> 없는 부분을 참조하면 뜨는 오류 </a:t>
            </a:r>
            <a:endParaRPr lang="en-US" altLang="ko-KR" sz="2800" dirty="0">
              <a:latin typeface="Comic Sans MS" panose="030F0702030302020204" pitchFamily="66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57192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22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057400"/>
            <a:ext cx="5076825" cy="15430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4038600"/>
            <a:ext cx="2714625" cy="1524000"/>
          </a:xfrm>
          <a:prstGeom prst="rect">
            <a:avLst/>
          </a:prstGeom>
        </p:spPr>
      </p:pic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5989015" y="2133600"/>
            <a:ext cx="2895600" cy="2031325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2800" dirty="0">
                <a:latin typeface="Comic Sans MS" panose="030F0702030302020204" pitchFamily="66" charset="0"/>
                <a:ea typeface="굴림" panose="020B0600000101010101" pitchFamily="50" charset="-127"/>
              </a:rPr>
              <a:t>각각을 제곱하기 위해서는 배열 연산을 사용 </a:t>
            </a:r>
            <a:endParaRPr lang="en-US" altLang="ko-KR" sz="2800" dirty="0">
              <a:latin typeface="Comic Sans MS" panose="030F0702030302020204" pitchFamily="66" charset="0"/>
              <a:ea typeface="굴림" panose="020B0600000101010101" pitchFamily="50" charset="-127"/>
            </a:endParaRPr>
          </a:p>
          <a:p>
            <a:pPr>
              <a:spcBef>
                <a:spcPct val="50000"/>
              </a:spcBef>
            </a:pPr>
            <a:r>
              <a:rPr lang="en-US" altLang="ko-KR" sz="2800" dirty="0">
                <a:latin typeface="Comic Sans MS" panose="030F0702030302020204" pitchFamily="66" charset="0"/>
                <a:ea typeface="굴림" panose="020B0600000101010101" pitchFamily="50" charset="-127"/>
              </a:rPr>
              <a:t>.^   </a:t>
            </a:r>
            <a:r>
              <a:rPr lang="ko-KR" altLang="en-US" sz="2800" dirty="0">
                <a:latin typeface="Comic Sans MS" panose="030F0702030302020204" pitchFamily="66" charset="0"/>
                <a:ea typeface="굴림" panose="020B0600000101010101" pitchFamily="50" charset="-127"/>
              </a:rPr>
              <a:t>을 사용</a:t>
            </a:r>
            <a:endParaRPr lang="en-US" altLang="ko-KR" sz="2800" dirty="0">
              <a:latin typeface="Comic Sans MS" panose="030F0702030302020204" pitchFamily="66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38419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Matlab</a:t>
            </a:r>
            <a:r>
              <a:rPr lang="ko-KR" altLang="en-US" dirty="0"/>
              <a:t>에서 데이터 파일 읽기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</a:t>
            </a:r>
            <a:fld id="{B6CD6F6F-69DE-4AA8-A97B-FE470F208E97}" type="slidenum">
              <a:rPr lang="en-US" altLang="ko-KR" smtClean="0"/>
              <a:pPr>
                <a:defRPr/>
              </a:pPr>
              <a:t>23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746354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800" dirty="0"/>
              <a:t>다음은 </a:t>
            </a:r>
            <a:r>
              <a:rPr lang="en-US" altLang="ko-KR" sz="2800" dirty="0" err="1"/>
              <a:t>Matlab</a:t>
            </a:r>
            <a:r>
              <a:rPr lang="ko-KR" altLang="en-US" sz="2800" dirty="0"/>
              <a:t>에서 이차원 배열 형태의</a:t>
            </a:r>
            <a:r>
              <a:rPr lang="en-US" altLang="ko-KR" sz="2800" dirty="0"/>
              <a:t> </a:t>
            </a:r>
            <a:r>
              <a:rPr lang="ko-KR" altLang="en-US" sz="2800" dirty="0"/>
              <a:t>텍스트 파일</a:t>
            </a:r>
            <a:r>
              <a:rPr lang="en-US" altLang="ko-KR" sz="2800" dirty="0"/>
              <a:t>(</a:t>
            </a:r>
            <a:r>
              <a:rPr lang="ko-KR" altLang="en-US" sz="2800" dirty="0"/>
              <a:t>예</a:t>
            </a:r>
            <a:r>
              <a:rPr lang="en-US" altLang="ko-KR" sz="2800" dirty="0"/>
              <a:t>: *.csv *.txt </a:t>
            </a:r>
            <a:r>
              <a:rPr lang="ko-KR" altLang="en-US" sz="2800" dirty="0"/>
              <a:t>등등</a:t>
            </a:r>
            <a:r>
              <a:rPr lang="en-US" altLang="ko-KR" sz="2800" dirty="0"/>
              <a:t>)</a:t>
            </a:r>
            <a:r>
              <a:rPr lang="ko-KR" altLang="en-US" sz="2800" dirty="0"/>
              <a:t>을 명령어 입력 없이</a:t>
            </a:r>
            <a:r>
              <a:rPr lang="en-US" altLang="ko-KR" sz="2800" dirty="0"/>
              <a:t> </a:t>
            </a:r>
            <a:r>
              <a:rPr lang="ko-KR" altLang="en-US" sz="2800" dirty="0" err="1"/>
              <a:t>클릭만으로쉽게</a:t>
            </a:r>
            <a:r>
              <a:rPr lang="ko-KR" altLang="en-US" sz="2800" dirty="0"/>
              <a:t> 읽는 법을 배워 보자</a:t>
            </a:r>
            <a:endParaRPr lang="en-US" altLang="ko-KR" sz="2800" dirty="0"/>
          </a:p>
          <a:p>
            <a:endParaRPr lang="en-US" altLang="ko-KR" sz="2800" dirty="0"/>
          </a:p>
          <a:p>
            <a:r>
              <a:rPr lang="ko-KR" altLang="en-US" sz="2800" dirty="0"/>
              <a:t>예</a:t>
            </a:r>
            <a:r>
              <a:rPr lang="en-US" altLang="ko-KR" sz="2800" dirty="0"/>
              <a:t>) 2</a:t>
            </a:r>
            <a:r>
              <a:rPr lang="ko-KR" altLang="en-US" sz="2800" dirty="0"/>
              <a:t>차원 행렬</a:t>
            </a:r>
            <a:r>
              <a:rPr lang="en-US" altLang="ko-KR" sz="2800" dirty="0"/>
              <a:t> </a:t>
            </a:r>
            <a:r>
              <a:rPr lang="ko-KR" altLang="en-US" sz="2800" dirty="0"/>
              <a:t>형태의 데이터</a:t>
            </a:r>
            <a:endParaRPr lang="en-US" altLang="ko-KR" sz="2800" dirty="0"/>
          </a:p>
          <a:p>
            <a:endParaRPr lang="en-US" altLang="ko-KR" sz="2800" dirty="0"/>
          </a:p>
          <a:p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24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4343400"/>
            <a:ext cx="6191250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8710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dirty="0"/>
              <a:t>csv </a:t>
            </a:r>
            <a:r>
              <a:rPr lang="ko-KR" altLang="en-US" sz="2800" dirty="0"/>
              <a:t>파일 형식 </a:t>
            </a:r>
            <a:r>
              <a:rPr lang="en-US" altLang="ko-KR" sz="2800" dirty="0"/>
              <a:t>(</a:t>
            </a:r>
            <a:r>
              <a:rPr lang="ko-KR" altLang="en-US" sz="2800" dirty="0"/>
              <a:t>데이터가 콤마로 구분</a:t>
            </a:r>
            <a:r>
              <a:rPr lang="en-US" altLang="ko-KR" sz="2800" dirty="0"/>
              <a:t>)</a:t>
            </a:r>
          </a:p>
          <a:p>
            <a:r>
              <a:rPr lang="en-US" altLang="ko-KR" sz="2800" dirty="0"/>
              <a:t>https://ko.wikipedia.org/wiki/CSV_(%ED%8C%8C%EC%9D%BC_%ED%98%95%EC%8B%9D)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25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3388204"/>
            <a:ext cx="4942454" cy="165735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6897D995-6779-4D5A-A614-167BB6A3D99E}"/>
                  </a:ext>
                </a:extLst>
              </p14:cNvPr>
              <p14:cNvContentPartPr/>
              <p14:nvPr/>
            </p14:nvContentPartPr>
            <p14:xfrm>
              <a:off x="666720" y="628560"/>
              <a:ext cx="4572360" cy="1359360"/>
            </p14:xfrm>
          </p:contentPart>
        </mc:Choice>
        <mc:Fallback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6897D995-6779-4D5A-A614-167BB6A3D99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7360" y="619200"/>
                <a:ext cx="4591080" cy="1378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869642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800" dirty="0" err="1"/>
              <a:t>클라우드에</a:t>
            </a:r>
            <a:r>
              <a:rPr lang="ko-KR" altLang="en-US" sz="2800" dirty="0"/>
              <a:t> 있는 </a:t>
            </a:r>
            <a:r>
              <a:rPr lang="en-US" altLang="ko-KR" sz="2800"/>
              <a:t>sihum.csv </a:t>
            </a:r>
            <a:r>
              <a:rPr lang="ko-KR" altLang="en-US" sz="2800" dirty="0"/>
              <a:t>파일을 다운받은 후 </a:t>
            </a:r>
            <a:endParaRPr lang="en-US" altLang="ko-KR" sz="2800" dirty="0">
              <a:hlinkClick r:id="rId2"/>
            </a:endParaRPr>
          </a:p>
          <a:p>
            <a:r>
              <a:rPr lang="en-US" altLang="ko-KR" sz="2800" dirty="0">
                <a:hlinkClick r:id="rId3"/>
              </a:rPr>
              <a:t>https://www.dropbox.com/s/3g4j5g5vj6ein5i/sihum.csv?dl=0</a:t>
            </a:r>
            <a:endParaRPr lang="en-US" altLang="ko-KR" sz="2800" dirty="0"/>
          </a:p>
          <a:p>
            <a:r>
              <a:rPr lang="ko-KR" altLang="en-US" sz="2800" dirty="0"/>
              <a:t>이를 </a:t>
            </a:r>
            <a:r>
              <a:rPr lang="en-US" altLang="ko-KR" sz="2800" dirty="0" err="1">
                <a:solidFill>
                  <a:srgbClr val="FF0000"/>
                </a:solidFill>
              </a:rPr>
              <a:t>Matlab</a:t>
            </a:r>
            <a:r>
              <a:rPr lang="ko-KR" altLang="en-US" sz="2800" dirty="0">
                <a:solidFill>
                  <a:srgbClr val="FF0000"/>
                </a:solidFill>
              </a:rPr>
              <a:t>이 현재 실행되는 디렉터리 </a:t>
            </a:r>
            <a:r>
              <a:rPr lang="en-US" altLang="ko-KR" sz="2800" dirty="0">
                <a:solidFill>
                  <a:srgbClr val="FF0000"/>
                </a:solidFill>
              </a:rPr>
              <a:t>(</a:t>
            </a:r>
            <a:r>
              <a:rPr lang="ko-KR" altLang="en-US" sz="2800" dirty="0">
                <a:solidFill>
                  <a:srgbClr val="FF0000"/>
                </a:solidFill>
              </a:rPr>
              <a:t>폴더</a:t>
            </a:r>
            <a:r>
              <a:rPr lang="en-US" altLang="ko-KR" sz="2800" dirty="0">
                <a:solidFill>
                  <a:srgbClr val="FF0000"/>
                </a:solidFill>
              </a:rPr>
              <a:t>)</a:t>
            </a:r>
            <a:r>
              <a:rPr lang="ko-KR" altLang="en-US" sz="2800" dirty="0"/>
              <a:t>로 옮겨 보자 </a:t>
            </a:r>
            <a:endParaRPr lang="en-US" altLang="ko-KR" sz="2800" dirty="0"/>
          </a:p>
          <a:p>
            <a:r>
              <a:rPr lang="en-US" altLang="ko-KR" sz="2800" dirty="0" err="1"/>
              <a:t>Matlab</a:t>
            </a:r>
            <a:r>
              <a:rPr lang="ko-KR" altLang="en-US" sz="2800" dirty="0"/>
              <a:t>의 현재폴더는 실행화면 위에서 확인</a:t>
            </a:r>
            <a:endParaRPr lang="en-US" altLang="ko-KR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26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6400" y="5114745"/>
            <a:ext cx="4552950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6405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800" dirty="0"/>
              <a:t>데이터 읽기</a:t>
            </a:r>
            <a:r>
              <a:rPr lang="en-US" altLang="ko-KR" sz="2800" dirty="0"/>
              <a:t>: </a:t>
            </a:r>
            <a:r>
              <a:rPr lang="en-US" altLang="ko-KR" sz="2800" dirty="0" err="1"/>
              <a:t>Matlab</a:t>
            </a:r>
            <a:r>
              <a:rPr lang="en-US" altLang="ko-KR" sz="2800" dirty="0"/>
              <a:t> </a:t>
            </a:r>
            <a:r>
              <a:rPr lang="ko-KR" altLang="en-US" sz="2800" dirty="0"/>
              <a:t>위쪽 메뉴에서</a:t>
            </a:r>
            <a:endParaRPr lang="en-US" altLang="ko-KR" sz="2800" dirty="0"/>
          </a:p>
          <a:p>
            <a:r>
              <a:rPr lang="en-US" altLang="ko-KR" sz="2800" dirty="0">
                <a:solidFill>
                  <a:srgbClr val="FF0000"/>
                </a:solidFill>
              </a:rPr>
              <a:t>         </a:t>
            </a:r>
            <a:r>
              <a:rPr lang="ko-KR" altLang="en-US" sz="2800" dirty="0">
                <a:solidFill>
                  <a:srgbClr val="FF0000"/>
                </a:solidFill>
              </a:rPr>
              <a:t>를</a:t>
            </a:r>
            <a:r>
              <a:rPr lang="en-US" altLang="ko-KR" sz="2800" dirty="0">
                <a:solidFill>
                  <a:srgbClr val="FF0000"/>
                </a:solidFill>
              </a:rPr>
              <a:t> </a:t>
            </a:r>
            <a:r>
              <a:rPr lang="ko-KR" altLang="en-US" sz="2800" dirty="0">
                <a:solidFill>
                  <a:srgbClr val="FF0000"/>
                </a:solidFill>
              </a:rPr>
              <a:t>클릭 </a:t>
            </a:r>
            <a:endParaRPr lang="en-US" altLang="ko-KR" sz="2800" dirty="0">
              <a:solidFill>
                <a:srgbClr val="FF0000"/>
              </a:solidFill>
            </a:endParaRPr>
          </a:p>
          <a:p>
            <a:r>
              <a:rPr lang="ko-KR" altLang="en-US" sz="2800" dirty="0">
                <a:solidFill>
                  <a:srgbClr val="FF0000"/>
                </a:solidFill>
              </a:rPr>
              <a:t>파일 선택</a:t>
            </a:r>
            <a:r>
              <a:rPr lang="en-US" altLang="ko-KR" sz="2800" dirty="0">
                <a:solidFill>
                  <a:srgbClr val="FF0000"/>
                </a:solidFill>
              </a:rPr>
              <a:t>:  sihum.xlsx</a:t>
            </a:r>
            <a:r>
              <a:rPr lang="en-US" altLang="ko-KR" sz="2800" dirty="0"/>
              <a:t> </a:t>
            </a:r>
          </a:p>
          <a:p>
            <a:r>
              <a:rPr lang="ko-KR" altLang="en-US" sz="2800" dirty="0" err="1"/>
              <a:t>숫자형</a:t>
            </a:r>
            <a:r>
              <a:rPr lang="ko-KR" altLang="en-US" sz="2800" dirty="0"/>
              <a:t> 행렬 선택</a:t>
            </a:r>
            <a:endParaRPr lang="en-US" altLang="ko-KR" sz="2800" dirty="0"/>
          </a:p>
          <a:p>
            <a:r>
              <a:rPr lang="ko-KR" altLang="en-US" sz="2800" dirty="0"/>
              <a:t>           </a:t>
            </a:r>
            <a:r>
              <a:rPr lang="en-US" altLang="ko-KR" sz="2800" dirty="0"/>
              <a:t>: </a:t>
            </a:r>
            <a:r>
              <a:rPr lang="en-US" altLang="ko-KR" sz="2800" dirty="0" err="1"/>
              <a:t>sihum</a:t>
            </a:r>
            <a:r>
              <a:rPr lang="en-US" altLang="ko-KR" sz="2800" dirty="0"/>
              <a:t> </a:t>
            </a:r>
            <a:r>
              <a:rPr lang="ko-KR" altLang="en-US" sz="2800" dirty="0"/>
              <a:t>행렬 생성 </a:t>
            </a:r>
            <a:endParaRPr lang="en-US" altLang="ko-KR" sz="2800" dirty="0"/>
          </a:p>
          <a:p>
            <a:r>
              <a:rPr lang="ko-KR" altLang="en-US" sz="2800" dirty="0"/>
              <a:t>작업 공간에 확인 </a:t>
            </a:r>
            <a:endParaRPr lang="en-US" altLang="ko-KR" sz="2800" dirty="0"/>
          </a:p>
          <a:p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27</a:t>
            </a:fld>
            <a:endParaRPr lang="en-US" altLang="ko-KR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905000"/>
            <a:ext cx="552450" cy="7905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658" y="3913337"/>
            <a:ext cx="723900" cy="6667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5725" y="3276600"/>
            <a:ext cx="1238250" cy="6381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4374" y="5380037"/>
            <a:ext cx="226695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3592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 파일 가져오기 완료 확인</a:t>
            </a:r>
            <a:endParaRPr lang="en-US" altLang="ko-KR" dirty="0"/>
          </a:p>
          <a:p>
            <a:r>
              <a:rPr lang="ko-KR" altLang="en-US" dirty="0" err="1"/>
              <a:t>명령창에</a:t>
            </a:r>
            <a:r>
              <a:rPr lang="ko-KR" altLang="en-US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&gt;&gt; </a:t>
            </a:r>
            <a:r>
              <a:rPr lang="en-US" altLang="ko-KR" dirty="0" err="1">
                <a:solidFill>
                  <a:srgbClr val="FF0000"/>
                </a:solidFill>
              </a:rPr>
              <a:t>sihum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28</a:t>
            </a:fld>
            <a:endParaRPr lang="en-US" altLang="ko-KR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400" y="2286000"/>
            <a:ext cx="2743200" cy="4066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2965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3400" y="1447800"/>
            <a:ext cx="8610600" cy="4152900"/>
          </a:xfrm>
        </p:spPr>
        <p:txBody>
          <a:bodyPr/>
          <a:lstStyle/>
          <a:p>
            <a:r>
              <a:rPr lang="ko-KR" altLang="en-US" sz="2400" dirty="0"/>
              <a:t>이 </a:t>
            </a:r>
            <a:r>
              <a:rPr lang="en-US" altLang="ko-KR" sz="2400" dirty="0"/>
              <a:t>2d </a:t>
            </a:r>
            <a:r>
              <a:rPr lang="ko-KR" altLang="en-US" sz="2400" dirty="0"/>
              <a:t>데이터는 </a:t>
            </a:r>
            <a:r>
              <a:rPr lang="ko-KR" altLang="en-US" sz="2400" dirty="0" err="1"/>
              <a:t>첫번째</a:t>
            </a:r>
            <a:r>
              <a:rPr lang="ko-KR" altLang="en-US" sz="2400" dirty="0"/>
              <a:t> 열이 학생 번호 </a:t>
            </a:r>
            <a:r>
              <a:rPr lang="en-US" altLang="ko-KR" sz="2400" dirty="0"/>
              <a:t>(</a:t>
            </a:r>
            <a:r>
              <a:rPr lang="ko-KR" altLang="en-US" sz="2400" dirty="0"/>
              <a:t>총 </a:t>
            </a:r>
            <a:r>
              <a:rPr lang="en-US" altLang="ko-KR" sz="2400" dirty="0"/>
              <a:t>10</a:t>
            </a:r>
            <a:r>
              <a:rPr lang="ko-KR" altLang="en-US" sz="2400" dirty="0"/>
              <a:t>명의 학생</a:t>
            </a:r>
            <a:r>
              <a:rPr lang="en-US" altLang="ko-KR" sz="2400" dirty="0"/>
              <a:t>)</a:t>
            </a:r>
          </a:p>
          <a:p>
            <a:r>
              <a:rPr lang="en-US" altLang="ko-KR" sz="2400" dirty="0"/>
              <a:t>2</a:t>
            </a:r>
            <a:r>
              <a:rPr lang="ko-KR" altLang="en-US" sz="2400" dirty="0"/>
              <a:t>번째 열 </a:t>
            </a:r>
            <a:r>
              <a:rPr lang="en-US" altLang="ko-KR" sz="2400" dirty="0"/>
              <a:t>(</a:t>
            </a:r>
            <a:r>
              <a:rPr lang="ko-KR" altLang="en-US" sz="2400" dirty="0"/>
              <a:t>시험</a:t>
            </a:r>
            <a:r>
              <a:rPr lang="en-US" altLang="ko-KR" sz="2400" dirty="0"/>
              <a:t>1), 3</a:t>
            </a:r>
            <a:r>
              <a:rPr lang="ko-KR" altLang="en-US" sz="2400" dirty="0"/>
              <a:t>번째 열 </a:t>
            </a:r>
            <a:r>
              <a:rPr lang="en-US" altLang="ko-KR" sz="2400" dirty="0"/>
              <a:t>(</a:t>
            </a:r>
            <a:r>
              <a:rPr lang="ko-KR" altLang="en-US" sz="2400" dirty="0"/>
              <a:t>시험 </a:t>
            </a:r>
            <a:r>
              <a:rPr lang="en-US" altLang="ko-KR" sz="2400" dirty="0"/>
              <a:t>2), 4</a:t>
            </a:r>
            <a:r>
              <a:rPr lang="ko-KR" altLang="en-US" sz="2400" dirty="0"/>
              <a:t>번째 열 </a:t>
            </a:r>
            <a:r>
              <a:rPr lang="en-US" altLang="ko-KR" sz="2400" dirty="0"/>
              <a:t>(</a:t>
            </a:r>
            <a:r>
              <a:rPr lang="ko-KR" altLang="en-US" sz="2400" dirty="0"/>
              <a:t>시험 </a:t>
            </a:r>
            <a:r>
              <a:rPr lang="en-US" altLang="ko-KR" sz="2400" dirty="0"/>
              <a:t>3) </a:t>
            </a:r>
            <a:r>
              <a:rPr lang="ko-KR" altLang="en-US" sz="2400" dirty="0"/>
              <a:t>이다</a:t>
            </a:r>
            <a:endParaRPr lang="en-US" altLang="ko-KR" sz="2400" dirty="0"/>
          </a:p>
          <a:p>
            <a:r>
              <a:rPr lang="ko-KR" altLang="en-US" sz="2400" dirty="0"/>
              <a:t>총 </a:t>
            </a:r>
            <a:r>
              <a:rPr lang="en-US" altLang="ko-KR" sz="2400" dirty="0"/>
              <a:t>10</a:t>
            </a:r>
            <a:r>
              <a:rPr lang="ko-KR" altLang="en-US" sz="2400" dirty="0"/>
              <a:t>개의 행은 학생 번호이다</a:t>
            </a:r>
            <a:r>
              <a:rPr lang="en-US" altLang="ko-KR" sz="2400" dirty="0"/>
              <a:t>, </a:t>
            </a:r>
            <a:r>
              <a:rPr lang="ko-KR" altLang="en-US" sz="2400" dirty="0"/>
              <a:t>총 </a:t>
            </a:r>
            <a:r>
              <a:rPr lang="en-US" altLang="ko-KR" sz="2400" dirty="0"/>
              <a:t>3</a:t>
            </a:r>
            <a:r>
              <a:rPr lang="ko-KR" altLang="en-US" sz="2400" dirty="0"/>
              <a:t>번의 시험 </a:t>
            </a:r>
            <a:r>
              <a:rPr lang="en-US" altLang="ko-KR" sz="2400" dirty="0"/>
              <a:t>(</a:t>
            </a:r>
            <a:r>
              <a:rPr lang="ko-KR" altLang="en-US" sz="2400" dirty="0"/>
              <a:t>열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29</a:t>
            </a:fld>
            <a:endParaRPr lang="en-US" altLang="ko-KR"/>
          </a:p>
        </p:txBody>
      </p:sp>
      <p:cxnSp>
        <p:nvCxnSpPr>
          <p:cNvPr id="7" name="직선 화살표 연결선 6"/>
          <p:cNvCxnSpPr/>
          <p:nvPr/>
        </p:nvCxnSpPr>
        <p:spPr bwMode="auto">
          <a:xfrm>
            <a:off x="3755929" y="3356754"/>
            <a:ext cx="2667000" cy="0"/>
          </a:xfrm>
          <a:prstGeom prst="straightConnector1">
            <a:avLst/>
          </a:prstGeom>
          <a:noFill/>
          <a:ln w="5397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4705350" y="2931662"/>
            <a:ext cx="7681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시험 </a:t>
            </a:r>
          </a:p>
        </p:txBody>
      </p:sp>
      <p:cxnSp>
        <p:nvCxnSpPr>
          <p:cNvPr id="9" name="직선 화살표 연결선 8"/>
          <p:cNvCxnSpPr/>
          <p:nvPr/>
        </p:nvCxnSpPr>
        <p:spPr bwMode="auto">
          <a:xfrm flipH="1">
            <a:off x="3352800" y="3557070"/>
            <a:ext cx="19050" cy="1905000"/>
          </a:xfrm>
          <a:prstGeom prst="straightConnector1">
            <a:avLst/>
          </a:prstGeom>
          <a:noFill/>
          <a:ln w="5397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1444074" y="3886200"/>
            <a:ext cx="13516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학생 번호 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6399" y="3557070"/>
            <a:ext cx="2263871" cy="2829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069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 err="1"/>
              <a:t>Matlab</a:t>
            </a:r>
            <a:r>
              <a:rPr lang="ko-KR" altLang="en-US" sz="2400" dirty="0"/>
              <a:t>은 </a:t>
            </a:r>
            <a:r>
              <a:rPr lang="en-US" altLang="ko-KR" sz="2400" dirty="0"/>
              <a:t>“Matrix Laboratory”</a:t>
            </a:r>
            <a:r>
              <a:rPr lang="ko-KR" altLang="en-US" sz="2400" dirty="0"/>
              <a:t>의 약어이다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다른 프로그래밍 언어는 대부분 수를 한번에 다루지만 </a:t>
            </a:r>
            <a:r>
              <a:rPr lang="en-US" altLang="ko-KR" sz="2400" dirty="0" err="1"/>
              <a:t>Matlab</a:t>
            </a:r>
            <a:r>
              <a:rPr lang="ko-KR" altLang="en-US" sz="2400" dirty="0"/>
              <a:t>은 기본적으로 </a:t>
            </a:r>
            <a:r>
              <a:rPr lang="ko-KR" altLang="en-US" sz="2400" dirty="0">
                <a:solidFill>
                  <a:srgbClr val="FF0000"/>
                </a:solidFill>
              </a:rPr>
              <a:t>행렬이나 </a:t>
            </a:r>
            <a:r>
              <a:rPr lang="ko-KR" altLang="en-US" sz="2400" dirty="0" err="1">
                <a:solidFill>
                  <a:srgbClr val="FF0000"/>
                </a:solidFill>
              </a:rPr>
              <a:t>배열단위로</a:t>
            </a:r>
            <a:r>
              <a:rPr lang="ko-KR" altLang="en-US" sz="2400" dirty="0">
                <a:solidFill>
                  <a:srgbClr val="FF0000"/>
                </a:solidFill>
              </a:rPr>
              <a:t> 연산을 수행</a:t>
            </a:r>
            <a:r>
              <a:rPr lang="ko-KR" altLang="en-US" sz="2400" dirty="0"/>
              <a:t>한다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 err="1"/>
              <a:t>Matlab</a:t>
            </a:r>
            <a:r>
              <a:rPr lang="ko-KR" altLang="en-US" sz="2400" dirty="0"/>
              <a:t>의 모든 변수는 </a:t>
            </a:r>
            <a:r>
              <a:rPr lang="ko-KR" altLang="en-US" sz="2400" dirty="0" err="1"/>
              <a:t>데이터형과</a:t>
            </a:r>
            <a:r>
              <a:rPr lang="ko-KR" altLang="en-US" sz="2400" dirty="0"/>
              <a:t> 상관없이 다차원 배열이다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131831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1. 5</a:t>
            </a:r>
            <a:r>
              <a:rPr lang="ko-KR" altLang="en-US" sz="2400" dirty="0"/>
              <a:t>번 학생의 학생번호와 점수를 참조하여 </a:t>
            </a:r>
            <a:r>
              <a:rPr lang="en-US" altLang="ko-KR" sz="2400" dirty="0">
                <a:solidFill>
                  <a:srgbClr val="FF0000"/>
                </a:solidFill>
              </a:rPr>
              <a:t>student_5</a:t>
            </a:r>
            <a:r>
              <a:rPr lang="en-US" altLang="ko-KR" sz="2400" dirty="0"/>
              <a:t> </a:t>
            </a:r>
            <a:r>
              <a:rPr lang="ko-KR" altLang="en-US" sz="2400" dirty="0"/>
              <a:t>라는 변수에 저장해 보자 </a:t>
            </a:r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2. 5</a:t>
            </a:r>
            <a:r>
              <a:rPr lang="ko-KR" altLang="en-US" sz="2400" dirty="0"/>
              <a:t>번 학생의 시험 점수 평균을  </a:t>
            </a:r>
            <a:r>
              <a:rPr lang="en-US" altLang="ko-KR" sz="2400" dirty="0"/>
              <a:t>‘mean’</a:t>
            </a:r>
            <a:r>
              <a:rPr lang="ko-KR" altLang="en-US" sz="2400" dirty="0"/>
              <a:t>함수를 이용하여 계산하고 </a:t>
            </a:r>
            <a:r>
              <a:rPr lang="en-US" altLang="ko-KR" sz="2400" dirty="0">
                <a:solidFill>
                  <a:srgbClr val="FF0000"/>
                </a:solidFill>
              </a:rPr>
              <a:t>avg_student_5</a:t>
            </a:r>
            <a:r>
              <a:rPr lang="en-US" altLang="ko-KR" sz="2400" dirty="0"/>
              <a:t> </a:t>
            </a:r>
            <a:r>
              <a:rPr lang="ko-KR" altLang="en-US" sz="2400" dirty="0"/>
              <a:t>변수에 저장해 보자 </a:t>
            </a:r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30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438400"/>
            <a:ext cx="2667000" cy="13430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5419725"/>
            <a:ext cx="1800225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872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800" dirty="0"/>
              <a:t>3. </a:t>
            </a:r>
            <a:r>
              <a:rPr lang="ko-KR" altLang="en-US" sz="2800" dirty="0"/>
              <a:t>각 시험의 평균점수를 </a:t>
            </a:r>
            <a:r>
              <a:rPr lang="en-US" altLang="ko-KR" sz="2800" dirty="0"/>
              <a:t>‘mean’</a:t>
            </a:r>
            <a:r>
              <a:rPr lang="ko-KR" altLang="en-US" sz="2800" dirty="0"/>
              <a:t>함수를 이용해 계산해 보고 이를 </a:t>
            </a:r>
            <a:r>
              <a:rPr lang="en-US" altLang="ko-KR" sz="2800" dirty="0" err="1">
                <a:solidFill>
                  <a:srgbClr val="FF0000"/>
                </a:solidFill>
              </a:rPr>
              <a:t>avg_sihum</a:t>
            </a:r>
            <a:r>
              <a:rPr lang="en-US" altLang="ko-KR" sz="2800" dirty="0"/>
              <a:t> </a:t>
            </a:r>
            <a:r>
              <a:rPr lang="ko-KR" altLang="en-US" sz="2800" dirty="0"/>
              <a:t>변수에 저장해 보자 </a:t>
            </a:r>
            <a:endParaRPr lang="en-US" altLang="ko-KR" sz="2800" dirty="0"/>
          </a:p>
          <a:p>
            <a:pPr marL="0" indent="0">
              <a:buNone/>
            </a:pPr>
            <a:r>
              <a:rPr lang="en-US" altLang="ko-KR" sz="2800" dirty="0"/>
              <a:t> (‘mean’ </a:t>
            </a:r>
            <a:r>
              <a:rPr lang="ko-KR" altLang="en-US" sz="2800" dirty="0"/>
              <a:t>함수는 행렬의 열의 평균을 구한다</a:t>
            </a:r>
            <a:r>
              <a:rPr lang="en-US" altLang="ko-KR" sz="2800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31</a:t>
            </a:fld>
            <a:endParaRPr lang="en-US" altLang="ko-KR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3524250"/>
            <a:ext cx="4599992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5225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 err="1"/>
              <a:t>Matlab</a:t>
            </a:r>
            <a:r>
              <a:rPr lang="ko-KR" altLang="en-US" sz="2400" dirty="0"/>
              <a:t>에서의 전치행렬 </a:t>
            </a:r>
            <a:r>
              <a:rPr lang="en-US" altLang="ko-KR" sz="2400" dirty="0"/>
              <a:t>(</a:t>
            </a:r>
            <a:r>
              <a:rPr lang="ko-KR" altLang="en-US" sz="2400" dirty="0"/>
              <a:t>어떤 행렬 </a:t>
            </a:r>
            <a:r>
              <a:rPr lang="en-US" altLang="ko-KR" sz="2400" dirty="0"/>
              <a:t>A</a:t>
            </a:r>
            <a:r>
              <a:rPr lang="ko-KR" altLang="en-US" sz="2400" dirty="0"/>
              <a:t>의 전치행렬</a:t>
            </a:r>
            <a:r>
              <a:rPr lang="en-US" altLang="ko-KR" sz="2400" dirty="0"/>
              <a:t>: A’)</a:t>
            </a:r>
          </a:p>
          <a:p>
            <a:r>
              <a:rPr lang="ko-KR" altLang="en-US" sz="2400" dirty="0"/>
              <a:t>전치행렬</a:t>
            </a:r>
            <a:r>
              <a:rPr lang="en-US" altLang="ko-KR" sz="2400" dirty="0"/>
              <a:t>: m</a:t>
            </a:r>
            <a:r>
              <a:rPr lang="ko-KR" altLang="en-US" sz="2400" dirty="0"/>
              <a:t>행 </a:t>
            </a:r>
            <a:r>
              <a:rPr lang="en-US" altLang="ko-KR" sz="2400" dirty="0"/>
              <a:t>n</a:t>
            </a:r>
            <a:r>
              <a:rPr lang="ko-KR" altLang="en-US" sz="2400" dirty="0"/>
              <a:t>열에 있던 원소 </a:t>
            </a:r>
            <a:r>
              <a:rPr lang="en-US" altLang="ko-KR" sz="2400" dirty="0"/>
              <a:t>=&gt; n</a:t>
            </a:r>
            <a:r>
              <a:rPr lang="ko-KR" altLang="en-US" sz="2400" dirty="0"/>
              <a:t>행 </a:t>
            </a:r>
            <a:r>
              <a:rPr lang="en-US" altLang="ko-KR" sz="2400" dirty="0"/>
              <a:t>m</a:t>
            </a:r>
            <a:r>
              <a:rPr lang="ko-KR" altLang="en-US" sz="2400" dirty="0"/>
              <a:t>열로 이동</a:t>
            </a:r>
            <a:endParaRPr lang="en-US" altLang="ko-KR" sz="2400" dirty="0"/>
          </a:p>
          <a:p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</a:t>
            </a:r>
            <a:fld id="{B6CD6F6F-69DE-4AA8-A97B-FE470F208E97}" type="slidenum">
              <a:rPr lang="en-US" altLang="ko-KR" smtClean="0"/>
              <a:pPr>
                <a:defRPr/>
              </a:pPr>
              <a:t>32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695574"/>
            <a:ext cx="2819400" cy="393490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800" y="2695574"/>
            <a:ext cx="3004670" cy="4058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7855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각 학생 </a:t>
            </a:r>
            <a:r>
              <a:rPr lang="en-US" altLang="ko-KR" dirty="0"/>
              <a:t>(</a:t>
            </a:r>
            <a:r>
              <a:rPr lang="ko-KR" altLang="en-US" dirty="0"/>
              <a:t>총 </a:t>
            </a:r>
            <a:r>
              <a:rPr lang="en-US" altLang="ko-KR" dirty="0"/>
              <a:t>10</a:t>
            </a:r>
            <a:r>
              <a:rPr lang="ko-KR" altLang="en-US" dirty="0"/>
              <a:t>명</a:t>
            </a:r>
            <a:r>
              <a:rPr lang="en-US" altLang="ko-KR" dirty="0"/>
              <a:t> </a:t>
            </a:r>
            <a:r>
              <a:rPr lang="ko-KR" altLang="en-US" dirty="0"/>
              <a:t>학생</a:t>
            </a:r>
            <a:r>
              <a:rPr lang="en-US" altLang="ko-KR" dirty="0"/>
              <a:t>)</a:t>
            </a:r>
            <a:r>
              <a:rPr lang="ko-KR" altLang="en-US" dirty="0"/>
              <a:t>의 시험 평균 점수를 </a:t>
            </a:r>
            <a:r>
              <a:rPr lang="en-US" altLang="ko-KR" dirty="0" err="1">
                <a:solidFill>
                  <a:srgbClr val="FF0000"/>
                </a:solidFill>
              </a:rPr>
              <a:t>avg_student</a:t>
            </a:r>
            <a:r>
              <a:rPr lang="en-US" altLang="ko-KR" dirty="0"/>
              <a:t> </a:t>
            </a:r>
            <a:r>
              <a:rPr lang="ko-KR" altLang="en-US" dirty="0"/>
              <a:t>변수에 저장해 보자</a:t>
            </a:r>
            <a:endParaRPr lang="en-US" altLang="ko-KR" dirty="0"/>
          </a:p>
          <a:p>
            <a:r>
              <a:rPr lang="en-US" altLang="ko-KR" dirty="0"/>
              <a:t>(hint: </a:t>
            </a:r>
            <a:r>
              <a:rPr lang="ko-KR" altLang="en-US" dirty="0"/>
              <a:t>전치행렬 이용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</a:t>
            </a:r>
            <a:fld id="{B6CD6F6F-69DE-4AA8-A97B-FE470F208E97}" type="slidenum">
              <a:rPr lang="en-US" altLang="ko-KR" smtClean="0"/>
              <a:pPr>
                <a:defRPr/>
              </a:pPr>
              <a:t>33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521375"/>
            <a:ext cx="8243623" cy="207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9996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dirty="0"/>
              <a:t>5. </a:t>
            </a:r>
            <a:r>
              <a:rPr lang="ko-KR" altLang="en-US" sz="2800" dirty="0"/>
              <a:t>각 시험에서 가장 높은 점수를 </a:t>
            </a:r>
            <a:r>
              <a:rPr lang="en-US" altLang="ko-KR" sz="2800" dirty="0" err="1">
                <a:solidFill>
                  <a:srgbClr val="FF0000"/>
                </a:solidFill>
              </a:rPr>
              <a:t>max_sihum</a:t>
            </a:r>
            <a:r>
              <a:rPr lang="en-US" altLang="ko-KR" sz="2800" dirty="0"/>
              <a:t> </a:t>
            </a:r>
            <a:r>
              <a:rPr lang="ko-KR" altLang="en-US" sz="2800" dirty="0"/>
              <a:t>변수에 저장하고 그 학생의 </a:t>
            </a:r>
            <a:r>
              <a:rPr lang="en-US" altLang="ko-KR" sz="2800" dirty="0"/>
              <a:t>ID</a:t>
            </a:r>
            <a:r>
              <a:rPr lang="ko-KR" altLang="en-US" sz="2800" dirty="0"/>
              <a:t>를  </a:t>
            </a:r>
            <a:r>
              <a:rPr lang="en-US" altLang="ko-KR" sz="2800" dirty="0" err="1">
                <a:solidFill>
                  <a:srgbClr val="FF0000"/>
                </a:solidFill>
              </a:rPr>
              <a:t>max_ID</a:t>
            </a:r>
            <a:r>
              <a:rPr lang="en-US" altLang="ko-KR" sz="2800" dirty="0"/>
              <a:t> </a:t>
            </a:r>
            <a:r>
              <a:rPr lang="ko-KR" altLang="en-US" sz="2800" dirty="0"/>
              <a:t>변수에 저장해 보자 </a:t>
            </a:r>
            <a:r>
              <a:rPr lang="en-US" altLang="ko-KR" sz="2800" dirty="0"/>
              <a:t>(hint: max</a:t>
            </a:r>
            <a:r>
              <a:rPr lang="ko-KR" altLang="en-US" sz="2800" dirty="0"/>
              <a:t>함수 사용</a:t>
            </a:r>
            <a:r>
              <a:rPr lang="en-US" altLang="ko-KR" sz="2800" dirty="0"/>
              <a:t>)</a:t>
            </a:r>
          </a:p>
          <a:p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</a:t>
            </a:r>
            <a:fld id="{B6CD6F6F-69DE-4AA8-A97B-FE470F208E97}" type="slidenum">
              <a:rPr lang="en-US" altLang="ko-KR" smtClean="0"/>
              <a:pPr>
                <a:defRPr/>
              </a:pPr>
              <a:t>34</a:t>
            </a:fld>
            <a:endParaRPr lang="en-US" altLang="ko-KR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3295650"/>
            <a:ext cx="2238375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2314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dirty="0"/>
              <a:t>6. </a:t>
            </a:r>
            <a:r>
              <a:rPr lang="ko-KR" altLang="en-US" sz="2800" dirty="0"/>
              <a:t>각 시험에서 가장 낮은 점수를 </a:t>
            </a:r>
            <a:r>
              <a:rPr lang="en-US" altLang="ko-KR" sz="2800" dirty="0" err="1">
                <a:solidFill>
                  <a:srgbClr val="FF0000"/>
                </a:solidFill>
              </a:rPr>
              <a:t>min_sihum</a:t>
            </a:r>
            <a:r>
              <a:rPr lang="en-US" altLang="ko-KR" sz="2800" dirty="0"/>
              <a:t> </a:t>
            </a:r>
            <a:r>
              <a:rPr lang="ko-KR" altLang="en-US" sz="2800" dirty="0"/>
              <a:t>변수에 저장하고 그 학생의 </a:t>
            </a:r>
            <a:r>
              <a:rPr lang="en-US" altLang="ko-KR" sz="2800" dirty="0"/>
              <a:t>ID</a:t>
            </a:r>
            <a:r>
              <a:rPr lang="ko-KR" altLang="en-US" sz="2800" dirty="0"/>
              <a:t>를  </a:t>
            </a:r>
            <a:r>
              <a:rPr lang="en-US" altLang="ko-KR" sz="2800" dirty="0" err="1">
                <a:solidFill>
                  <a:srgbClr val="FF0000"/>
                </a:solidFill>
              </a:rPr>
              <a:t>min_ID</a:t>
            </a:r>
            <a:r>
              <a:rPr lang="en-US" altLang="ko-KR" sz="2800" dirty="0"/>
              <a:t> </a:t>
            </a:r>
            <a:r>
              <a:rPr lang="ko-KR" altLang="en-US" sz="2800" dirty="0"/>
              <a:t>변수에 저장해 보자 </a:t>
            </a:r>
            <a:r>
              <a:rPr lang="en-US" altLang="ko-KR" sz="2800" dirty="0"/>
              <a:t>(hint: min</a:t>
            </a:r>
            <a:r>
              <a:rPr lang="ko-KR" altLang="en-US" sz="2800" dirty="0"/>
              <a:t>함수 사용</a:t>
            </a:r>
            <a:r>
              <a:rPr lang="en-US" altLang="ko-KR" sz="2800" dirty="0"/>
              <a:t>)</a:t>
            </a:r>
          </a:p>
          <a:p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</a:t>
            </a:r>
            <a:fld id="{B6CD6F6F-69DE-4AA8-A97B-FE470F208E97}" type="slidenum">
              <a:rPr lang="en-US" altLang="ko-KR" smtClean="0"/>
              <a:pPr>
                <a:defRPr/>
              </a:pPr>
              <a:t>35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3381375"/>
            <a:ext cx="2152650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8627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Matlab</a:t>
            </a:r>
            <a:r>
              <a:rPr lang="ko-KR" altLang="en-US" dirty="0"/>
              <a:t>의 </a:t>
            </a:r>
            <a:r>
              <a:rPr lang="en-US" altLang="ko-KR" dirty="0"/>
              <a:t>find </a:t>
            </a:r>
            <a:r>
              <a:rPr lang="ko-KR" altLang="en-US" dirty="0"/>
              <a:t>함수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36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592030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ea typeface="ＭＳ Ｐゴシック" pitchFamily="34" charset="-128"/>
              </a:rPr>
              <a:t>find </a:t>
            </a:r>
            <a:r>
              <a:rPr lang="ko-KR" altLang="en-US" dirty="0">
                <a:ea typeface="ＭＳ Ｐゴシック" pitchFamily="34" charset="-128"/>
              </a:rPr>
              <a:t>함수</a:t>
            </a:r>
            <a:r>
              <a:rPr lang="en-US" altLang="ko-KR" dirty="0">
                <a:ea typeface="ＭＳ Ｐゴシック" pitchFamily="34" charset="-128"/>
              </a:rPr>
              <a:t>?</a:t>
            </a:r>
          </a:p>
          <a:p>
            <a:r>
              <a:rPr lang="ko-KR" altLang="en-US" dirty="0">
                <a:ea typeface="ＭＳ Ｐゴシック" pitchFamily="34" charset="-128"/>
              </a:rPr>
              <a:t>주어진 수치 배열에서 </a:t>
            </a:r>
            <a:r>
              <a:rPr lang="en-US" altLang="ko-KR" dirty="0">
                <a:ea typeface="ＭＳ Ｐゴシック" pitchFamily="34" charset="-128"/>
              </a:rPr>
              <a:t>0</a:t>
            </a:r>
            <a:r>
              <a:rPr lang="ko-KR" altLang="en-US" dirty="0">
                <a:ea typeface="ＭＳ Ｐゴシック" pitchFamily="34" charset="-128"/>
              </a:rPr>
              <a:t>이 아닌 원소들의 위치 표시</a:t>
            </a:r>
          </a:p>
          <a:p>
            <a:r>
              <a:rPr lang="en-US" altLang="ko-KR" dirty="0">
                <a:ea typeface="ＭＳ Ｐゴシック" pitchFamily="34" charset="-128"/>
              </a:rPr>
              <a:t>&gt;&gt; x=[0, -1, 6, 0, 9]</a:t>
            </a:r>
          </a:p>
          <a:p>
            <a:r>
              <a:rPr lang="en-US" altLang="ko-KR" dirty="0">
                <a:ea typeface="ＭＳ Ｐゴシック" pitchFamily="34" charset="-128"/>
              </a:rPr>
              <a:t>&gt;&gt; find(x)</a:t>
            </a:r>
          </a:p>
          <a:p>
            <a:r>
              <a:rPr lang="en-US" altLang="ko-KR" dirty="0">
                <a:ea typeface="ＭＳ Ｐゴシック" pitchFamily="34" charset="-128"/>
              </a:rPr>
              <a:t> 2  3  5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</a:t>
            </a:r>
            <a:fld id="{B6CD6F6F-69DE-4AA8-A97B-FE470F208E97}" type="slidenum">
              <a:rPr lang="en-US" altLang="ko-KR" smtClean="0"/>
              <a:pPr>
                <a:defRPr/>
              </a:pPr>
              <a:t>37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696159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>
                <a:ea typeface="ＭＳ Ｐゴシック" pitchFamily="34" charset="-128"/>
              </a:rPr>
              <a:t>괄호 안의 식이 </a:t>
            </a:r>
            <a:r>
              <a:rPr lang="en-US" altLang="ko-KR" sz="2400" dirty="0">
                <a:ea typeface="ＭＳ Ｐゴシック" pitchFamily="34" charset="-128"/>
              </a:rPr>
              <a:t>0</a:t>
            </a:r>
            <a:r>
              <a:rPr lang="ko-KR" altLang="en-US" sz="2400" dirty="0">
                <a:ea typeface="ＭＳ Ｐゴシック" pitchFamily="34" charset="-128"/>
              </a:rPr>
              <a:t>이 아닌 위치 </a:t>
            </a:r>
            <a:r>
              <a:rPr lang="en-US" altLang="ko-KR" sz="2400" dirty="0">
                <a:ea typeface="ＭＳ Ｐゴシック" pitchFamily="34" charset="-128"/>
              </a:rPr>
              <a:t>(</a:t>
            </a:r>
            <a:r>
              <a:rPr lang="ko-KR" altLang="en-US" sz="2400" dirty="0">
                <a:ea typeface="ＭＳ Ｐゴシック" pitchFamily="34" charset="-128"/>
              </a:rPr>
              <a:t>예</a:t>
            </a:r>
            <a:r>
              <a:rPr lang="en-US" altLang="ko-KR" sz="2400" dirty="0">
                <a:ea typeface="ＭＳ Ｐゴシック" pitchFamily="34" charset="-128"/>
              </a:rPr>
              <a:t>: </a:t>
            </a:r>
            <a:r>
              <a:rPr lang="ko-KR" altLang="en-US" sz="2400" dirty="0">
                <a:ea typeface="ＭＳ Ｐゴシック" pitchFamily="34" charset="-128"/>
              </a:rPr>
              <a:t>참</a:t>
            </a:r>
            <a:r>
              <a:rPr lang="en-US" altLang="ko-KR" sz="2400" dirty="0">
                <a:ea typeface="ＭＳ Ｐゴシック" pitchFamily="34" charset="-128"/>
              </a:rPr>
              <a:t>) </a:t>
            </a:r>
            <a:r>
              <a:rPr lang="ko-KR" altLang="en-US" sz="2400" dirty="0">
                <a:ea typeface="ＭＳ Ｐゴシック" pitchFamily="34" charset="-128"/>
              </a:rPr>
              <a:t>를 알려주는데 사용</a:t>
            </a:r>
            <a:endParaRPr lang="en-US" altLang="ko-KR" sz="2400" dirty="0">
              <a:ea typeface="ＭＳ Ｐゴシック" pitchFamily="34" charset="-128"/>
            </a:endParaRPr>
          </a:p>
          <a:p>
            <a:r>
              <a:rPr lang="ko-KR" altLang="en-US" sz="2400" dirty="0">
                <a:ea typeface="ＭＳ Ｐゴシック" pitchFamily="34" charset="-128"/>
              </a:rPr>
              <a:t>즉</a:t>
            </a:r>
            <a:r>
              <a:rPr lang="en-US" altLang="ko-KR" sz="2400" dirty="0">
                <a:ea typeface="ＭＳ Ｐゴシック" pitchFamily="34" charset="-128"/>
              </a:rPr>
              <a:t>, ‘find’ </a:t>
            </a:r>
            <a:r>
              <a:rPr lang="ko-KR" altLang="en-US" sz="2400" dirty="0">
                <a:ea typeface="ＭＳ Ｐゴシック" pitchFamily="34" charset="-128"/>
              </a:rPr>
              <a:t>함수를 사용하여 </a:t>
            </a:r>
            <a:r>
              <a:rPr lang="ko-KR" altLang="en-US" sz="2400" dirty="0" err="1">
                <a:ea typeface="ＭＳ Ｐゴシック" pitchFamily="34" charset="-128"/>
              </a:rPr>
              <a:t>반복문과</a:t>
            </a:r>
            <a:r>
              <a:rPr lang="ko-KR" altLang="en-US" sz="2400" dirty="0">
                <a:ea typeface="ＭＳ Ｐゴシック" pitchFamily="34" charset="-128"/>
              </a:rPr>
              <a:t> </a:t>
            </a:r>
            <a:r>
              <a:rPr lang="ko-KR" altLang="en-US" sz="2400" dirty="0" err="1">
                <a:ea typeface="ＭＳ Ｐゴシック" pitchFamily="34" charset="-128"/>
              </a:rPr>
              <a:t>조건문을</a:t>
            </a:r>
            <a:r>
              <a:rPr lang="ko-KR" altLang="en-US" sz="2400" dirty="0">
                <a:ea typeface="ＭＳ Ｐゴシック" pitchFamily="34" charset="-128"/>
              </a:rPr>
              <a:t> 사용하지 않으면서 원하는 조건을 만족하는 배열의 위치를 </a:t>
            </a:r>
            <a:r>
              <a:rPr lang="en-US" altLang="ko-KR" sz="2400" dirty="0">
                <a:ea typeface="ＭＳ Ｐゴシック" pitchFamily="34" charset="-128"/>
              </a:rPr>
              <a:t>return</a:t>
            </a:r>
            <a:r>
              <a:rPr lang="ko-KR" altLang="en-US" sz="2400" dirty="0">
                <a:ea typeface="ＭＳ Ｐゴシック" pitchFamily="34" charset="-128"/>
              </a:rPr>
              <a:t>할 수 있음 </a:t>
            </a:r>
            <a:endParaRPr lang="en-US" altLang="ko-KR" sz="2400" dirty="0">
              <a:ea typeface="ＭＳ Ｐゴシック" pitchFamily="34" charset="-128"/>
            </a:endParaRPr>
          </a:p>
          <a:p>
            <a:r>
              <a:rPr lang="en-US" altLang="ko-KR" sz="2400" dirty="0">
                <a:ea typeface="ＭＳ Ｐゴシック" pitchFamily="34" charset="-128"/>
              </a:rPr>
              <a:t>&gt;&gt; x1=[0, -1, 6, 0, 9]</a:t>
            </a:r>
          </a:p>
          <a:p>
            <a:r>
              <a:rPr lang="en-US" altLang="ko-KR" sz="2400" dirty="0">
                <a:ea typeface="ＭＳ Ｐゴシック" pitchFamily="34" charset="-128"/>
              </a:rPr>
              <a:t>&gt;&gt; x2=[2, 0, 7, -2, 9]  % x1&lt;x2 ?</a:t>
            </a:r>
          </a:p>
          <a:p>
            <a:r>
              <a:rPr lang="en-US" altLang="ko-KR" sz="2400" dirty="0">
                <a:ea typeface="ＭＳ Ｐゴシック" pitchFamily="34" charset="-128"/>
              </a:rPr>
              <a:t>&gt;&gt; q=find (x1 &lt;x2)</a:t>
            </a:r>
          </a:p>
          <a:p>
            <a:r>
              <a:rPr lang="en-US" altLang="ko-KR" sz="2400" dirty="0">
                <a:ea typeface="ＭＳ Ｐゴシック" pitchFamily="34" charset="-128"/>
              </a:rPr>
              <a:t>1 2 3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</a:t>
            </a:r>
            <a:fld id="{B6CD6F6F-69DE-4AA8-A97B-FE470F208E97}" type="slidenum">
              <a:rPr lang="en-US" altLang="ko-KR" smtClean="0"/>
              <a:pPr>
                <a:defRPr/>
              </a:pPr>
              <a:t>38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178451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/>
              <a:t>다음과 같은 시험점수가 있을 때</a:t>
            </a:r>
            <a:r>
              <a:rPr lang="en-US" altLang="ko-KR" sz="2400" dirty="0"/>
              <a:t> Scores : 76, 45, 98, 97</a:t>
            </a:r>
          </a:p>
          <a:p>
            <a:r>
              <a:rPr lang="en-US" altLang="ko-KR" sz="2400" dirty="0"/>
              <a:t>90</a:t>
            </a:r>
            <a:r>
              <a:rPr lang="ko-KR" altLang="en-US" sz="2400" dirty="0"/>
              <a:t>점 이상인  시험 점수의 수를 알고 싶다고 하자</a:t>
            </a:r>
            <a:r>
              <a:rPr lang="en-US" altLang="ko-KR" sz="2400" dirty="0"/>
              <a:t>.</a:t>
            </a:r>
          </a:p>
          <a:p>
            <a:r>
              <a:rPr lang="en-US" altLang="ko-KR" sz="2400" dirty="0"/>
              <a:t>1. for </a:t>
            </a:r>
            <a:r>
              <a:rPr lang="ko-KR" altLang="en-US" sz="2400" dirty="0"/>
              <a:t>루프 및 </a:t>
            </a:r>
            <a:r>
              <a:rPr lang="en-US" altLang="ko-KR" sz="2400" dirty="0"/>
              <a:t>if </a:t>
            </a:r>
            <a:r>
              <a:rPr lang="ko-KR" altLang="en-US" sz="2400" dirty="0" err="1"/>
              <a:t>조건문</a:t>
            </a:r>
            <a:r>
              <a:rPr lang="ko-KR" altLang="en-US" sz="2400" dirty="0"/>
              <a:t> 사용</a:t>
            </a:r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2. find </a:t>
            </a:r>
            <a:r>
              <a:rPr lang="ko-KR" altLang="en-US" sz="2400" dirty="0"/>
              <a:t>함수 사용  </a:t>
            </a:r>
          </a:p>
          <a:p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</a:t>
            </a:r>
            <a:fld id="{B6CD6F6F-69DE-4AA8-A97B-FE470F208E97}" type="slidenum">
              <a:rPr lang="en-US" altLang="ko-KR" smtClean="0"/>
              <a:pPr>
                <a:defRPr/>
              </a:pPr>
              <a:t>39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00926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/>
              <a:t>배열 생성</a:t>
            </a:r>
            <a:r>
              <a:rPr lang="en-US" altLang="ko-KR" sz="2400" dirty="0"/>
              <a:t>. </a:t>
            </a:r>
            <a:r>
              <a:rPr lang="ko-KR" altLang="en-US" sz="2400" dirty="0"/>
              <a:t>기본적으로 대괄호를 이용 </a:t>
            </a:r>
            <a:endParaRPr lang="en-US" altLang="ko-KR" sz="2400" dirty="0"/>
          </a:p>
          <a:p>
            <a:r>
              <a:rPr lang="ko-KR" altLang="en-US" sz="2400" dirty="0"/>
              <a:t>행 하나에 네 개의 요소가 포함된 배열을 </a:t>
            </a:r>
            <a:r>
              <a:rPr lang="ko-KR" altLang="en-US" sz="2400" dirty="0" err="1"/>
              <a:t>만드려면</a:t>
            </a:r>
            <a:r>
              <a:rPr lang="ko-KR" altLang="en-US" sz="2400" dirty="0"/>
              <a:t> 열을 </a:t>
            </a:r>
            <a:r>
              <a:rPr lang="ko-KR" altLang="en-US" sz="2400" dirty="0">
                <a:solidFill>
                  <a:srgbClr val="FF0000"/>
                </a:solidFill>
              </a:rPr>
              <a:t>쉼표</a:t>
            </a:r>
            <a:r>
              <a:rPr lang="en-US" altLang="ko-KR" sz="2400" dirty="0">
                <a:solidFill>
                  <a:srgbClr val="FF0000"/>
                </a:solidFill>
              </a:rPr>
              <a:t>(,)</a:t>
            </a:r>
            <a:r>
              <a:rPr lang="ko-KR" altLang="en-US" sz="2400" dirty="0">
                <a:solidFill>
                  <a:srgbClr val="FF0000"/>
                </a:solidFill>
              </a:rPr>
              <a:t>나 공백으로 구분</a:t>
            </a:r>
            <a:r>
              <a:rPr lang="en-US" altLang="ko-KR" sz="2400" dirty="0"/>
              <a:t>. </a:t>
            </a:r>
            <a:r>
              <a:rPr lang="ko-KR" altLang="en-US" sz="2400" dirty="0"/>
              <a:t>아래 예는 </a:t>
            </a:r>
            <a:r>
              <a:rPr lang="en-US" altLang="ko-KR" sz="2400" dirty="0"/>
              <a:t>1</a:t>
            </a:r>
            <a:r>
              <a:rPr lang="ko-KR" altLang="en-US" sz="2400" dirty="0"/>
              <a:t>행 </a:t>
            </a:r>
            <a:r>
              <a:rPr lang="en-US" altLang="ko-KR" sz="2400" dirty="0"/>
              <a:t>4</a:t>
            </a:r>
            <a:r>
              <a:rPr lang="ko-KR" altLang="en-US" sz="2400" dirty="0"/>
              <a:t>열 </a:t>
            </a:r>
            <a:endParaRPr lang="en-US" altLang="ko-KR" sz="2400" dirty="0"/>
          </a:p>
          <a:p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r>
              <a:rPr lang="ko-KR" altLang="en-US" sz="2400" dirty="0"/>
              <a:t>이런 유형의 배열을 </a:t>
            </a:r>
            <a:r>
              <a:rPr lang="ko-KR" altLang="en-US" sz="2400" dirty="0" err="1">
                <a:solidFill>
                  <a:srgbClr val="FF0000"/>
                </a:solidFill>
              </a:rPr>
              <a:t>행벡터</a:t>
            </a:r>
            <a:r>
              <a:rPr lang="ko-KR" altLang="en-US" sz="2400" dirty="0">
                <a:solidFill>
                  <a:srgbClr val="FF0000"/>
                </a:solidFill>
              </a:rPr>
              <a:t> </a:t>
            </a:r>
            <a:r>
              <a:rPr lang="en-US" altLang="ko-KR" sz="2400" dirty="0">
                <a:solidFill>
                  <a:srgbClr val="FF0000"/>
                </a:solidFill>
              </a:rPr>
              <a:t>(</a:t>
            </a:r>
            <a:r>
              <a:rPr lang="ko-KR" altLang="en-US" sz="2400" dirty="0">
                <a:solidFill>
                  <a:srgbClr val="FF0000"/>
                </a:solidFill>
              </a:rPr>
              <a:t>행 </a:t>
            </a:r>
            <a:r>
              <a:rPr lang="en-US" altLang="ko-KR" sz="2400" dirty="0">
                <a:solidFill>
                  <a:srgbClr val="FF0000"/>
                </a:solidFill>
              </a:rPr>
              <a:t>1</a:t>
            </a:r>
            <a:r>
              <a:rPr lang="ko-KR" altLang="en-US" sz="2400" dirty="0">
                <a:solidFill>
                  <a:srgbClr val="FF0000"/>
                </a:solidFill>
              </a:rPr>
              <a:t>개</a:t>
            </a:r>
            <a:r>
              <a:rPr lang="en-US" altLang="ko-KR" sz="2400" dirty="0">
                <a:solidFill>
                  <a:srgbClr val="FF0000"/>
                </a:solidFill>
              </a:rPr>
              <a:t>, </a:t>
            </a:r>
            <a:r>
              <a:rPr lang="ko-KR" altLang="en-US" sz="2400" dirty="0">
                <a:solidFill>
                  <a:srgbClr val="FF0000"/>
                </a:solidFill>
              </a:rPr>
              <a:t>열 여러 개</a:t>
            </a:r>
            <a:r>
              <a:rPr lang="en-US" altLang="ko-KR" sz="2400" dirty="0">
                <a:solidFill>
                  <a:srgbClr val="FF0000"/>
                </a:solidFill>
              </a:rPr>
              <a:t>)</a:t>
            </a:r>
            <a:r>
              <a:rPr lang="ko-KR" altLang="en-US" sz="2400" dirty="0"/>
              <a:t>라고 한다</a:t>
            </a:r>
            <a:endParaRPr lang="en-US" altLang="ko-KR" sz="2400" dirty="0"/>
          </a:p>
          <a:p>
            <a:r>
              <a:rPr lang="ko-KR" altLang="en-US" sz="2400" dirty="0"/>
              <a:t>배열 생성시 </a:t>
            </a:r>
            <a:r>
              <a:rPr lang="ko-KR" altLang="en-US" sz="2400" dirty="0">
                <a:solidFill>
                  <a:srgbClr val="FF0000"/>
                </a:solidFill>
              </a:rPr>
              <a:t>콜론 연산자</a:t>
            </a:r>
            <a:r>
              <a:rPr lang="ko-KR" altLang="en-US" sz="2400" dirty="0"/>
              <a:t>로 한꺼번에 만들 수도 있다</a:t>
            </a:r>
            <a:endParaRPr lang="en-US" altLang="ko-KR" sz="2400" dirty="0"/>
          </a:p>
          <a:p>
            <a:r>
              <a:rPr lang="en-US" altLang="ko-KR" sz="2400" dirty="0"/>
              <a:t>&gt;&gt;a=1:4</a:t>
            </a:r>
          </a:p>
          <a:p>
            <a:r>
              <a:rPr lang="en-US" altLang="ko-KR" sz="2400" dirty="0"/>
              <a:t>&gt;&gt;a=[1:4]</a:t>
            </a:r>
            <a:r>
              <a:rPr lang="ko-KR" altLang="en-US" sz="2400" dirty="0"/>
              <a:t> </a:t>
            </a:r>
            <a:endParaRPr lang="en-US" altLang="ko-KR" sz="2400" dirty="0"/>
          </a:p>
          <a:p>
            <a:endParaRPr lang="en-US" altLang="ko-KR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4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819400"/>
            <a:ext cx="2362200" cy="113841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80394591-F213-4CC9-9B7D-3FD903B4158D}"/>
                  </a:ext>
                </a:extLst>
              </p14:cNvPr>
              <p14:cNvContentPartPr/>
              <p14:nvPr/>
            </p14:nvContentPartPr>
            <p14:xfrm>
              <a:off x="2819520" y="5251320"/>
              <a:ext cx="2597400" cy="432360"/>
            </p14:xfrm>
          </p:contentPart>
        </mc:Choice>
        <mc:Fallback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80394591-F213-4CC9-9B7D-3FD903B4158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10160" y="5241960"/>
                <a:ext cx="2616120" cy="451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844210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Matlab</a:t>
            </a:r>
            <a:r>
              <a:rPr lang="ko-KR" altLang="en-US" dirty="0"/>
              <a:t>의 </a:t>
            </a:r>
            <a:r>
              <a:rPr lang="ko-KR" altLang="en-US" dirty="0" err="1"/>
              <a:t>벡터화</a:t>
            </a:r>
            <a:r>
              <a:rPr lang="ko-KR" altLang="en-US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40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883411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/>
              <a:t>다음과 같이 </a:t>
            </a:r>
            <a:r>
              <a:rPr lang="en-US" altLang="ko-KR" sz="2400" dirty="0"/>
              <a:t>1</a:t>
            </a:r>
            <a:r>
              <a:rPr lang="ko-KR" altLang="en-US" sz="2400" dirty="0"/>
              <a:t>행 </a:t>
            </a:r>
            <a:r>
              <a:rPr lang="en-US" altLang="ko-KR" sz="2400" dirty="0"/>
              <a:t>5</a:t>
            </a:r>
            <a:r>
              <a:rPr lang="ko-KR" altLang="en-US" sz="2400" dirty="0" err="1"/>
              <a:t>열짜리</a:t>
            </a:r>
            <a:r>
              <a:rPr lang="ko-KR" altLang="en-US" sz="2400" dirty="0"/>
              <a:t> </a:t>
            </a:r>
            <a:r>
              <a:rPr lang="en-US" altLang="ko-KR" sz="2400" dirty="0"/>
              <a:t>x(k)=k</a:t>
            </a:r>
            <a:r>
              <a:rPr lang="en-US" altLang="ko-KR" sz="2400" baseline="30000" dirty="0"/>
              <a:t>2  </a:t>
            </a:r>
            <a:r>
              <a:rPr lang="ko-KR" altLang="en-US" sz="2400" dirty="0"/>
              <a:t>단</a:t>
            </a:r>
            <a:r>
              <a:rPr lang="en-US" altLang="ko-KR" sz="2400" dirty="0"/>
              <a:t>, k=1, 2, 3, 4 5</a:t>
            </a:r>
            <a:endParaRPr lang="en-US" altLang="ko-KR" sz="2400" baseline="30000" dirty="0"/>
          </a:p>
          <a:p>
            <a:pPr marL="0" indent="0">
              <a:buNone/>
            </a:pPr>
            <a:r>
              <a:rPr lang="en-US" altLang="ko-KR" sz="2400" dirty="0"/>
              <a:t>    1  4  9  16  25</a:t>
            </a:r>
          </a:p>
          <a:p>
            <a:pPr marL="0" indent="0">
              <a:buNone/>
            </a:pPr>
            <a:r>
              <a:rPr lang="en-US" altLang="ko-KR" sz="2400" dirty="0"/>
              <a:t>    </a:t>
            </a:r>
            <a:r>
              <a:rPr lang="ko-KR" altLang="en-US" sz="2400" dirty="0"/>
              <a:t>형태의 결과를 얻고 싶다면 두 가지 방법이 있다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1. for </a:t>
            </a:r>
            <a:r>
              <a:rPr lang="ko-KR" altLang="en-US" sz="2400" dirty="0" err="1"/>
              <a:t>반복문</a:t>
            </a:r>
            <a:r>
              <a:rPr lang="ko-KR" altLang="en-US" sz="2400" dirty="0"/>
              <a:t> </a:t>
            </a:r>
            <a:r>
              <a:rPr lang="ko-KR" altLang="en-US" sz="2400" dirty="0" err="1"/>
              <a:t>이용시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   for k=1:5</a:t>
            </a:r>
          </a:p>
          <a:p>
            <a:pPr marL="0" indent="0">
              <a:buNone/>
            </a:pPr>
            <a:r>
              <a:rPr lang="en-US" altLang="ko-KR" sz="2400" dirty="0"/>
              <a:t>       a(k)=k*k</a:t>
            </a:r>
          </a:p>
          <a:p>
            <a:pPr marL="0" indent="0">
              <a:buNone/>
            </a:pPr>
            <a:r>
              <a:rPr lang="en-US" altLang="ko-KR" sz="2400" dirty="0"/>
              <a:t>    end</a:t>
            </a:r>
          </a:p>
          <a:p>
            <a:pPr marL="0" indent="0">
              <a:buNone/>
            </a:pPr>
            <a:r>
              <a:rPr lang="en-US" altLang="ko-KR" sz="2400" dirty="0"/>
              <a:t> 2. </a:t>
            </a:r>
            <a:r>
              <a:rPr lang="ko-KR" altLang="en-US" sz="2400" dirty="0"/>
              <a:t>콜론 연산자 </a:t>
            </a:r>
            <a:r>
              <a:rPr lang="ko-KR" altLang="en-US" sz="2400" dirty="0" err="1"/>
              <a:t>이용시</a:t>
            </a:r>
            <a:r>
              <a:rPr lang="ko-KR" altLang="en-US" sz="2400" dirty="0"/>
              <a:t> 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        k=1:5</a:t>
            </a:r>
          </a:p>
          <a:p>
            <a:pPr marL="0" indent="0">
              <a:buNone/>
            </a:pPr>
            <a:r>
              <a:rPr lang="en-US" altLang="ko-KR" sz="2400" dirty="0"/>
              <a:t>         k.^2</a:t>
            </a: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</a:t>
            </a:r>
            <a:fld id="{B6CD6F6F-69DE-4AA8-A97B-FE470F208E97}" type="slidenum">
              <a:rPr lang="en-US" altLang="ko-KR" smtClean="0"/>
              <a:pPr>
                <a:defRPr/>
              </a:pPr>
              <a:t>41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569476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반복문을</a:t>
            </a:r>
            <a:r>
              <a:rPr lang="ko-KR" altLang="en-US" dirty="0"/>
              <a:t> 사용하지 않고 행렬로 여러 숫자들을 한꺼번에 처리할 수 있도록 코드를 짜는 것을 </a:t>
            </a:r>
            <a:r>
              <a:rPr lang="ko-KR" altLang="en-US" dirty="0">
                <a:solidFill>
                  <a:srgbClr val="FF0000"/>
                </a:solidFill>
              </a:rPr>
              <a:t>벡터화 </a:t>
            </a:r>
            <a:r>
              <a:rPr lang="en-US" altLang="ko-KR" dirty="0">
                <a:solidFill>
                  <a:srgbClr val="FF0000"/>
                </a:solidFill>
              </a:rPr>
              <a:t>(vectorization)</a:t>
            </a:r>
            <a:r>
              <a:rPr lang="ko-KR" altLang="en-US" dirty="0"/>
              <a:t>라고 한다</a:t>
            </a:r>
            <a:endParaRPr lang="en-US" altLang="ko-KR" dirty="0"/>
          </a:p>
          <a:p>
            <a:r>
              <a:rPr lang="ko-KR" altLang="en-US" dirty="0"/>
              <a:t>벡터화는 </a:t>
            </a:r>
            <a:r>
              <a:rPr lang="en-US" altLang="ko-KR" dirty="0" err="1"/>
              <a:t>Matlab</a:t>
            </a:r>
            <a:r>
              <a:rPr lang="ko-KR" altLang="en-US" dirty="0"/>
              <a:t>의 중요한 </a:t>
            </a:r>
            <a:r>
              <a:rPr lang="ko-KR" altLang="en-US" dirty="0" err="1"/>
              <a:t>특징중</a:t>
            </a:r>
            <a:r>
              <a:rPr lang="ko-KR" altLang="en-US" dirty="0"/>
              <a:t> 하나이다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</a:t>
            </a:r>
            <a:fld id="{B6CD6F6F-69DE-4AA8-A97B-FE470F208E97}" type="slidenum">
              <a:rPr lang="en-US" altLang="ko-KR" smtClean="0"/>
              <a:pPr>
                <a:defRPr/>
              </a:pPr>
              <a:t>42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5373153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/>
              <a:t>다음  </a:t>
            </a:r>
            <a:r>
              <a:rPr lang="en-US" altLang="ko-KR" sz="2400" dirty="0" err="1"/>
              <a:t>Matlab</a:t>
            </a:r>
            <a:r>
              <a:rPr lang="en-US" altLang="ko-KR" sz="2400" dirty="0"/>
              <a:t> </a:t>
            </a:r>
            <a:r>
              <a:rPr lang="ko-KR" altLang="en-US" sz="2400" dirty="0"/>
              <a:t>코드를 벡터화 하자</a:t>
            </a:r>
            <a:endParaRPr lang="en-US" altLang="ko-KR" sz="2400" dirty="0"/>
          </a:p>
          <a:p>
            <a:r>
              <a:rPr lang="en-US" altLang="ko-KR" sz="2400" dirty="0"/>
              <a:t> </a:t>
            </a:r>
            <a:r>
              <a:rPr lang="en-US" altLang="ko-KR" sz="2400" dirty="0" err="1"/>
              <a:t>i</a:t>
            </a:r>
            <a:r>
              <a:rPr lang="en-US" altLang="ko-KR" sz="2400" dirty="0"/>
              <a:t>=0</a:t>
            </a:r>
          </a:p>
          <a:p>
            <a:r>
              <a:rPr lang="en-US" altLang="ko-KR" sz="2400" dirty="0"/>
              <a:t> for </a:t>
            </a:r>
            <a:r>
              <a:rPr lang="en-US" altLang="ko-KR" sz="2400" dirty="0" err="1"/>
              <a:t>inc</a:t>
            </a:r>
            <a:r>
              <a:rPr lang="en-US" altLang="ko-KR" sz="2400" dirty="0"/>
              <a:t>=0:0.5:3</a:t>
            </a:r>
          </a:p>
          <a:p>
            <a:r>
              <a:rPr lang="en-US" altLang="ko-KR" sz="2400" dirty="0"/>
              <a:t>   </a:t>
            </a:r>
            <a:r>
              <a:rPr lang="en-US" altLang="ko-KR" sz="2400" dirty="0" err="1"/>
              <a:t>i</a:t>
            </a:r>
            <a:r>
              <a:rPr lang="en-US" altLang="ko-KR" sz="2400" dirty="0"/>
              <a:t>=i+1;</a:t>
            </a:r>
          </a:p>
          <a:p>
            <a:r>
              <a:rPr lang="en-US" altLang="ko-KR" sz="2400" dirty="0"/>
              <a:t>   </a:t>
            </a:r>
            <a:r>
              <a:rPr lang="en-US" altLang="ko-KR" sz="2400" dirty="0" err="1"/>
              <a:t>myvec</a:t>
            </a:r>
            <a:r>
              <a:rPr lang="en-US" altLang="ko-KR" sz="2400" dirty="0"/>
              <a:t>(</a:t>
            </a:r>
            <a:r>
              <a:rPr lang="en-US" altLang="ko-KR" sz="2400" dirty="0" err="1"/>
              <a:t>i</a:t>
            </a:r>
            <a:r>
              <a:rPr lang="en-US" altLang="ko-KR" sz="2400" dirty="0"/>
              <a:t>)=</a:t>
            </a:r>
            <a:r>
              <a:rPr lang="en-US" altLang="ko-KR" sz="2400" dirty="0" err="1"/>
              <a:t>sqrt</a:t>
            </a:r>
            <a:r>
              <a:rPr lang="en-US" altLang="ko-KR" sz="2400" dirty="0"/>
              <a:t>(</a:t>
            </a:r>
            <a:r>
              <a:rPr lang="en-US" altLang="ko-KR" sz="2400" dirty="0" err="1"/>
              <a:t>inc</a:t>
            </a:r>
            <a:r>
              <a:rPr lang="en-US" altLang="ko-KR" sz="2400" dirty="0"/>
              <a:t>);</a:t>
            </a:r>
          </a:p>
          <a:p>
            <a:r>
              <a:rPr lang="en-US" altLang="ko-KR" sz="2400" dirty="0"/>
              <a:t> end</a:t>
            </a: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43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4850199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/>
              <a:t>다음 </a:t>
            </a:r>
            <a:r>
              <a:rPr lang="en-US" altLang="ko-KR" sz="2000" dirty="0" err="1"/>
              <a:t>Matlab</a:t>
            </a:r>
            <a:r>
              <a:rPr lang="en-US" altLang="ko-KR" sz="2000" dirty="0"/>
              <a:t> </a:t>
            </a:r>
            <a:r>
              <a:rPr lang="ko-KR" altLang="en-US" sz="2000" dirty="0"/>
              <a:t>코드를 벡터화 하자</a:t>
            </a:r>
            <a:endParaRPr lang="en-US" altLang="ko-KR" sz="2000" dirty="0"/>
          </a:p>
          <a:p>
            <a:r>
              <a:rPr lang="fi-FI" altLang="ko-KR" sz="2000" b="0" dirty="0"/>
              <a:t>mat=[1 2 3;4 5 6];</a:t>
            </a:r>
          </a:p>
          <a:p>
            <a:r>
              <a:rPr lang="en-US" altLang="ko-KR" sz="2000" b="0" dirty="0"/>
              <a:t>[r c]=size(mat);</a:t>
            </a:r>
          </a:p>
          <a:p>
            <a:r>
              <a:rPr lang="en-US" altLang="ko-KR" sz="2000" b="0" dirty="0"/>
              <a:t>for </a:t>
            </a:r>
            <a:r>
              <a:rPr lang="en-US" altLang="ko-KR" sz="2000" b="0" dirty="0" err="1"/>
              <a:t>i</a:t>
            </a:r>
            <a:r>
              <a:rPr lang="en-US" altLang="ko-KR" sz="2000" b="0" dirty="0"/>
              <a:t>=1:r</a:t>
            </a:r>
          </a:p>
          <a:p>
            <a:r>
              <a:rPr lang="en-US" altLang="ko-KR" sz="2000" b="0" dirty="0"/>
              <a:t>    for j=1:c</a:t>
            </a:r>
          </a:p>
          <a:p>
            <a:r>
              <a:rPr lang="pl-PL" altLang="ko-KR" sz="2000" b="0" dirty="0"/>
              <a:t>        mat(i, j)=mat(i, j)*2;</a:t>
            </a:r>
          </a:p>
          <a:p>
            <a:r>
              <a:rPr lang="en-US" altLang="ko-KR" sz="2000" b="0" dirty="0"/>
              <a:t>    end</a:t>
            </a:r>
          </a:p>
          <a:p>
            <a:r>
              <a:rPr lang="en-US" altLang="ko-KR" sz="2000" b="0" dirty="0"/>
              <a:t>end</a:t>
            </a:r>
          </a:p>
          <a:p>
            <a:r>
              <a:rPr lang="en-US" altLang="ko-KR" sz="2000" b="0" dirty="0"/>
              <a:t>mat</a:t>
            </a:r>
          </a:p>
          <a:p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44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05862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/>
              <a:t>열 하나에 네 개의 요소가 포함된 배열을 만들려면 행을 </a:t>
            </a:r>
            <a:r>
              <a:rPr lang="ko-KR" altLang="en-US" sz="2400" dirty="0">
                <a:solidFill>
                  <a:srgbClr val="FF0000"/>
                </a:solidFill>
              </a:rPr>
              <a:t>세미 콜론 </a:t>
            </a:r>
            <a:r>
              <a:rPr lang="en-US" altLang="ko-KR" sz="2400" dirty="0">
                <a:solidFill>
                  <a:srgbClr val="FF0000"/>
                </a:solidFill>
              </a:rPr>
              <a:t>(;)</a:t>
            </a:r>
            <a:r>
              <a:rPr lang="ko-KR" altLang="en-US" sz="2400" dirty="0">
                <a:solidFill>
                  <a:srgbClr val="FF0000"/>
                </a:solidFill>
              </a:rPr>
              <a:t>으로 구분</a:t>
            </a:r>
            <a:r>
              <a:rPr lang="en-US" altLang="ko-KR" sz="2400" dirty="0"/>
              <a:t>. </a:t>
            </a:r>
            <a:r>
              <a:rPr lang="ko-KR" altLang="en-US" sz="2400" dirty="0"/>
              <a:t>아래 예는 </a:t>
            </a:r>
            <a:r>
              <a:rPr lang="en-US" altLang="ko-KR" sz="2400" dirty="0"/>
              <a:t>4</a:t>
            </a:r>
            <a:r>
              <a:rPr lang="ko-KR" altLang="en-US" sz="2400" dirty="0"/>
              <a:t>행 </a:t>
            </a:r>
            <a:r>
              <a:rPr lang="en-US" altLang="ko-KR" sz="2400" dirty="0"/>
              <a:t>1</a:t>
            </a:r>
            <a:r>
              <a:rPr lang="ko-KR" altLang="en-US" sz="2400" dirty="0"/>
              <a:t>열 </a:t>
            </a:r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이런 유형의 배열을 </a:t>
            </a:r>
            <a:r>
              <a:rPr lang="ko-KR" altLang="en-US" sz="2400" dirty="0" err="1">
                <a:solidFill>
                  <a:srgbClr val="FF0000"/>
                </a:solidFill>
              </a:rPr>
              <a:t>열벡터</a:t>
            </a:r>
            <a:r>
              <a:rPr lang="ko-KR" altLang="en-US" sz="2400" dirty="0">
                <a:solidFill>
                  <a:srgbClr val="FF0000"/>
                </a:solidFill>
              </a:rPr>
              <a:t> </a:t>
            </a:r>
            <a:r>
              <a:rPr lang="en-US" altLang="ko-KR" sz="2400" dirty="0">
                <a:solidFill>
                  <a:srgbClr val="FF0000"/>
                </a:solidFill>
              </a:rPr>
              <a:t>(</a:t>
            </a:r>
            <a:r>
              <a:rPr lang="ko-KR" altLang="en-US" sz="2400" dirty="0">
                <a:solidFill>
                  <a:srgbClr val="FF0000"/>
                </a:solidFill>
              </a:rPr>
              <a:t>열 </a:t>
            </a:r>
            <a:r>
              <a:rPr lang="en-US" altLang="ko-KR" sz="2400" dirty="0">
                <a:solidFill>
                  <a:srgbClr val="FF0000"/>
                </a:solidFill>
              </a:rPr>
              <a:t>1</a:t>
            </a:r>
            <a:r>
              <a:rPr lang="ko-KR" altLang="en-US" sz="2400" dirty="0">
                <a:solidFill>
                  <a:srgbClr val="FF0000"/>
                </a:solidFill>
              </a:rPr>
              <a:t>개</a:t>
            </a:r>
            <a:r>
              <a:rPr lang="en-US" altLang="ko-KR" sz="2400" dirty="0">
                <a:solidFill>
                  <a:srgbClr val="FF0000"/>
                </a:solidFill>
              </a:rPr>
              <a:t>, </a:t>
            </a:r>
            <a:r>
              <a:rPr lang="ko-KR" altLang="en-US" sz="2400" dirty="0">
                <a:solidFill>
                  <a:srgbClr val="FF0000"/>
                </a:solidFill>
              </a:rPr>
              <a:t>행 여러 개</a:t>
            </a:r>
            <a:r>
              <a:rPr lang="en-US" altLang="ko-KR" sz="2400" dirty="0">
                <a:solidFill>
                  <a:srgbClr val="FF0000"/>
                </a:solidFill>
              </a:rPr>
              <a:t>) </a:t>
            </a:r>
            <a:r>
              <a:rPr lang="ko-KR" altLang="en-US" sz="2400" dirty="0"/>
              <a:t>라고 한다 </a:t>
            </a:r>
            <a:endParaRPr lang="en-US" altLang="ko-KR" sz="2400" dirty="0"/>
          </a:p>
          <a:p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5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2590800"/>
            <a:ext cx="1838325" cy="221932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F8A52B73-E434-46F1-A902-49681707A4E7}"/>
                  </a:ext>
                </a:extLst>
              </p14:cNvPr>
              <p14:cNvContentPartPr/>
              <p14:nvPr/>
            </p14:nvContentPartPr>
            <p14:xfrm>
              <a:off x="590400" y="1771560"/>
              <a:ext cx="5245560" cy="2851560"/>
            </p14:xfrm>
          </p:contentPart>
        </mc:Choice>
        <mc:Fallback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F8A52B73-E434-46F1-A902-49681707A4E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81040" y="1762200"/>
                <a:ext cx="5264280" cy="2870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90952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다음은 </a:t>
            </a:r>
            <a:r>
              <a:rPr lang="en-US" altLang="ko-KR" dirty="0"/>
              <a:t>3</a:t>
            </a:r>
            <a:r>
              <a:rPr lang="ko-KR" altLang="en-US" dirty="0"/>
              <a:t>행 </a:t>
            </a:r>
            <a:r>
              <a:rPr lang="en-US" altLang="ko-KR" dirty="0"/>
              <a:t>3</a:t>
            </a:r>
            <a:r>
              <a:rPr lang="ko-KR" altLang="en-US" dirty="0"/>
              <a:t>열의 행렬을 만든 것이다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6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599" y="2514600"/>
            <a:ext cx="2705100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014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Matlab</a:t>
            </a:r>
            <a:r>
              <a:rPr lang="ko-KR" altLang="en-US" dirty="0"/>
              <a:t>에서의 배열 및 행렬 연산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8464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FF0000"/>
                </a:solidFill>
              </a:rPr>
              <a:t>배열연산은 </a:t>
            </a:r>
            <a:r>
              <a:rPr lang="ko-KR" altLang="en-US" sz="2000" dirty="0" err="1">
                <a:solidFill>
                  <a:srgbClr val="FF0000"/>
                </a:solidFill>
              </a:rPr>
              <a:t>배열안의</a:t>
            </a:r>
            <a:r>
              <a:rPr lang="ko-KR" altLang="en-US" sz="2000" dirty="0">
                <a:solidFill>
                  <a:srgbClr val="FF0000"/>
                </a:solidFill>
              </a:rPr>
              <a:t> </a:t>
            </a:r>
            <a:r>
              <a:rPr lang="ko-KR" altLang="en-US" sz="2000" dirty="0" err="1">
                <a:solidFill>
                  <a:srgbClr val="FF0000"/>
                </a:solidFill>
              </a:rPr>
              <a:t>원소별로</a:t>
            </a:r>
            <a:r>
              <a:rPr lang="ko-KR" altLang="en-US" sz="2000" dirty="0">
                <a:solidFill>
                  <a:srgbClr val="FF0000"/>
                </a:solidFill>
              </a:rPr>
              <a:t> 차례차례 수행하는 연산</a:t>
            </a:r>
            <a:r>
              <a:rPr lang="ko-KR" altLang="en-US" sz="2000" dirty="0"/>
              <a:t>이다</a:t>
            </a:r>
            <a:endParaRPr lang="en-US" altLang="ko-KR" sz="2000" dirty="0"/>
          </a:p>
          <a:p>
            <a:r>
              <a:rPr lang="ko-KR" altLang="en-US" sz="2000" dirty="0"/>
              <a:t>즉</a:t>
            </a:r>
            <a:r>
              <a:rPr lang="en-US" altLang="ko-KR" sz="2000" dirty="0"/>
              <a:t>, </a:t>
            </a:r>
            <a:r>
              <a:rPr lang="ko-KR" altLang="en-US" sz="2000" dirty="0"/>
              <a:t>두 배열에서 </a:t>
            </a:r>
            <a:r>
              <a:rPr lang="ko-KR" altLang="en-US" sz="2000" dirty="0">
                <a:solidFill>
                  <a:srgbClr val="FF0000"/>
                </a:solidFill>
              </a:rPr>
              <a:t>같은 위치에 있는 원소끼리</a:t>
            </a:r>
            <a:r>
              <a:rPr lang="ko-KR" altLang="en-US" sz="2000" dirty="0"/>
              <a:t> 짝을 지어 수행하는 연산이다 </a:t>
            </a:r>
            <a:endParaRPr lang="en-US" altLang="ko-KR" sz="2000" dirty="0"/>
          </a:p>
          <a:p>
            <a:r>
              <a:rPr lang="ko-KR" altLang="en-US" sz="2000" dirty="0"/>
              <a:t>예</a:t>
            </a:r>
            <a:r>
              <a:rPr lang="en-US" altLang="ko-KR" sz="2000" dirty="0"/>
              <a:t>) &gt;&gt; a=[1  2; 3 4]</a:t>
            </a:r>
          </a:p>
          <a:p>
            <a:r>
              <a:rPr lang="en-US" altLang="ko-KR" sz="2000" dirty="0"/>
              <a:t>      &gt;&gt;b=[-1 3;-2 1]</a:t>
            </a:r>
          </a:p>
          <a:p>
            <a:r>
              <a:rPr lang="en-US" altLang="ko-KR" sz="2000" dirty="0"/>
              <a:t>      &gt;&gt;</a:t>
            </a:r>
            <a:r>
              <a:rPr lang="en-US" altLang="ko-KR" sz="2000" dirty="0" err="1"/>
              <a:t>a+b</a:t>
            </a:r>
            <a:r>
              <a:rPr lang="en-US" altLang="ko-KR" sz="2000" dirty="0"/>
              <a:t>      </a:t>
            </a:r>
          </a:p>
          <a:p>
            <a:r>
              <a:rPr lang="en-US" altLang="ko-KR" sz="2000" dirty="0"/>
              <a:t> </a:t>
            </a:r>
            <a:r>
              <a:rPr lang="ko-KR" altLang="en-US" sz="2000" dirty="0"/>
              <a:t>배열 연산은 배열과 스칼라 간에도 일어날 수 있다</a:t>
            </a:r>
            <a:endParaRPr lang="en-US" altLang="ko-KR" sz="2000" dirty="0"/>
          </a:p>
          <a:p>
            <a:r>
              <a:rPr lang="en-US" altLang="ko-KR" sz="2400" dirty="0"/>
              <a:t>&gt;&gt; a=[1 2 ;3 4]</a:t>
            </a:r>
          </a:p>
          <a:p>
            <a:r>
              <a:rPr lang="en-US" altLang="ko-KR" sz="2400" dirty="0"/>
              <a:t>&gt;&gt; a+4</a:t>
            </a:r>
            <a:endParaRPr lang="ko-KR" altLang="en-US" sz="2400" dirty="0"/>
          </a:p>
          <a:p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15444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800" dirty="0"/>
              <a:t>반면에 행렬 연산은 </a:t>
            </a:r>
            <a:r>
              <a:rPr lang="ko-KR" altLang="en-US" sz="2800" dirty="0">
                <a:solidFill>
                  <a:srgbClr val="FF0000"/>
                </a:solidFill>
              </a:rPr>
              <a:t>선형 대수의 행렬 규칙</a:t>
            </a:r>
            <a:r>
              <a:rPr lang="ko-KR" altLang="en-US" sz="2800" dirty="0"/>
              <a:t>을 따른다</a:t>
            </a:r>
            <a:endParaRPr lang="en-US" altLang="ko-KR" sz="2800" dirty="0"/>
          </a:p>
          <a:p>
            <a:r>
              <a:rPr lang="ko-KR" altLang="en-US" sz="2800" dirty="0"/>
              <a:t>아래는 선형대수에서 사용하는 두 행렬의 행렬 곱을 계산한다 </a:t>
            </a:r>
            <a:endParaRPr lang="en-US" altLang="ko-KR" sz="2800" dirty="0"/>
          </a:p>
          <a:p>
            <a:r>
              <a:rPr lang="en-US" altLang="ko-KR" sz="2800" dirty="0"/>
              <a:t>&gt;&gt; a=[1 2 ;3 4]</a:t>
            </a:r>
          </a:p>
          <a:p>
            <a:r>
              <a:rPr lang="en-US" altLang="ko-KR" sz="2800" dirty="0"/>
              <a:t>&gt;&gt; b=[-1 3;-2 1]</a:t>
            </a:r>
          </a:p>
          <a:p>
            <a:r>
              <a:rPr lang="en-US" altLang="ko-KR" sz="2800" dirty="0"/>
              <a:t>&gt;&gt; a*b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9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3524250"/>
            <a:ext cx="3743960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590639"/>
      </p:ext>
    </p:extLst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50000"/>
          </a:spcAft>
          <a:buClr>
            <a:srgbClr val="004080"/>
          </a:buClr>
          <a:buSzPct val="65000"/>
          <a:buFont typeface="Wingdings" pitchFamily="-65" charset="2"/>
          <a:buChar char="§"/>
          <a:tabLst/>
          <a:defRPr kumimoji="0" lang="en-US" sz="2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50000"/>
          </a:spcAft>
          <a:buClr>
            <a:srgbClr val="004080"/>
          </a:buClr>
          <a:buSzPct val="65000"/>
          <a:buFont typeface="Wingdings" pitchFamily="-65" charset="2"/>
          <a:buChar char="§"/>
          <a:tabLst/>
          <a:defRPr kumimoji="0" lang="en-US" sz="2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Mgt Overview 8.8.05</Template>
  <TotalTime>12296</TotalTime>
  <Words>1580</Words>
  <Application>Microsoft Office PowerPoint</Application>
  <PresentationFormat>화면 슬라이드 쇼(4:3)</PresentationFormat>
  <Paragraphs>263</Paragraphs>
  <Slides>44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44</vt:i4>
      </vt:variant>
    </vt:vector>
  </HeadingPairs>
  <TitlesOfParts>
    <vt:vector size="53" baseType="lpstr">
      <vt:lpstr>ＭＳ Ｐゴシック</vt:lpstr>
      <vt:lpstr>굴림</vt:lpstr>
      <vt:lpstr>Arial</vt:lpstr>
      <vt:lpstr>Cambria Math</vt:lpstr>
      <vt:lpstr>Comic Sans MS</vt:lpstr>
      <vt:lpstr>Courier New</vt:lpstr>
      <vt:lpstr>Times</vt:lpstr>
      <vt:lpstr>Wingdings</vt:lpstr>
      <vt:lpstr>Edge</vt:lpstr>
      <vt:lpstr>시뮬레이션 기초 및 실습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Dimension Mismatch</vt:lpstr>
      <vt:lpstr>Error: Out-ofRange Subscript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LANL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Attendee Introduction</dc:title>
  <dc:creator>LC-LM</dc:creator>
  <cp:lastModifiedBy>Malibin</cp:lastModifiedBy>
  <cp:revision>590</cp:revision>
  <dcterms:created xsi:type="dcterms:W3CDTF">2007-04-05T20:26:21Z</dcterms:created>
  <dcterms:modified xsi:type="dcterms:W3CDTF">2019-03-27T09:01:13Z</dcterms:modified>
</cp:coreProperties>
</file>