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1752" y="-1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17" name="Footer Placeholder 16"/>
          <p:cNvSpPr>
            <a:spLocks noGrp="1"/>
          </p:cNvSpPr>
          <p:nvPr>
            <p:ph type="ftr" sz="quarter" idx="11"/>
          </p:nvPr>
        </p:nvSpPr>
        <p:spPr/>
        <p:txBody>
          <a:bodyPr/>
          <a:lstStyle/>
          <a:p>
            <a:endParaRPr lang="en-CA"/>
          </a:p>
        </p:txBody>
      </p:sp>
      <p:sp>
        <p:nvSpPr>
          <p:cNvPr id="29" name="Slide Number Placeholder 28"/>
          <p:cNvSpPr>
            <a:spLocks noGrp="1"/>
          </p:cNvSpPr>
          <p:nvPr>
            <p:ph type="sldNum" sz="quarter" idx="12"/>
          </p:nvPr>
        </p:nvSpPr>
        <p:spPr/>
        <p:txBody>
          <a:bodyPr/>
          <a:lstStyle/>
          <a:p>
            <a:fld id="{76E86C66-D467-42D8-BF14-1F6B72FEC2EA}" type="slidenum">
              <a:rPr lang="en-CA" smtClean="0"/>
              <a:pPr/>
              <a:t>‹#›</a:t>
            </a:fld>
            <a:endParaRPr lang="en-CA"/>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7924800" y="6416675"/>
            <a:ext cx="762000" cy="365125"/>
          </a:xfrm>
        </p:spPr>
        <p:txBody>
          <a:bodyPr/>
          <a:lstStyle/>
          <a:p>
            <a:fld id="{76E86C66-D467-42D8-BF14-1F6B72FEC2EA}"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D03DB2-43DA-4D82-8A96-02FCF8C9D74C}" type="datetimeFigureOut">
              <a:rPr lang="en-CA" smtClean="0"/>
              <a:pPr/>
              <a:t>2016-11-15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E86C66-D467-42D8-BF14-1F6B72FEC2E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4D03DB2-43DA-4D82-8A96-02FCF8C9D74C}" type="datetimeFigureOut">
              <a:rPr lang="en-CA" smtClean="0"/>
              <a:pPr/>
              <a:t>2016-11-15</a:t>
            </a:fld>
            <a:endParaRPr lang="en-CA"/>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CA"/>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6E86C66-D467-42D8-BF14-1F6B72FEC2EA}"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3808" y="2492896"/>
            <a:ext cx="3570208" cy="923330"/>
          </a:xfrm>
          <a:prstGeom prst="rect">
            <a:avLst/>
          </a:prstGeom>
          <a:noFill/>
        </p:spPr>
        <p:txBody>
          <a:bodyPr wrap="none" lIns="91440" tIns="45720" rIns="91440" bIns="45720">
            <a:spAutoFit/>
          </a:bodyPr>
          <a:lstStyle/>
          <a:p>
            <a:pPr algn="ctr"/>
            <a:r>
              <a:rPr lang="en-US"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IndusTech</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7" name="TextBox 6"/>
          <p:cNvSpPr txBox="1"/>
          <p:nvPr/>
        </p:nvSpPr>
        <p:spPr>
          <a:xfrm>
            <a:off x="1763688" y="3501008"/>
            <a:ext cx="5544616" cy="369332"/>
          </a:xfrm>
          <a:prstGeom prst="rect">
            <a:avLst/>
          </a:prstGeom>
          <a:noFill/>
        </p:spPr>
        <p:txBody>
          <a:bodyPr wrap="square" rtlCol="0">
            <a:spAutoFit/>
          </a:bodyPr>
          <a:lstStyle/>
          <a:p>
            <a:r>
              <a:rPr lang="en-CA" dirty="0" smtClean="0"/>
              <a:t>By </a:t>
            </a:r>
            <a:r>
              <a:rPr lang="en-CA" dirty="0" err="1" smtClean="0"/>
              <a:t>Ratha</a:t>
            </a:r>
            <a:r>
              <a:rPr lang="en-CA" dirty="0" smtClean="0"/>
              <a:t> </a:t>
            </a:r>
            <a:r>
              <a:rPr lang="en-CA" dirty="0" err="1" smtClean="0"/>
              <a:t>Ariyanaygam</a:t>
            </a:r>
            <a:r>
              <a:rPr lang="en-CA" dirty="0" smtClean="0"/>
              <a:t> , </a:t>
            </a:r>
            <a:r>
              <a:rPr lang="en-CA" dirty="0" err="1" smtClean="0"/>
              <a:t>Saad</a:t>
            </a:r>
            <a:r>
              <a:rPr lang="en-CA" dirty="0" smtClean="0"/>
              <a:t> </a:t>
            </a:r>
            <a:r>
              <a:rPr lang="en-CA" dirty="0" err="1" smtClean="0"/>
              <a:t>Qazi</a:t>
            </a:r>
            <a:r>
              <a:rPr lang="en-CA" dirty="0" smtClean="0"/>
              <a:t> </a:t>
            </a:r>
            <a:r>
              <a:rPr lang="en-CA" dirty="0" smtClean="0"/>
              <a:t>, </a:t>
            </a:r>
            <a:r>
              <a:rPr lang="en-CA" dirty="0" err="1" smtClean="0"/>
              <a:t>Abhirup</a:t>
            </a:r>
            <a:r>
              <a:rPr lang="en-CA" dirty="0" smtClean="0"/>
              <a:t> Das </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908720"/>
            <a:ext cx="7571303" cy="923330"/>
          </a:xfrm>
          <a:prstGeom prst="rect">
            <a:avLst/>
          </a:prstGeom>
          <a:noFill/>
        </p:spPr>
        <p:txBody>
          <a:bodyPr wrap="none" lIns="91440" tIns="45720" rIns="91440" bIns="45720">
            <a:spAutoFit/>
          </a:bodyPr>
          <a:lstStyle/>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About the Application</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TextBox 4"/>
          <p:cNvSpPr txBox="1"/>
          <p:nvPr/>
        </p:nvSpPr>
        <p:spPr>
          <a:xfrm>
            <a:off x="899592" y="2708920"/>
            <a:ext cx="7488832" cy="2862322"/>
          </a:xfrm>
          <a:prstGeom prst="rect">
            <a:avLst/>
          </a:prstGeom>
          <a:noFill/>
        </p:spPr>
        <p:txBody>
          <a:bodyPr wrap="square" rtlCol="0">
            <a:spAutoFit/>
          </a:bodyPr>
          <a:lstStyle/>
          <a:p>
            <a:pPr>
              <a:buFontTx/>
              <a:buChar char="-"/>
            </a:pPr>
            <a:r>
              <a:rPr lang="en-CA" dirty="0" smtClean="0"/>
              <a:t>The industry revolution 4.0 is the Fourth generation of mass product.</a:t>
            </a:r>
          </a:p>
          <a:p>
            <a:pPr>
              <a:buFontTx/>
              <a:buChar char="-"/>
            </a:pPr>
            <a:endParaRPr lang="en-CA" dirty="0" smtClean="0"/>
          </a:p>
          <a:p>
            <a:pPr>
              <a:buFontTx/>
              <a:buChar char="-"/>
            </a:pPr>
            <a:r>
              <a:rPr lang="en-CA" dirty="0"/>
              <a:t> </a:t>
            </a:r>
            <a:r>
              <a:rPr lang="en-CA" dirty="0" smtClean="0"/>
              <a:t>The app allow the user to chick up on the there device and machine without being there.</a:t>
            </a:r>
          </a:p>
          <a:p>
            <a:pPr>
              <a:buFontTx/>
              <a:buChar char="-"/>
            </a:pPr>
            <a:endParaRPr lang="en-CA" dirty="0" smtClean="0"/>
          </a:p>
          <a:p>
            <a:pPr>
              <a:buFontTx/>
              <a:buChar char="-"/>
            </a:pPr>
            <a:r>
              <a:rPr lang="en-CA" dirty="0" smtClean="0"/>
              <a:t>It will make it easier to check machine to see if they are working optimal condition </a:t>
            </a:r>
          </a:p>
          <a:p>
            <a:pPr>
              <a:buFontTx/>
              <a:buChar char="-"/>
            </a:pPr>
            <a:endParaRPr lang="en-CA" dirty="0"/>
          </a:p>
          <a:p>
            <a:pPr>
              <a:buFontTx/>
              <a:buChar char="-"/>
            </a:pPr>
            <a:r>
              <a:rPr lang="en-CA" dirty="0" smtClean="0"/>
              <a:t> the app use a Scanner as an input to check through the database to find the machine that your look for.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6484" y="332656"/>
            <a:ext cx="3044424" cy="923330"/>
          </a:xfrm>
          <a:prstGeom prst="rect">
            <a:avLst/>
          </a:prstGeom>
          <a:noFill/>
        </p:spPr>
        <p:txBody>
          <a:bodyPr wrap="none" lIns="91440" tIns="45720" rIns="91440" bIns="45720">
            <a:spAutoFit/>
          </a:bodyPr>
          <a:lstStyle/>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Diagram</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1026" name="AutoShape 2" descr="blob:https://web.whatsapp.com/6f9d0482-10af-446f-a731-42cc4187a66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1028" name="AutoShape 4" descr="blob:https://web.whatsapp.com/6f9d0482-10af-446f-a731-42cc4187a66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029" name="Picture 5"/>
          <p:cNvPicPr>
            <a:picLocks noChangeAspect="1" noChangeArrowheads="1"/>
          </p:cNvPicPr>
          <p:nvPr/>
        </p:nvPicPr>
        <p:blipFill>
          <a:blip r:embed="rId2" cstate="print"/>
          <a:srcRect/>
          <a:stretch>
            <a:fillRect/>
          </a:stretch>
        </p:blipFill>
        <p:spPr bwMode="auto">
          <a:xfrm>
            <a:off x="1259632" y="1484784"/>
            <a:ext cx="6252638" cy="48542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1840" y="0"/>
            <a:ext cx="2560317"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Test #1</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TextBox 4"/>
          <p:cNvSpPr txBox="1"/>
          <p:nvPr/>
        </p:nvSpPr>
        <p:spPr>
          <a:xfrm>
            <a:off x="467544" y="1052736"/>
            <a:ext cx="7632848" cy="5078313"/>
          </a:xfrm>
          <a:prstGeom prst="rect">
            <a:avLst/>
          </a:prstGeom>
          <a:noFill/>
        </p:spPr>
        <p:txBody>
          <a:bodyPr wrap="square" rtlCol="0">
            <a:spAutoFit/>
          </a:bodyPr>
          <a:lstStyle/>
          <a:p>
            <a:r>
              <a:rPr lang="en-CA" dirty="0" smtClean="0"/>
              <a:t>Test </a:t>
            </a:r>
            <a:r>
              <a:rPr lang="en-CA" dirty="0" smtClean="0"/>
              <a:t>title: Validating </a:t>
            </a:r>
            <a:r>
              <a:rPr lang="en-CA" dirty="0" smtClean="0"/>
              <a:t>Login</a:t>
            </a:r>
          </a:p>
          <a:p>
            <a:r>
              <a:rPr lang="en-CA" dirty="0" smtClean="0"/>
              <a:t>Test </a:t>
            </a:r>
            <a:r>
              <a:rPr lang="en-CA" dirty="0" smtClean="0"/>
              <a:t>Purpose: This test case will be for checking that username and password is stored in the database, if the user is not found it will not allow the user to login and go to the next activity</a:t>
            </a:r>
            <a:r>
              <a:rPr lang="en-CA" dirty="0" smtClean="0"/>
              <a:t>.</a:t>
            </a:r>
          </a:p>
          <a:p>
            <a:endParaRPr lang="en-CA" dirty="0" smtClean="0"/>
          </a:p>
          <a:p>
            <a:r>
              <a:rPr lang="en-CA" dirty="0" smtClean="0"/>
              <a:t> </a:t>
            </a:r>
            <a:r>
              <a:rPr lang="en-CA" dirty="0" smtClean="0"/>
              <a:t>Pre-condition: user must have an account(username and password) which is pre-entered by us in the </a:t>
            </a:r>
            <a:r>
              <a:rPr lang="en-CA" dirty="0" smtClean="0"/>
              <a:t>database</a:t>
            </a:r>
          </a:p>
          <a:p>
            <a:endParaRPr lang="en-CA" dirty="0" smtClean="0"/>
          </a:p>
          <a:p>
            <a:r>
              <a:rPr lang="en-CA" dirty="0" smtClean="0"/>
              <a:t>Steps</a:t>
            </a:r>
            <a:r>
              <a:rPr lang="en-CA" dirty="0" smtClean="0"/>
              <a:t>: 	</a:t>
            </a:r>
            <a:endParaRPr lang="en-CA" dirty="0" smtClean="0"/>
          </a:p>
          <a:p>
            <a:r>
              <a:rPr lang="en-CA" dirty="0" smtClean="0"/>
              <a:t>1.Enter </a:t>
            </a:r>
            <a:r>
              <a:rPr lang="en-CA" dirty="0" smtClean="0"/>
              <a:t>username and password in database </a:t>
            </a:r>
            <a:endParaRPr lang="en-CA" dirty="0" smtClean="0"/>
          </a:p>
          <a:p>
            <a:endParaRPr lang="en-CA" dirty="0" smtClean="0"/>
          </a:p>
          <a:p>
            <a:r>
              <a:rPr lang="en-CA" dirty="0" smtClean="0"/>
              <a:t>2.On </a:t>
            </a:r>
            <a:r>
              <a:rPr lang="en-CA" dirty="0" smtClean="0"/>
              <a:t>login page, enter correct username which was chosen in step 1, but incorrect password in text fields. 	</a:t>
            </a:r>
            <a:endParaRPr lang="en-CA" dirty="0" smtClean="0"/>
          </a:p>
          <a:p>
            <a:endParaRPr lang="en-CA" dirty="0" smtClean="0"/>
          </a:p>
          <a:p>
            <a:r>
              <a:rPr lang="en-CA" dirty="0" smtClean="0"/>
              <a:t>3.Click </a:t>
            </a:r>
            <a:r>
              <a:rPr lang="en-CA" dirty="0" smtClean="0"/>
              <a:t>login button. Expected </a:t>
            </a:r>
            <a:endParaRPr lang="en-CA" dirty="0" smtClean="0"/>
          </a:p>
          <a:p>
            <a:endParaRPr lang="en-CA" dirty="0" smtClean="0"/>
          </a:p>
          <a:p>
            <a:r>
              <a:rPr lang="en-CA" dirty="0" err="1" smtClean="0"/>
              <a:t>Result:validation</a:t>
            </a:r>
            <a:r>
              <a:rPr lang="en-CA" dirty="0" smtClean="0"/>
              <a:t> </a:t>
            </a:r>
            <a:r>
              <a:rPr lang="en-CA" dirty="0" smtClean="0"/>
              <a:t>tag should appear as soon as user clicks button, will be prompted to enter correct username &amp; password. </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0"/>
            <a:ext cx="4105611" cy="923330"/>
          </a:xfrm>
          <a:prstGeom prst="rect">
            <a:avLst/>
          </a:prstGeom>
          <a:noFill/>
        </p:spPr>
        <p:txBody>
          <a:bodyPr wrap="none" lIns="91440" tIns="45720" rIns="91440" bIns="45720">
            <a:spAutoFit/>
          </a:bodyPr>
          <a:lstStyle/>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Test case #2</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TextBox 4"/>
          <p:cNvSpPr txBox="1"/>
          <p:nvPr/>
        </p:nvSpPr>
        <p:spPr>
          <a:xfrm>
            <a:off x="683569" y="1916832"/>
            <a:ext cx="7416824" cy="3416320"/>
          </a:xfrm>
          <a:prstGeom prst="rect">
            <a:avLst/>
          </a:prstGeom>
          <a:noFill/>
        </p:spPr>
        <p:txBody>
          <a:bodyPr wrap="square" rtlCol="0">
            <a:spAutoFit/>
          </a:bodyPr>
          <a:lstStyle/>
          <a:p>
            <a:r>
              <a:rPr lang="en-CA" dirty="0" smtClean="0"/>
              <a:t>Test title: Querying database for searching </a:t>
            </a:r>
            <a:r>
              <a:rPr lang="en-CA" dirty="0" smtClean="0"/>
              <a:t>machines</a:t>
            </a:r>
          </a:p>
          <a:p>
            <a:endParaRPr lang="en-CA" dirty="0" smtClean="0"/>
          </a:p>
          <a:p>
            <a:r>
              <a:rPr lang="en-CA" dirty="0" smtClean="0"/>
              <a:t>Test Purpose: to ensure correct query statements are executed when given input from the user, </a:t>
            </a:r>
            <a:r>
              <a:rPr lang="en-CA" dirty="0" err="1" smtClean="0"/>
              <a:t>ie</a:t>
            </a:r>
            <a:r>
              <a:rPr lang="en-CA" dirty="0" smtClean="0"/>
              <a:t> can't enter wrong keys(id) to fetch data</a:t>
            </a:r>
            <a:r>
              <a:rPr lang="en-CA" dirty="0" smtClean="0"/>
              <a:t>.</a:t>
            </a:r>
          </a:p>
          <a:p>
            <a:endParaRPr lang="en-CA" dirty="0" smtClean="0"/>
          </a:p>
          <a:p>
            <a:r>
              <a:rPr lang="en-CA" dirty="0" smtClean="0"/>
              <a:t>Pre-condition: data must be entered into database correctly from the raspberry Pi </a:t>
            </a:r>
            <a:endParaRPr lang="en-CA" dirty="0" smtClean="0"/>
          </a:p>
          <a:p>
            <a:endParaRPr lang="en-CA" dirty="0" smtClean="0"/>
          </a:p>
          <a:p>
            <a:r>
              <a:rPr lang="en-CA" dirty="0" smtClean="0"/>
              <a:t>Steps: </a:t>
            </a:r>
            <a:endParaRPr lang="en-CA" dirty="0" smtClean="0"/>
          </a:p>
          <a:p>
            <a:r>
              <a:rPr lang="en-CA" dirty="0" smtClean="0"/>
              <a:t>1</a:t>
            </a:r>
            <a:r>
              <a:rPr lang="en-CA" dirty="0" smtClean="0"/>
              <a:t>. Navigate </a:t>
            </a:r>
            <a:r>
              <a:rPr lang="en-CA" dirty="0" smtClean="0"/>
              <a:t>to RTV </a:t>
            </a:r>
            <a:r>
              <a:rPr lang="en-CA" dirty="0" smtClean="0"/>
              <a:t>Activity</a:t>
            </a:r>
          </a:p>
          <a:p>
            <a:r>
              <a:rPr lang="en-CA" dirty="0" smtClean="0"/>
              <a:t>2</a:t>
            </a:r>
            <a:r>
              <a:rPr lang="en-CA" dirty="0" smtClean="0"/>
              <a:t>. Enter </a:t>
            </a:r>
            <a:r>
              <a:rPr lang="en-CA" dirty="0" smtClean="0"/>
              <a:t>machine id not in database	</a:t>
            </a:r>
            <a:endParaRPr lang="en-CA" dirty="0" smtClean="0"/>
          </a:p>
          <a:p>
            <a:r>
              <a:rPr lang="en-CA" dirty="0" smtClean="0"/>
              <a:t>3</a:t>
            </a:r>
            <a:r>
              <a:rPr lang="en-CA" dirty="0" smtClean="0"/>
              <a:t>. Enter </a:t>
            </a:r>
            <a:r>
              <a:rPr lang="en-CA" dirty="0" smtClean="0"/>
              <a:t>query</a:t>
            </a:r>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86</TotalTime>
  <Words>222</Words>
  <Application>Microsoft Office PowerPoint</Application>
  <PresentationFormat>On-screen Show (4:3)</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RATHA</dc:creator>
  <cp:lastModifiedBy>RATHA</cp:lastModifiedBy>
  <cp:revision>10</cp:revision>
  <dcterms:created xsi:type="dcterms:W3CDTF">2016-11-15T21:47:54Z</dcterms:created>
  <dcterms:modified xsi:type="dcterms:W3CDTF">2016-11-15T23:27:17Z</dcterms:modified>
</cp:coreProperties>
</file>