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96428A2-BB1F-4370-866C-9FDB60974092}" type="datetimeFigureOut">
              <a:rPr lang="en-CA" smtClean="0"/>
              <a:pPr/>
              <a:t>2016-11-27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8D5DAD-4F62-47D1-ADA8-796D9C0212E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a/gp/r.html?C=28VHL5UCHS8OH&amp;K=A62M61MIXJ609&amp;R=7JAMCSXEGBQM&amp;T=C&amp;U=http://www.amazon.ca/dp/B01F4RSIA2/ref=pe_386430_126088100_TE_item&amp;A=68ZETTSVWMIT6XFA9MHH7TCLMDKA&amp;H=ZPYEGMWTA8FUKPVFVTURXSQFUMCA&amp;ref_=pe_386430_126088100_TE_item" TargetMode="External"/><Relationship Id="rId2" Type="http://schemas.openxmlformats.org/officeDocument/2006/relationships/hyperlink" Target="https://www.amazon.ca/gp/r.html?C=28VHL5UCHS8OH&amp;K=A62M61MIXJ609&amp;R=7JAMCSXEGBQM&amp;T=C&amp;U=http://www.amazon.ca/dp/B01DP4IJWS/ref=pe_386430_126088100_TE_item&amp;A=SDALVSP32QIJN2GMORMBMCFWAFYA&amp;H=YWOJNAFGNZGMVHYEK6IBP2CXJSYA&amp;ref_=pe_386430_126088100_TE_i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a/gp/r.html?C=28VHL5UCHS8OH&amp;K=A62M61MIXJ609&amp;R=7JAMCSXEGBQM&amp;T=C&amp;U=http://www.amazon.ca/dp/B01ER2SKFS/ref=pe_386430_126088100_TE_item&amp;A=LGS74PFMMJ20KUTQXCDBZRGI6OQA&amp;H=9BV8C6SNOJKFP3GMYLMXDOA0ONCA&amp;ref_=pe_386430_126088100_TE_item" TargetMode="External"/><Relationship Id="rId5" Type="http://schemas.openxmlformats.org/officeDocument/2006/relationships/hyperlink" Target="https://www.amazon.ca/gp/r.html?C=28VHL5UCHS8OH&amp;K=A62M61MIXJ609&amp;R=7JAMCSXEGBQM&amp;T=C&amp;U=http://www.amazon.ca/dp/B01CCF9BYG/ref=pe_386430_126088100_TE_item&amp;A=IABXH3AADYSHF2TPFE3BVWJELEIA&amp;H=TYSDK3IGGA27ZT2CYIYVO8KQFUQA&amp;ref_=pe_386430_126088100_TE_item" TargetMode="External"/><Relationship Id="rId4" Type="http://schemas.openxmlformats.org/officeDocument/2006/relationships/hyperlink" Target="https://www.amazon.ca/gp/r.html?C=28VHL5UCHS8OH&amp;K=A62M61MIXJ609&amp;R=7JAMCSXEGBQM&amp;T=C&amp;U=http://www.amazon.ca/dp/B0131AYG8C/ref=pe_386430_126088100_TE_item&amp;A=UBM5IXUS4K6BBBBNSVBVQMCPX00A&amp;H=NSAQWTRWJWSHKNA3OOARDUXQIQQA&amp;ref_=pe_386430_126088100_TE_ite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THA\Desktop\CENG%20318\hardware%20video%20final.mp4" TargetMode="External"/><Relationship Id="rId5" Type="http://schemas.openxmlformats.org/officeDocument/2006/relationships/hyperlink" Target="http://www.linux-projects.org/uv4l/installation/" TargetMode="External"/><Relationship Id="rId4" Type="http://schemas.openxmlformats.org/officeDocument/2006/relationships/hyperlink" Target="https://technoobsite.wordpress.com/2016/02/02/raspberry-pi-barcode-scann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5139" y="692696"/>
            <a:ext cx="39549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Industrial </a:t>
            </a:r>
          </a:p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evolution </a:t>
            </a:r>
          </a:p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6021288"/>
            <a:ext cx="43086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By: </a:t>
            </a:r>
            <a:r>
              <a:rPr lang="en-US" sz="28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Ratha</a:t>
            </a:r>
            <a:r>
              <a:rPr lang="en-US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 </a:t>
            </a:r>
            <a:r>
              <a:rPr lang="en-US" sz="28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Ariyanaygam</a:t>
            </a:r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7432" y="188640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060848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CA" dirty="0" smtClean="0"/>
              <a:t>The industry 4.0 is a device that is used to scan in QR code to display information about a machine and give it command.</a:t>
            </a:r>
          </a:p>
          <a:p>
            <a:pPr>
              <a:buFontTx/>
              <a:buChar char="-"/>
            </a:pPr>
            <a:endParaRPr lang="en-CA" dirty="0" smtClean="0"/>
          </a:p>
          <a:p>
            <a:pPr>
              <a:buFontTx/>
              <a:buChar char="-"/>
            </a:pPr>
            <a:r>
              <a:rPr lang="en-CA" dirty="0" smtClean="0"/>
              <a:t> our group had to make a scanner that will read in information for a QR code to do certain command like get the temperature reading of the device the light reading and other thing depending on the machine senses.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188640"/>
            <a:ext cx="2569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Budget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780928"/>
            <a:ext cx="6192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hlinkClick r:id="rId2"/>
              </a:rPr>
              <a:t>-Mini Compact Portable Power Bank 10000mAh Ultra Slim Power Pack Mobile Phone Charger External LG Battery Dual USB Charger Compatible Universal High Speed Quick Charging </a:t>
            </a:r>
            <a:r>
              <a:rPr lang="en-CA" sz="1400" dirty="0" err="1" smtClean="0">
                <a:hlinkClick r:id="rId2"/>
              </a:rPr>
              <a:t>iPhone</a:t>
            </a:r>
            <a:r>
              <a:rPr lang="en-CA" sz="1400" dirty="0" smtClean="0">
                <a:hlinkClick r:id="rId2"/>
              </a:rPr>
              <a:t>, </a:t>
            </a:r>
            <a:r>
              <a:rPr lang="en-CA" sz="1400" dirty="0" err="1" smtClean="0">
                <a:hlinkClick r:id="rId2"/>
              </a:rPr>
              <a:t>iPad</a:t>
            </a:r>
            <a:r>
              <a:rPr lang="en-CA" sz="1400" dirty="0" smtClean="0">
                <a:hlinkClick r:id="rId2"/>
              </a:rPr>
              <a:t>, Samsung </a:t>
            </a:r>
            <a:r>
              <a:rPr lang="en-CA" sz="1400" dirty="0" smtClean="0"/>
              <a:t> $34.42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861048"/>
            <a:ext cx="66247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 smtClean="0">
                <a:hlinkClick r:id="rId3"/>
              </a:rPr>
              <a:t>Kuman</a:t>
            </a:r>
            <a:r>
              <a:rPr lang="en-CA" sz="1400" dirty="0" smtClean="0">
                <a:hlinkClick r:id="rId3"/>
              </a:rPr>
              <a:t> SC5A 5"inch Resistive 800x480 HDMI TFT LCD Display Module with Touch panel USB Port and Touch pen for Raspberry Pi 3 2 Model B </a:t>
            </a:r>
            <a:r>
              <a:rPr lang="en-CA" sz="1400" dirty="0" err="1" smtClean="0">
                <a:hlinkClick r:id="rId3"/>
              </a:rPr>
              <a:t>RPi</a:t>
            </a:r>
            <a:r>
              <a:rPr lang="en-CA" sz="1400" dirty="0" smtClean="0">
                <a:hlinkClick r:id="rId3"/>
              </a:rPr>
              <a:t> 1 B </a:t>
            </a:r>
            <a:r>
              <a:rPr lang="en-CA" sz="1400" dirty="0" err="1" smtClean="0">
                <a:hlinkClick r:id="rId3"/>
              </a:rPr>
              <a:t>B</a:t>
            </a:r>
            <a:r>
              <a:rPr lang="en-CA" sz="1400" dirty="0" smtClean="0">
                <a:hlinkClick r:id="rId3"/>
              </a:rPr>
              <a:t>+ A </a:t>
            </a:r>
            <a:r>
              <a:rPr lang="en-CA" sz="1400" dirty="0" err="1" smtClean="0">
                <a:hlinkClick r:id="rId3"/>
              </a:rPr>
              <a:t>A</a:t>
            </a:r>
            <a:r>
              <a:rPr lang="en-CA" sz="1400" dirty="0" smtClean="0">
                <a:hlinkClick r:id="rId3"/>
              </a:rPr>
              <a:t>+ </a:t>
            </a:r>
            <a:r>
              <a:rPr lang="en-CA" sz="1400" dirty="0" smtClean="0"/>
              <a:t>  $59.99</a:t>
            </a:r>
          </a:p>
          <a:p>
            <a:endParaRPr lang="en-CA" sz="1400" dirty="0" smtClean="0"/>
          </a:p>
          <a:p>
            <a:r>
              <a:rPr lang="en-CA" sz="1400" dirty="0" err="1" smtClean="0">
                <a:hlinkClick r:id="rId4"/>
              </a:rPr>
              <a:t>CanaKit</a:t>
            </a:r>
            <a:r>
              <a:rPr lang="en-CA" sz="1400" dirty="0" smtClean="0">
                <a:hlinkClick r:id="rId4"/>
              </a:rPr>
              <a:t> 2.5A Raspberry Pi Micro USB Power Supply / Adapter (UL Listed) </a:t>
            </a:r>
            <a:r>
              <a:rPr lang="en-CA" sz="1400" dirty="0" smtClean="0"/>
              <a:t> $13.95</a:t>
            </a:r>
          </a:p>
          <a:p>
            <a:endParaRPr lang="en-CA" sz="1400" dirty="0" smtClean="0"/>
          </a:p>
          <a:p>
            <a:r>
              <a:rPr lang="en-CA" sz="1400" dirty="0" smtClean="0"/>
              <a:t>Total of the two item is: $ 81.24 making the some total to be: $321.86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>
                <a:hlinkClick r:id="rId5"/>
              </a:rPr>
              <a:t>CanaKit</a:t>
            </a:r>
            <a:r>
              <a:rPr lang="en-CA" dirty="0" smtClean="0">
                <a:hlinkClick r:id="rId5"/>
              </a:rPr>
              <a:t> Raspberry Pi 3 Ultimate Starter Kit - 32 GB Edition </a:t>
            </a:r>
            <a:r>
              <a:rPr lang="en-CA" dirty="0" smtClean="0"/>
              <a:t> $141.73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132856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hlinkClick r:id="rId6"/>
              </a:rPr>
              <a:t>Raspberry Pi Camera Module V2 - 8 Megapixel,1080p </a:t>
            </a:r>
            <a:r>
              <a:rPr lang="it-IT" dirty="0" smtClean="0"/>
              <a:t> $64.47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816" y="260648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Schedule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3493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been done </a:t>
            </a:r>
          </a:p>
          <a:p>
            <a:pPr>
              <a:buFontTx/>
              <a:buChar char="-"/>
            </a:pPr>
            <a:r>
              <a:rPr lang="en-CA" dirty="0" smtClean="0"/>
              <a:t>QR code scanner work </a:t>
            </a:r>
          </a:p>
          <a:p>
            <a:pPr>
              <a:buFontTx/>
              <a:buChar char="-"/>
            </a:pPr>
            <a:r>
              <a:rPr lang="en-CA" dirty="0" smtClean="0"/>
              <a:t> PCB board work </a:t>
            </a:r>
          </a:p>
          <a:p>
            <a:pPr>
              <a:buFontTx/>
              <a:buChar char="-"/>
            </a:pPr>
            <a:r>
              <a:rPr lang="en-CA" dirty="0" smtClean="0"/>
              <a:t> When scan LED changes color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717032"/>
            <a:ext cx="56477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What not done</a:t>
            </a:r>
          </a:p>
          <a:p>
            <a:pPr>
              <a:buFontTx/>
              <a:buChar char="-"/>
            </a:pPr>
            <a:r>
              <a:rPr lang="en-CA" dirty="0" smtClean="0"/>
              <a:t>Get the information for the PCB board</a:t>
            </a:r>
          </a:p>
          <a:p>
            <a:pPr>
              <a:buFontTx/>
              <a:buChar char="-"/>
            </a:pPr>
            <a:r>
              <a:rPr lang="en-CA" dirty="0" smtClean="0"/>
              <a:t> Database online </a:t>
            </a:r>
          </a:p>
          <a:p>
            <a:pPr>
              <a:buFontTx/>
              <a:buChar char="-"/>
            </a:pPr>
            <a:r>
              <a:rPr lang="en-CA" dirty="0" smtClean="0"/>
              <a:t>Connecting the database to get information from the </a:t>
            </a:r>
          </a:p>
          <a:p>
            <a:r>
              <a:rPr lang="en-CA" dirty="0" smtClean="0"/>
              <a:t>PCB and display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792" y="260648"/>
            <a:ext cx="398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Build Video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3" name="hardware video 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268760"/>
            <a:ext cx="5400600" cy="405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5264040"/>
            <a:ext cx="8263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 get the QR scanner to work go to these to websites: </a:t>
            </a:r>
          </a:p>
          <a:p>
            <a:r>
              <a:rPr lang="en-CA" dirty="0" smtClean="0">
                <a:hlinkClick r:id="rId4"/>
              </a:rPr>
              <a:t>https://technoobsite.wordpress.com/2016/02/02/raspberry-pi-barcode-scanner/</a:t>
            </a:r>
            <a:r>
              <a:rPr lang="en-CA" dirty="0" smtClean="0"/>
              <a:t> </a:t>
            </a:r>
          </a:p>
          <a:p>
            <a:endParaRPr lang="en-CA" dirty="0" smtClean="0"/>
          </a:p>
          <a:p>
            <a:r>
              <a:rPr lang="en-CA" dirty="0" smtClean="0"/>
              <a:t>and to get the uv4l driver for the camera go to:</a:t>
            </a:r>
          </a:p>
          <a:p>
            <a:r>
              <a:rPr lang="en-CA" dirty="0" smtClean="0">
                <a:hlinkClick r:id="rId5"/>
              </a:rPr>
              <a:t>http://www.linux-projects.org/uv4l/installation/</a:t>
            </a:r>
            <a:r>
              <a:rPr lang="en-CA" dirty="0" smtClean="0"/>
              <a:t> 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672" y="0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Course Knowledge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4006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CA" dirty="0" smtClean="0"/>
              <a:t>Things I learn in his course</a:t>
            </a:r>
          </a:p>
          <a:p>
            <a:pPr>
              <a:buFontTx/>
              <a:buChar char="-"/>
            </a:pPr>
            <a:r>
              <a:rPr lang="en-CA" dirty="0" smtClean="0"/>
              <a:t> soldering </a:t>
            </a:r>
          </a:p>
          <a:p>
            <a:pPr>
              <a:buFontTx/>
              <a:buChar char="-"/>
            </a:pPr>
            <a:r>
              <a:rPr lang="en-CA" dirty="0" smtClean="0"/>
              <a:t> </a:t>
            </a:r>
            <a:r>
              <a:rPr lang="en-CA" dirty="0" smtClean="0"/>
              <a:t>python coding</a:t>
            </a:r>
          </a:p>
          <a:p>
            <a:pPr>
              <a:buFontTx/>
              <a:buChar char="-"/>
            </a:pPr>
            <a:r>
              <a:rPr lang="en-CA" dirty="0" smtClean="0"/>
              <a:t> creating a circuit board (PCB board)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29000"/>
            <a:ext cx="2159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Thing I new before </a:t>
            </a:r>
          </a:p>
          <a:p>
            <a:pPr>
              <a:buFontTx/>
              <a:buChar char="-"/>
            </a:pPr>
            <a:r>
              <a:rPr lang="en-CA" dirty="0" smtClean="0"/>
              <a:t>Circuit building </a:t>
            </a:r>
          </a:p>
          <a:p>
            <a:pPr>
              <a:buFontTx/>
              <a:buChar char="-"/>
            </a:pPr>
            <a:r>
              <a:rPr lang="en-CA" dirty="0" smtClean="0"/>
              <a:t> if statement </a:t>
            </a:r>
          </a:p>
          <a:p>
            <a:pPr>
              <a:buFontTx/>
              <a:buChar char="-"/>
            </a:pPr>
            <a:r>
              <a:rPr lang="en-CA" dirty="0" smtClean="0"/>
              <a:t> while statement </a:t>
            </a:r>
          </a:p>
          <a:p>
            <a:pPr>
              <a:buFontTx/>
              <a:buChar char="-"/>
            </a:pPr>
            <a:r>
              <a:rPr lang="en-CA" dirty="0" smtClean="0"/>
              <a:t> database</a:t>
            </a:r>
          </a:p>
          <a:p>
            <a:pPr>
              <a:buFontTx/>
              <a:buChar char="-"/>
            </a:pPr>
            <a:r>
              <a:rPr lang="en-CA" dirty="0" smtClean="0"/>
              <a:t> PLC </a:t>
            </a:r>
          </a:p>
          <a:p>
            <a:pPr>
              <a:buFontTx/>
              <a:buChar char="-"/>
            </a:pPr>
            <a:r>
              <a:rPr lang="en-CA" dirty="0" smtClean="0"/>
              <a:t> SQL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1026" name="AutoShape 2" descr="Image result for sol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28" name="AutoShape 4" descr="Image result for sol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0" name="AutoShape 6" descr="Image result for solde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130</TotalTime>
  <Words>266</Words>
  <Application>Microsoft Office PowerPoint</Application>
  <PresentationFormat>On-screen Show (4:3)</PresentationFormat>
  <Paragraphs>45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RATHA</dc:creator>
  <cp:lastModifiedBy>RATHA</cp:lastModifiedBy>
  <cp:revision>14</cp:revision>
  <dcterms:created xsi:type="dcterms:W3CDTF">2016-11-27T16:27:10Z</dcterms:created>
  <dcterms:modified xsi:type="dcterms:W3CDTF">2016-11-28T03:42:55Z</dcterms:modified>
</cp:coreProperties>
</file>