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56" r:id="rId3"/>
    <p:sldId id="282" r:id="rId4"/>
    <p:sldId id="263" r:id="rId5"/>
    <p:sldId id="303" r:id="rId6"/>
    <p:sldId id="301" r:id="rId7"/>
    <p:sldId id="304" r:id="rId8"/>
    <p:sldId id="29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04" autoAdjust="0"/>
  </p:normalViewPr>
  <p:slideViewPr>
    <p:cSldViewPr snapToGrid="0">
      <p:cViewPr varScale="1">
        <p:scale>
          <a:sx n="48" d="100"/>
          <a:sy n="48" d="100"/>
        </p:scale>
        <p:origin x="13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60160" y="3429000"/>
            <a:ext cx="289892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: Rounded Corners 23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: Rounded Corners 4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10" name="Oval 9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6" name="Rectangle: Rounded Corners 5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7" name="Rectangle: Rounded Corners 26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Rectangle: Rounded Corners 28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0" name="Rectangle: Rounded Corners 29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1" name="Rectangle: Rounded Corners 30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2" name="Rectangle: Rounded Corners 31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Rectangle 3"/>
          <p:cNvSpPr/>
          <p:nvPr/>
        </p:nvSpPr>
        <p:spPr>
          <a:xfrm>
            <a:off x="-17752" y="0"/>
            <a:ext cx="12192000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339333" y="2914508"/>
            <a:ext cx="693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j-lt"/>
              </a:rPr>
              <a:t>Что такое Интернет?</a:t>
            </a:r>
            <a:endParaRPr lang="id-ID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91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5" grpId="0" animBg="1"/>
      <p:bldP spid="8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1" name="Rectangle: Rounded Corners 80"/>
          <p:cNvSpPr/>
          <p:nvPr/>
        </p:nvSpPr>
        <p:spPr>
          <a:xfrm>
            <a:off x="5987939" y="3488235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3600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93000"/>
                </a:schemeClr>
              </a:gs>
              <a:gs pos="100000">
                <a:schemeClr val="tx2">
                  <a:alpha val="9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6715766" y="1266111"/>
            <a:ext cx="5379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Интернет – это как сказочная страна. </a:t>
            </a:r>
          </a:p>
          <a:p>
            <a:r>
              <a:rPr lang="ru-RU" sz="36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В нем живут добрые волшебники, люди и животные, самые</a:t>
            </a:r>
          </a:p>
          <a:p>
            <a:r>
              <a:rPr lang="ru-RU" sz="36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невероятные существа! Здесь все возможно!</a:t>
            </a:r>
            <a:endParaRPr lang="en-US" sz="36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96000" y="3863747"/>
            <a:ext cx="3716299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12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CE4487-AF25-CC47-F1EC-1C96B84EA87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8329" r="8329"/>
          <a:stretch>
            <a:fillRect/>
          </a:stretch>
        </p:blipFill>
        <p:spPr>
          <a:xfrm>
            <a:off x="1421499" y="1266111"/>
            <a:ext cx="3982632" cy="44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1" grpId="0" animBg="1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049" y="3712339"/>
            <a:ext cx="43280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Интернет – это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миллиарды компьютеров связанных между собой. </a:t>
            </a:r>
            <a:endParaRPr lang="en-US" sz="36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8723" y="2130045"/>
            <a:ext cx="502208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 каждого компьютера есть свой цифровой адрес. Адрес этот никогда не повторяется, поэтому потеряться в огромной сети Интернет невозможно.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4080" y="4722956"/>
            <a:ext cx="3113452" cy="124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Практически везде можно встретить три буквы W </a:t>
            </a:r>
            <a:r>
              <a:rPr lang="ru-RU" sz="1600" i="1" dirty="0" err="1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i="1" dirty="0" err="1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, с помощью которых обозначают Интернет. 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4469" y="3031752"/>
            <a:ext cx="100305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2195074" y="2315985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 flipH="1" flipV="1">
            <a:off x="6412795" y="3429000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5965F5-9FD6-FF1F-DB8E-FC4E56EC7A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5018" r="25018"/>
          <a:stretch>
            <a:fillRect/>
          </a:stretch>
        </p:blipFill>
        <p:spPr>
          <a:xfrm>
            <a:off x="1319213" y="0"/>
            <a:ext cx="3541712" cy="3429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127F25-3711-A9D9-C7B7-CE716299E7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7737" r="17737"/>
          <a:stretch>
            <a:fillRect/>
          </a:stretch>
        </p:blipFill>
        <p:spPr>
          <a:xfrm>
            <a:off x="4860925" y="3429000"/>
            <a:ext cx="35401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6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4" r="13694"/>
          <a:stretch>
            <a:fillRect/>
          </a:stretch>
        </p:blipFill>
        <p:spPr/>
      </p:pic>
      <p:sp>
        <p:nvSpPr>
          <p:cNvPr id="8" name="Freeform: Shape 7"/>
          <p:cNvSpPr/>
          <p:nvPr/>
        </p:nvSpPr>
        <p:spPr>
          <a:xfrm>
            <a:off x="1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77687" y="714969"/>
            <a:ext cx="5049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Зачем нужен Интернет?</a:t>
            </a:r>
            <a:endParaRPr lang="en-US" sz="48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395058" y="244264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004435" y="3701846"/>
            <a:ext cx="419462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	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29201" y="5264183"/>
            <a:ext cx="6169864" cy="105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Интернет – это целое море возможностей для работы и общения между тысячами и миллионами людей по всему миру, доступное в любое время, в любом месте</a:t>
            </a:r>
          </a:p>
        </p:txBody>
      </p:sp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6" grpId="0" animBg="1"/>
      <p:bldP spid="18" grpId="0" animBg="1"/>
      <p:bldP spid="20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4101" y="920770"/>
            <a:ext cx="58598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Путешествие по Интернету - интересное занятие! </a:t>
            </a:r>
            <a:endParaRPr lang="en-US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Здесь можно найти много полезной информации. </a:t>
            </a:r>
            <a:endParaRPr lang="en-US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pPr algn="r"/>
            <a:endParaRPr lang="en-US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Кроме этого возможности сети Интернет помогают сделать нашу жизнь комфортной.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AE98F0-E6AB-3931-F34A-71E62AE7AEB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656" r="4656"/>
          <a:stretch>
            <a:fillRect/>
          </a:stretch>
        </p:blipFill>
        <p:spPr>
          <a:xfrm>
            <a:off x="6610350" y="1966913"/>
            <a:ext cx="5067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1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75410" y="686259"/>
            <a:ext cx="5178088" cy="4068355"/>
          </a:xfrm>
        </p:spPr>
        <p:txBody>
          <a:bodyPr/>
          <a:lstStyle/>
          <a:p>
            <a:r>
              <a:rPr lang="ru-RU" sz="2400" b="0" dirty="0">
                <a:latin typeface="+mj-lt"/>
              </a:rPr>
              <a:t>Как Интернет помогает нам?</a:t>
            </a:r>
          </a:p>
          <a:p>
            <a:r>
              <a:rPr lang="ru-RU" sz="2400" b="0" dirty="0">
                <a:latin typeface="+mj-lt"/>
              </a:rPr>
              <a:t>Попробуй вспомнить, для чего твои родители и старшие товарищи используют сеть Интернет?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B257073-B376-B791-2BC3-004B166300B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4810" r="14810"/>
          <a:stretch>
            <a:fillRect/>
          </a:stretch>
        </p:blipFill>
        <p:spPr>
          <a:xfrm>
            <a:off x="7170821" y="2053222"/>
            <a:ext cx="4402138" cy="4251325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13B0BEE3-6793-31AD-605A-E7CC1784EBA7}"/>
              </a:ext>
            </a:extLst>
          </p:cNvPr>
          <p:cNvSpPr/>
          <p:nvPr/>
        </p:nvSpPr>
        <p:spPr>
          <a:xfrm>
            <a:off x="3056495" y="2373614"/>
            <a:ext cx="3424516" cy="36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ru-RU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Интернете можно:</a:t>
            </a:r>
          </a:p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найти информацию обо всем,</a:t>
            </a:r>
          </a:p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общаться с друзьями и находить новых знакомых,</a:t>
            </a:r>
          </a:p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делать покупки,</a:t>
            </a:r>
          </a:p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оплачивать услуги,</a:t>
            </a:r>
          </a:p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5. создавать и хранить документы,</a:t>
            </a:r>
          </a:p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6. размещать и хранить свои фотографии и фильмы,</a:t>
            </a:r>
          </a:p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7. учиться</a:t>
            </a:r>
          </a:p>
        </p:txBody>
      </p:sp>
    </p:spTree>
    <p:extLst>
      <p:ext uri="{BB962C8B-B14F-4D97-AF65-F5344CB8AC3E}">
        <p14:creationId xmlns:p14="http://schemas.microsoft.com/office/powerpoint/2010/main" val="33518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4101" y="808475"/>
            <a:ext cx="58598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Но Интернет - это не только польза, там тебя подстерегает много опасностей. </a:t>
            </a:r>
            <a:endParaRPr lang="en-US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6373999" y="2278610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F7CF6A-E5AC-D3F0-B046-8EA132C21D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47" r="4626"/>
          <a:stretch/>
        </p:blipFill>
        <p:spPr>
          <a:xfrm>
            <a:off x="6882063" y="711200"/>
            <a:ext cx="5164804" cy="2794000"/>
          </a:xfrm>
          <a:prstGeom prst="rect">
            <a:avLst/>
          </a:prstGeom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EF7511D2-658E-5F89-9BBB-B9AD60AF1948}"/>
              </a:ext>
            </a:extLst>
          </p:cNvPr>
          <p:cNvSpPr/>
          <p:nvPr/>
        </p:nvSpPr>
        <p:spPr>
          <a:xfrm>
            <a:off x="3166051" y="3815887"/>
            <a:ext cx="58598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Для того, чтобы не попасть в неприятную ситуацию, каждому пользователю сети Интернет нужно знать об этих опасностях.</a:t>
            </a:r>
            <a:r>
              <a:rPr lang="en-US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endParaRPr lang="ru-RU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24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25728" y="2175067"/>
            <a:ext cx="4851130" cy="1571625"/>
          </a:xfrm>
        </p:spPr>
        <p:txBody>
          <a:bodyPr/>
          <a:lstStyle/>
          <a:p>
            <a:r>
              <a:rPr lang="ru-RU" dirty="0"/>
              <a:t>Планы на будущее</a:t>
            </a:r>
            <a:endParaRPr lang="id-ID" dirty="0"/>
          </a:p>
        </p:txBody>
      </p:sp>
      <p:sp>
        <p:nvSpPr>
          <p:cNvPr id="14" name="Rectangle: Rounded Corners 13"/>
          <p:cNvSpPr/>
          <p:nvPr/>
        </p:nvSpPr>
        <p:spPr>
          <a:xfrm rot="18900000" flipH="1">
            <a:off x="501712" y="4430322"/>
            <a:ext cx="8068235" cy="26978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5247355" y="3172628"/>
            <a:ext cx="2071401" cy="1194807"/>
            <a:chOff x="4717947" y="3172628"/>
            <a:chExt cx="2071401" cy="1194807"/>
          </a:xfrm>
        </p:grpSpPr>
        <p:sp>
          <p:nvSpPr>
            <p:cNvPr id="19" name="TextBox 18"/>
            <p:cNvSpPr txBox="1"/>
            <p:nvPr/>
          </p:nvSpPr>
          <p:spPr>
            <a:xfrm>
              <a:off x="5716617" y="3172628"/>
              <a:ext cx="1040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25</a:t>
              </a:r>
              <a:endParaRPr lang="id-ID" sz="6000" b="1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7947" y="3998103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Sunday, Apr 2017</a:t>
              </a:r>
              <a:endParaRPr lang="id-ID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43140" y="4508639"/>
            <a:ext cx="2208429" cy="922117"/>
            <a:chOff x="3614521" y="4824163"/>
            <a:chExt cx="2208429" cy="643997"/>
          </a:xfrm>
        </p:grpSpPr>
        <p:sp>
          <p:nvSpPr>
            <p:cNvPr id="22" name="Rectangle 21"/>
            <p:cNvSpPr/>
            <p:nvPr/>
          </p:nvSpPr>
          <p:spPr>
            <a:xfrm>
              <a:off x="3709395" y="5263287"/>
              <a:ext cx="1866215" cy="204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Опасности Интернета</a:t>
              </a: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4521" y="4824163"/>
              <a:ext cx="2208429" cy="47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16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Тема следующего урока</a:t>
              </a:r>
              <a:endParaRPr lang="en-US" sz="16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965" y="5522043"/>
            <a:ext cx="2208429" cy="851627"/>
            <a:chOff x="2166721" y="6071790"/>
            <a:chExt cx="2208429" cy="851627"/>
          </a:xfrm>
        </p:grpSpPr>
        <p:sp>
          <p:nvSpPr>
            <p:cNvPr id="24" name="Rectangle 23"/>
            <p:cNvSpPr/>
            <p:nvPr/>
          </p:nvSpPr>
          <p:spPr>
            <a:xfrm>
              <a:off x="2171948" y="6408468"/>
              <a:ext cx="1866215" cy="514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Найти в браузере «Что такое Интернет»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6721" y="6071790"/>
              <a:ext cx="2208429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Домашнее задание</a:t>
              </a:r>
              <a:endParaRPr lang="en-US" sz="14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1348"/>
          <a:stretch>
            <a:fillRect/>
          </a:stretch>
        </p:blipFill>
        <p:spPr>
          <a:xfrm>
            <a:off x="4665299" y="753769"/>
            <a:ext cx="13052425" cy="6858000"/>
          </a:xfrm>
        </p:spPr>
      </p:pic>
    </p:spTree>
    <p:extLst>
      <p:ext uri="{BB962C8B-B14F-4D97-AF65-F5344CB8AC3E}">
        <p14:creationId xmlns:p14="http://schemas.microsoft.com/office/powerpoint/2010/main" val="1102855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ный.pptx" id="{FECBD48F-35E8-4DA3-8857-07017AB4A457}" vid="{3EF7EFEB-F502-4256-ABD4-B128EEC7EB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Темный</Template>
  <TotalTime>2097</TotalTime>
  <Words>262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Gotham Bold</vt:lpstr>
      <vt:lpstr>HelveticaNeue light</vt:lpstr>
      <vt:lpstr>HelveticaNeue medium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alexclinton2002@gmail.com</dc:creator>
  <cp:lastModifiedBy>Felix Edmundovich</cp:lastModifiedBy>
  <cp:revision>19</cp:revision>
  <dcterms:created xsi:type="dcterms:W3CDTF">2023-02-01T18:47:25Z</dcterms:created>
  <dcterms:modified xsi:type="dcterms:W3CDTF">2023-02-05T19:07:07Z</dcterms:modified>
</cp:coreProperties>
</file>