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63" r:id="rId4"/>
    <p:sldId id="304" r:id="rId5"/>
    <p:sldId id="282" r:id="rId6"/>
    <p:sldId id="303" r:id="rId7"/>
    <p:sldId id="301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 varScale="1">
        <p:scale>
          <a:sx n="48" d="100"/>
          <a:sy n="48" d="100"/>
        </p:scale>
        <p:origin x="6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02/03/2023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-17752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Системы контроля</a:t>
            </a:r>
            <a:endParaRPr lang="id-ID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600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6492373" y="977570"/>
            <a:ext cx="5379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Этот урок призван разбудить твою самодисциплину. В настоящее время Интернет стал практически бесконтрольным, поэтому твоим родителям стоит установить Родительский контроль.</a:t>
            </a:r>
            <a:endParaRPr lang="en-US" sz="36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0" y="3863747"/>
            <a:ext cx="371629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D411E-7A04-BE47-2C2B-530A9A3908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88" r="200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Для чего он нужен?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9200" y="4984104"/>
            <a:ext cx="6169864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Он необходим для того, чтобы отгородить тебя от нежелательного контента, предостеречь от вирусов и контролировать время в Интернете. Ведь в твоем возрасте – главное учёба.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808475"/>
            <a:ext cx="5859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К сожалению, в Интернете столько пользователей, что контроль правоохранительных органов за ними теряется.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7CF6A-E5AC-D3F0-B046-8EA132C21D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47" r="4626"/>
          <a:stretch/>
        </p:blipFill>
        <p:spPr>
          <a:xfrm>
            <a:off x="6882063" y="711200"/>
            <a:ext cx="5164804" cy="2794000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3166051" y="4361319"/>
            <a:ext cx="58598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Дабы повысить безопасность несовершеннолетних, были разработаны системы родительского контроля.</a:t>
            </a:r>
          </a:p>
        </p:txBody>
      </p:sp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Он не для того, чтобы тебя ограничивать, а для того, чтобы защитить. 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23" y="2130045"/>
            <a:ext cx="502208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Известно, что Билл Гейтс и Стив Джобс жестко контролировали время, которое их дети проводили за компьютером. Им дозволялось проводить не более 1 часа в Интернете.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4080" y="4722956"/>
            <a:ext cx="3113452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Интернет можно использовать во благо, но многие пытаются совершить преступления в сети. И тебя нужно уберечь от таких людей.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F2706-20A3-B15B-DC75-E0F6924C3A7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185" r="15185"/>
          <a:stretch>
            <a:fillRect/>
          </a:stretch>
        </p:blipFill>
        <p:spPr>
          <a:xfrm>
            <a:off x="4860925" y="3429000"/>
            <a:ext cx="3705225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9AE0A-0A26-BEA3-10E3-4A6C226772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9584" r="19584"/>
          <a:stretch>
            <a:fillRect/>
          </a:stretch>
        </p:blipFill>
        <p:spPr>
          <a:xfrm>
            <a:off x="1155700" y="0"/>
            <a:ext cx="3705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920770"/>
            <a:ext cx="58598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На системе </a:t>
            </a:r>
            <a:r>
              <a:rPr lang="en-US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iOS, 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установленной на </a:t>
            </a:r>
            <a:r>
              <a:rPr lang="en-US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iPhone 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и </a:t>
            </a:r>
            <a:r>
              <a:rPr lang="en-US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iPad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существует встроенная система. </a:t>
            </a:r>
          </a:p>
          <a:p>
            <a:pPr algn="r"/>
            <a:endParaRPr lang="ru-RU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Для </a:t>
            </a:r>
            <a:r>
              <a:rPr lang="en-US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существует более широкий спектр приложений. Большая часть работает как «Фильтр» контента.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529BC-C3B0-83D8-426E-E8D07431A8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679" b="367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75410" y="686259"/>
            <a:ext cx="5178088" cy="4068355"/>
          </a:xfrm>
        </p:spPr>
        <p:txBody>
          <a:bodyPr/>
          <a:lstStyle/>
          <a:p>
            <a:r>
              <a:rPr lang="ru-RU" sz="2400" b="0" dirty="0">
                <a:latin typeface="+mj-lt"/>
              </a:rPr>
              <a:t>Пока ты несовершеннолетний, твои родители несут полную ответственность за тебя и твоя задача – не подводить их. </a:t>
            </a:r>
          </a:p>
          <a:p>
            <a:r>
              <a:rPr lang="ru-RU" sz="2400" b="0" dirty="0">
                <a:latin typeface="+mj-lt"/>
              </a:rPr>
              <a:t>Поэтому тебе необходимо будет попросить их установить родительский контроль на свои устройства.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B257073-B376-B791-2BC3-004B166300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4810" r="14810"/>
          <a:stretch>
            <a:fillRect/>
          </a:stretch>
        </p:blipFill>
        <p:spPr>
          <a:xfrm>
            <a:off x="7170821" y="2053222"/>
            <a:ext cx="4402138" cy="425132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3187644" y="3743063"/>
            <a:ext cx="3424516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ru-RU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Что поменяется из-за РК: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Фильтр нежелательных запросов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Контроль используемых приложений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Контроль продолжительности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508639"/>
            <a:ext cx="2208429" cy="922117"/>
            <a:chOff x="3614521" y="4824163"/>
            <a:chExt cx="2208429" cy="643997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20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Мошенники в Интернете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965" y="5522043"/>
            <a:ext cx="2208429" cy="1073226"/>
            <a:chOff x="2166721" y="6071790"/>
            <a:chExt cx="2208429" cy="1073226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1866215" cy="736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Выбрать и установить с родителями систему родительского контроля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2172</TotalTime>
  <Words>256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20</cp:revision>
  <dcterms:created xsi:type="dcterms:W3CDTF">2023-02-01T18:47:25Z</dcterms:created>
  <dcterms:modified xsi:type="dcterms:W3CDTF">2023-03-01T22:26:05Z</dcterms:modified>
</cp:coreProperties>
</file>