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63" r:id="rId4"/>
    <p:sldId id="282" r:id="rId5"/>
    <p:sldId id="303" r:id="rId6"/>
    <p:sldId id="301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1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Установка безопасной связи: основы и принципы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60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6632839" y="1345604"/>
            <a:ext cx="5379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Безопасная связь – это метод обеспечения конфиденциальности и защиты информации в процессе передачи от одного устройства к другому.</a:t>
            </a:r>
            <a:endParaRPr lang="en-US" sz="36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E4487-AF25-CC47-F1EC-1C96B84EA87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8329" r="8329"/>
          <a:stretch>
            <a:fillRect/>
          </a:stretch>
        </p:blipFill>
        <p:spPr>
          <a:xfrm>
            <a:off x="1421499" y="1266111"/>
            <a:ext cx="3982632" cy="44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Зачем заботиться о безопасности?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82294" y="5290932"/>
            <a:ext cx="6771444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Сегодня каждый из нас регулярно обменивается информацией онлайн: покупки, общение, работа. Безопасная связь помогает защитить нашу персональную и профессиональную информацию, финансы от утечек и кибератак.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Основные методы шифрования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74105" y="2360780"/>
            <a:ext cx="5807241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4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Существуют два основных метода: симметричное (один ключ для кодирования и декодирования) и асимметричное (два разных ключа).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24469" y="4537340"/>
            <a:ext cx="3113452" cy="183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Эти методы помогают превратить нашу информацию в набор символов, который трудно расшифровать без специального ключа.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5965F5-9FD6-FF1F-DB8E-FC4E56EC7A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5018" r="25018"/>
          <a:stretch>
            <a:fillRect/>
          </a:stretch>
        </p:blipFill>
        <p:spPr>
          <a:xfrm>
            <a:off x="1319213" y="0"/>
            <a:ext cx="3541712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127F25-3711-A9D9-C7B7-CE716299E7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737" r="17737"/>
          <a:stretch>
            <a:fillRect/>
          </a:stretch>
        </p:blipFill>
        <p:spPr>
          <a:xfrm>
            <a:off x="4860925" y="3429000"/>
            <a:ext cx="3540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920770"/>
            <a:ext cx="58598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VPN – ваш друг в интернете.</a:t>
            </a:r>
          </a:p>
          <a:p>
            <a:pPr algn="r"/>
            <a:endParaRPr lang="ru-RU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VPN (Virtual Private Network) позволяет создать зашифрованный </a:t>
            </a:r>
            <a:r>
              <a:rPr lang="ru-RU" sz="3200" dirty="0">
                <a:solidFill>
                  <a:srgbClr val="FF0000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'туннель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' между вашим устройством и интернетом. Это обеспечивает анонимность и защиту данных во время их передачи.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AE98F0-E6AB-3931-F34A-71E62AE7AE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56" r="4656"/>
          <a:stretch>
            <a:fillRect/>
          </a:stretch>
        </p:blipFill>
        <p:spPr>
          <a:xfrm>
            <a:off x="6610350" y="1966913"/>
            <a:ext cx="5067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28451" y="890338"/>
            <a:ext cx="9110159" cy="4068355"/>
          </a:xfrm>
        </p:spPr>
        <p:txBody>
          <a:bodyPr/>
          <a:lstStyle/>
          <a:p>
            <a:r>
              <a:rPr lang="ru-RU" sz="2800" b="0" dirty="0">
                <a:latin typeface="+mj-lt"/>
              </a:rPr>
              <a:t>Двухфакторная аутентификация как дополнительная защита аккаунтов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257073-B376-B791-2BC3-004B16630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4810" r="14810"/>
          <a:stretch>
            <a:fillRect/>
          </a:stretch>
        </p:blipFill>
        <p:spPr>
          <a:xfrm>
            <a:off x="6969958" y="1908842"/>
            <a:ext cx="4402138" cy="425132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1860884" y="2630905"/>
            <a:ext cx="4572000" cy="2351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метод доступа, при котором, кроме пароля, требуется </a:t>
            </a:r>
            <a:r>
              <a:rPr lang="ru-RU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второй 'фактор'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код, который может прийти на ваш телефон или электронную почту. Этот метод затрудняет несанкционированный доступ к вашим аккаунтам.</a:t>
            </a:r>
          </a:p>
        </p:txBody>
      </p:sp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808475"/>
            <a:ext cx="58598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Облачные хранилища и безопасность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7CF6A-E5AC-D3F0-B046-8EA132C21D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47" r="4626"/>
          <a:stretch/>
        </p:blipFill>
        <p:spPr>
          <a:xfrm>
            <a:off x="6882063" y="711200"/>
            <a:ext cx="5164804" cy="2794000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1347537" y="3505200"/>
            <a:ext cx="76784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Облачные хранилища предоставляют пространство для хранения файлов онлайн. Хотя это удобно, важно уделять внимание настройкам безопасности и шифрованию данных на </a:t>
            </a:r>
            <a:r>
              <a:rPr lang="ru-RU" sz="3200" dirty="0">
                <a:solidFill>
                  <a:srgbClr val="FF0000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стороне клиента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631180" y="4343143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8"/>
            <a:ext cx="2208429" cy="1365315"/>
            <a:chOff x="3614521" y="4824163"/>
            <a:chExt cx="2208429" cy="953522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514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Как обеспечить безопасность своего соединения?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36102" y="5862064"/>
            <a:ext cx="2208429" cy="630028"/>
            <a:chOff x="2166721" y="6071790"/>
            <a:chExt cx="2208429" cy="630028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866215" cy="293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Пройти тест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2130</TotalTime>
  <Words>233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21</cp:revision>
  <dcterms:created xsi:type="dcterms:W3CDTF">2023-02-01T18:47:25Z</dcterms:created>
  <dcterms:modified xsi:type="dcterms:W3CDTF">2023-08-27T22:52:08Z</dcterms:modified>
</cp:coreProperties>
</file>