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56" r:id="rId3"/>
    <p:sldId id="263" r:id="rId4"/>
    <p:sldId id="282" r:id="rId5"/>
    <p:sldId id="301" r:id="rId6"/>
    <p:sldId id="303" r:id="rId7"/>
    <p:sldId id="304" r:id="rId8"/>
    <p:sldId id="29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04" autoAdjust="0"/>
  </p:normalViewPr>
  <p:slideViewPr>
    <p:cSldViewPr snapToGrid="0">
      <p:cViewPr varScale="1">
        <p:scale>
          <a:sx n="48" d="100"/>
          <a:sy n="48" d="100"/>
        </p:scale>
        <p:origin x="67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160" y="3429000"/>
            <a:ext cx="289892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: Rounded Corners 23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Rounded Corners 4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10" name="Oval 9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339333" y="2914508"/>
            <a:ext cx="6930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j-lt"/>
              </a:rPr>
              <a:t>Способы установления безопасного соединения</a:t>
            </a:r>
            <a:endParaRPr lang="id-ID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5" grpId="0" animBg="1"/>
      <p:bldP spid="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987939" y="3488235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2654" y="-10423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3000"/>
                </a:schemeClr>
              </a:gs>
              <a:gs pos="100000">
                <a:schemeClr val="tx2">
                  <a:alpha val="9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6268696" y="1123000"/>
            <a:ext cx="56899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Существует множество методов и инструментов для установления безопасной связи, включая VPN, шифрование </a:t>
            </a:r>
            <a:r>
              <a:rPr lang="ru-RU" sz="3200" b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end-to-end</a:t>
            </a:r>
            <a:r>
              <a:rPr lang="ru-RU" sz="32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, SSL/TLS-сертификаты и многие другие. Эти технологии служат для обеспечения защиты данных от несанкционированного доступа и утечек.</a:t>
            </a:r>
            <a:endParaRPr lang="en-US" sz="32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96000" y="3863747"/>
            <a:ext cx="3716299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7DF42F-6B19-D18D-CC90-1A4745C51EE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8731" r="187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r="13694"/>
          <a:stretch>
            <a:fillRect/>
          </a:stretch>
        </p:blipFill>
        <p:spPr/>
      </p:pic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5049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Зачем нам это нужно?</a:t>
            </a:r>
            <a:endParaRPr lang="en-US" sz="4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	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29200" y="4148122"/>
            <a:ext cx="6169864" cy="205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Безопасное соединение используется повсеместно: от корпоративных чатов и видеоконференций до финансовых операций и переписки в социальных сетях. При правильном использовании такие связи обеспечивают высокий уровень конфиденциальности и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49" y="3712339"/>
            <a:ext cx="4328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VPN: 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ваш личный туннель</a:t>
            </a:r>
            <a:endParaRPr lang="en-US" sz="36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8723" y="2130045"/>
            <a:ext cx="5022083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VPN (Virtual Private Network) создаёт зашифрованный "туннель" между вашим устройством и сервером. Все данные, проходящие через этот "туннель", шифруются, что делает их недоступными для посторонних.</a:t>
            </a:r>
            <a:endParaRPr lang="en-US" sz="1200" b="1" u="sng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27723" y="4537340"/>
            <a:ext cx="3113452" cy="124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Для начала работы выберите надёжного провайдера, установите приложение и активируйте соединение.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24469" y="3031752"/>
            <a:ext cx="10030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028" name="Picture 4" descr="Безопасность в сети. Реально ли победить киберпреступность? | Безопасность  | Общество | Аргументы и Факты">
            <a:extLst>
              <a:ext uri="{FF2B5EF4-FFF2-40B4-BE49-F238E27FC236}">
                <a16:creationId xmlns:a16="http://schemas.microsoft.com/office/drawing/2014/main" id="{210312AE-A6A6-8F38-CF8B-A3BD5459FA26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r="15721"/>
          <a:stretch>
            <a:fillRect/>
          </a:stretch>
        </p:blipFill>
        <p:spPr bwMode="auto">
          <a:xfrm>
            <a:off x="4860925" y="3429000"/>
            <a:ext cx="3540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оветы эксперта: профилактика киберпреступности">
            <a:extLst>
              <a:ext uri="{FF2B5EF4-FFF2-40B4-BE49-F238E27FC236}">
                <a16:creationId xmlns:a16="http://schemas.microsoft.com/office/drawing/2014/main" id="{B4651599-7730-9DA5-3A56-535904A44B8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1" r="15561"/>
          <a:stretch>
            <a:fillRect/>
          </a:stretch>
        </p:blipFill>
        <p:spPr bwMode="auto">
          <a:xfrm>
            <a:off x="1320800" y="0"/>
            <a:ext cx="3540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6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75410" y="686259"/>
            <a:ext cx="5178088" cy="4068355"/>
          </a:xfrm>
        </p:spPr>
        <p:txBody>
          <a:bodyPr/>
          <a:lstStyle/>
          <a:p>
            <a:r>
              <a:rPr lang="en-US" sz="2400" b="0" dirty="0">
                <a:latin typeface="+mj-lt"/>
              </a:rPr>
              <a:t>End-to-End </a:t>
            </a:r>
            <a:r>
              <a:rPr lang="ru-RU" sz="2400" b="0" dirty="0">
                <a:latin typeface="+mj-lt"/>
              </a:rPr>
              <a:t>шифрование</a:t>
            </a:r>
          </a:p>
          <a:p>
            <a:endParaRPr lang="ru-RU" sz="2400" b="0" dirty="0">
              <a:latin typeface="+mj-lt"/>
            </a:endParaRPr>
          </a:p>
          <a:p>
            <a:r>
              <a:rPr lang="ru-RU" sz="2400" b="0" dirty="0">
                <a:latin typeface="+mj-lt"/>
              </a:rPr>
              <a:t>Конфиденциальность от отправителя к получателю.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0BEE3-6793-31AD-605A-E7CC1784EBA7}"/>
              </a:ext>
            </a:extLst>
          </p:cNvPr>
          <p:cNvSpPr/>
          <p:nvPr/>
        </p:nvSpPr>
        <p:spPr>
          <a:xfrm>
            <a:off x="3459479" y="3247460"/>
            <a:ext cx="3387291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Этот метод шифрует сообщение на стороне отправителя и дешифрует его только на стороне получателя. Популярные мессенджеры, такие как </a:t>
            </a:r>
            <a:r>
              <a:rPr lang="ru-RU" sz="1600" i="1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WhatsApp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 </a:t>
            </a:r>
            <a:r>
              <a:rPr lang="ru-RU" sz="1600" i="1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Signal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используют этот метод, чтобы обеспечить приватность пользователей.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2450D2-C7F0-CB42-6F1F-DAA3B3DE547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6633" r="16633"/>
          <a:stretch>
            <a:fillRect/>
          </a:stretch>
        </p:blipFill>
        <p:spPr>
          <a:xfrm>
            <a:off x="7679826" y="2720436"/>
            <a:ext cx="3502025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920770"/>
            <a:ext cx="58598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SSL/TLS: </a:t>
            </a:r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защита веб-трафика (тот самый замок в адресной строке браузера)</a:t>
            </a:r>
          </a:p>
          <a:p>
            <a:pPr algn="r"/>
            <a:endParaRPr lang="ru-RU" sz="28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algn="r"/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Протоколы SSL и TLS шифруют данные между вашим браузером и веб-сервером. При посещении сайта с активным SSL, вы увидите значок замка в адресной строке. Это гарантирует, что ваша информация передается безопасно.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6CD931-C603-764E-79BC-0AC6C3E072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37" r="493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04050" y="599928"/>
            <a:ext cx="5859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Правила безопасной связи</a:t>
            </a:r>
            <a:endParaRPr lang="en-US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F7511D2-658E-5F89-9BBB-B9AD60AF1948}"/>
              </a:ext>
            </a:extLst>
          </p:cNvPr>
          <p:cNvSpPr/>
          <p:nvPr/>
        </p:nvSpPr>
        <p:spPr>
          <a:xfrm>
            <a:off x="395926" y="1838576"/>
            <a:ext cx="58598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Следите за обновлениями, используйте сложные и уникальные пароли, не открывайте подозрительные ссылки и воспользуйтесь антивирусом. Ваш опыт и осведомленность играют ключевую роль в защите данных.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74A533-2990-454C-0F39-7003A1F3ED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525" b="952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4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25728" y="2175067"/>
            <a:ext cx="4851130" cy="1571625"/>
          </a:xfrm>
        </p:spPr>
        <p:txBody>
          <a:bodyPr/>
          <a:lstStyle/>
          <a:p>
            <a:r>
              <a:rPr lang="ru-RU" dirty="0"/>
              <a:t>Планы на будущее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501712" y="4430322"/>
            <a:ext cx="8068235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47355" y="3172628"/>
            <a:ext cx="2071401" cy="1194807"/>
            <a:chOff x="4717947" y="3172628"/>
            <a:chExt cx="2071401" cy="1194807"/>
          </a:xfrm>
        </p:grpSpPr>
        <p:sp>
          <p:nvSpPr>
            <p:cNvPr id="19" name="TextBox 18"/>
            <p:cNvSpPr txBox="1"/>
            <p:nvPr/>
          </p:nvSpPr>
          <p:spPr>
            <a:xfrm>
              <a:off x="5716617" y="3172628"/>
              <a:ext cx="1040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25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7947" y="3998103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Sunday, Apr 2017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43140" y="4508639"/>
            <a:ext cx="2208429" cy="922117"/>
            <a:chOff x="3614521" y="4824163"/>
            <a:chExt cx="2208429" cy="643997"/>
          </a:xfrm>
        </p:grpSpPr>
        <p:sp>
          <p:nvSpPr>
            <p:cNvPr id="22" name="Rectangle 21"/>
            <p:cNvSpPr/>
            <p:nvPr/>
          </p:nvSpPr>
          <p:spPr>
            <a:xfrm>
              <a:off x="3709395" y="5263287"/>
              <a:ext cx="1866215" cy="204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Защита домашней сети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4521" y="4824163"/>
              <a:ext cx="2208429" cy="47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Тема следующего урока</a:t>
              </a:r>
              <a:endParaRPr lang="en-US" sz="16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965" y="5522043"/>
            <a:ext cx="2208429" cy="851627"/>
            <a:chOff x="2166721" y="6071790"/>
            <a:chExt cx="2208429" cy="851627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2044666" cy="514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Установить связь между абонентами А и Б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Домашнее задание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4665299" y="753769"/>
            <a:ext cx="13052425" cy="6858000"/>
          </a:xfrm>
        </p:spPr>
      </p:pic>
    </p:spTree>
    <p:extLst>
      <p:ext uri="{BB962C8B-B14F-4D97-AF65-F5344CB8AC3E}">
        <p14:creationId xmlns:p14="http://schemas.microsoft.com/office/powerpoint/2010/main" val="1102855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ный.pptx" id="{FECBD48F-35E8-4DA3-8857-07017AB4A457}" vid="{3EF7EFEB-F502-4256-ABD4-B128EEC7EB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Темный</Template>
  <TotalTime>2278</TotalTime>
  <Words>280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Bold</vt:lpstr>
      <vt:lpstr>HelveticaNeue light</vt:lpstr>
      <vt:lpstr>HelveticaNeue medium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alexclinton2002@gmail.com</dc:creator>
  <cp:lastModifiedBy>Felix Edmundovich</cp:lastModifiedBy>
  <cp:revision>24</cp:revision>
  <dcterms:created xsi:type="dcterms:W3CDTF">2023-02-01T18:47:25Z</dcterms:created>
  <dcterms:modified xsi:type="dcterms:W3CDTF">2023-08-27T23:48:27Z</dcterms:modified>
</cp:coreProperties>
</file>