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3" r:id="rId2"/>
    <p:sldId id="256" r:id="rId3"/>
    <p:sldId id="263" r:id="rId4"/>
    <p:sldId id="304" r:id="rId5"/>
    <p:sldId id="282" r:id="rId6"/>
    <p:sldId id="303" r:id="rId7"/>
    <p:sldId id="301" r:id="rId8"/>
    <p:sldId id="293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847"/>
    <a:srgbClr val="F8F8F8"/>
    <a:srgbClr val="6218C5"/>
    <a:srgbClr val="F409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004" autoAdjust="0"/>
  </p:normalViewPr>
  <p:slideViewPr>
    <p:cSldViewPr snapToGrid="0">
      <p:cViewPr varScale="1">
        <p:scale>
          <a:sx n="48" d="100"/>
          <a:sy n="48" d="100"/>
        </p:scale>
        <p:origin x="13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C0202-9AEC-4971-86CD-C6C17B6251E0}" type="datetimeFigureOut">
              <a:rPr lang="id-ID" smtClean="0"/>
              <a:t>28/08/2023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08649-DEA3-43CA-BBD9-CBA4669720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386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/>
          <p:cNvSpPr/>
          <p:nvPr userDrawn="1"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8" name="Rectangle: Rounded Corners 27"/>
          <p:cNvSpPr/>
          <p:nvPr userDrawn="1"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: Rounded Corners 28"/>
          <p:cNvSpPr/>
          <p:nvPr userDrawn="1"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: Rounded Corners 29"/>
          <p:cNvSpPr/>
          <p:nvPr userDrawn="1"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: Rounded Corners 30"/>
          <p:cNvSpPr/>
          <p:nvPr userDrawn="1"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: Rounded Corners 31"/>
          <p:cNvSpPr/>
          <p:nvPr userDrawn="1"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34" name="Oval 33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34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38" name="Rectangle: Rounded Corners 37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9" name="Rectangle: Rounded Corners 38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0" name="Rectangle: Rounded Corners 39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Rectangle: Rounded Corners 40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2" name="Rectangle: Rounded Corners 41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3" name="Rectangle: Rounded Corners 42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4" name="Rectangle: Rounded Corners 43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5" name="Rectangle: Rounded Corners 44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Rectangle: Rounded Corners 45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16402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676071" y="1173808"/>
            <a:ext cx="2955472" cy="2626788"/>
          </a:xfrm>
          <a:custGeom>
            <a:avLst/>
            <a:gdLst>
              <a:gd name="connsiteX0" fmla="*/ 57028 w 2955472"/>
              <a:gd name="connsiteY0" fmla="*/ 0 h 2626788"/>
              <a:gd name="connsiteX1" fmla="*/ 2898444 w 2955472"/>
              <a:gd name="connsiteY1" fmla="*/ 0 h 2626788"/>
              <a:gd name="connsiteX2" fmla="*/ 2955472 w 2955472"/>
              <a:gd name="connsiteY2" fmla="*/ 57028 h 2626788"/>
              <a:gd name="connsiteX3" fmla="*/ 2955472 w 2955472"/>
              <a:gd name="connsiteY3" fmla="*/ 2626788 h 2626788"/>
              <a:gd name="connsiteX4" fmla="*/ 0 w 2955472"/>
              <a:gd name="connsiteY4" fmla="*/ 2626788 h 2626788"/>
              <a:gd name="connsiteX5" fmla="*/ 0 w 2955472"/>
              <a:gd name="connsiteY5" fmla="*/ 57028 h 2626788"/>
              <a:gd name="connsiteX6" fmla="*/ 57028 w 2955472"/>
              <a:gd name="connsiteY6" fmla="*/ 0 h 262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55472" h="2626788">
                <a:moveTo>
                  <a:pt x="57028" y="0"/>
                </a:moveTo>
                <a:lnTo>
                  <a:pt x="2898444" y="0"/>
                </a:lnTo>
                <a:cubicBezTo>
                  <a:pt x="2929940" y="0"/>
                  <a:pt x="2955472" y="25532"/>
                  <a:pt x="2955472" y="57028"/>
                </a:cubicBezTo>
                <a:lnTo>
                  <a:pt x="2955472" y="2626788"/>
                </a:lnTo>
                <a:lnTo>
                  <a:pt x="0" y="2626788"/>
                </a:lnTo>
                <a:lnTo>
                  <a:pt x="0" y="57028"/>
                </a:lnTo>
                <a:cubicBezTo>
                  <a:pt x="0" y="25532"/>
                  <a:pt x="25532" y="0"/>
                  <a:pt x="570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798207" y="3444996"/>
            <a:ext cx="711200" cy="711200"/>
          </a:xfrm>
          <a:custGeom>
            <a:avLst/>
            <a:gdLst>
              <a:gd name="connsiteX0" fmla="*/ 355600 w 711200"/>
              <a:gd name="connsiteY0" fmla="*/ 0 h 711200"/>
              <a:gd name="connsiteX1" fmla="*/ 711200 w 711200"/>
              <a:gd name="connsiteY1" fmla="*/ 355600 h 711200"/>
              <a:gd name="connsiteX2" fmla="*/ 355600 w 711200"/>
              <a:gd name="connsiteY2" fmla="*/ 711200 h 711200"/>
              <a:gd name="connsiteX3" fmla="*/ 0 w 711200"/>
              <a:gd name="connsiteY3" fmla="*/ 355600 h 711200"/>
              <a:gd name="connsiteX4" fmla="*/ 355600 w 711200"/>
              <a:gd name="connsiteY4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00" h="711200">
                <a:moveTo>
                  <a:pt x="355600" y="0"/>
                </a:moveTo>
                <a:cubicBezTo>
                  <a:pt x="551992" y="0"/>
                  <a:pt x="711200" y="159208"/>
                  <a:pt x="711200" y="355600"/>
                </a:cubicBezTo>
                <a:cubicBezTo>
                  <a:pt x="711200" y="551992"/>
                  <a:pt x="551992" y="711200"/>
                  <a:pt x="355600" y="711200"/>
                </a:cubicBezTo>
                <a:cubicBezTo>
                  <a:pt x="159208" y="711200"/>
                  <a:pt x="0" y="551992"/>
                  <a:pt x="0" y="355600"/>
                </a:cubicBezTo>
                <a:cubicBezTo>
                  <a:pt x="0" y="159208"/>
                  <a:pt x="159208" y="0"/>
                  <a:pt x="355600" y="0"/>
                </a:cubicBezTo>
                <a:close/>
              </a:path>
            </a:pathLst>
          </a:custGeom>
          <a:effectLst>
            <a:outerShdw blurRad="254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144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9515475" cy="6858000"/>
          </a:xfrm>
          <a:custGeom>
            <a:avLst/>
            <a:gdLst>
              <a:gd name="connsiteX0" fmla="*/ 0 w 9515475"/>
              <a:gd name="connsiteY0" fmla="*/ 0 h 6858000"/>
              <a:gd name="connsiteX1" fmla="*/ 9515475 w 9515475"/>
              <a:gd name="connsiteY1" fmla="*/ 0 h 6858000"/>
              <a:gd name="connsiteX2" fmla="*/ 2676525 w 9515475"/>
              <a:gd name="connsiteY2" fmla="*/ 6858000 h 6858000"/>
              <a:gd name="connsiteX3" fmla="*/ 0 w 95154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5475" h="6858000">
                <a:moveTo>
                  <a:pt x="0" y="0"/>
                </a:moveTo>
                <a:lnTo>
                  <a:pt x="9515475" y="0"/>
                </a:lnTo>
                <a:lnTo>
                  <a:pt x="267652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193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 rot="549907">
            <a:off x="7025505" y="1984655"/>
            <a:ext cx="1321208" cy="2312307"/>
          </a:xfrm>
          <a:custGeom>
            <a:avLst/>
            <a:gdLst>
              <a:gd name="connsiteX0" fmla="*/ 0 w 1235810"/>
              <a:gd name="connsiteY0" fmla="*/ 0 h 2171712"/>
              <a:gd name="connsiteX1" fmla="*/ 1235810 w 1235810"/>
              <a:gd name="connsiteY1" fmla="*/ 0 h 2171712"/>
              <a:gd name="connsiteX2" fmla="*/ 1235810 w 1235810"/>
              <a:gd name="connsiteY2" fmla="*/ 2171712 h 2171712"/>
              <a:gd name="connsiteX3" fmla="*/ 0 w 1235810"/>
              <a:gd name="connsiteY3" fmla="*/ 2171712 h 2171712"/>
              <a:gd name="connsiteX4" fmla="*/ 0 w 1235810"/>
              <a:gd name="connsiteY4" fmla="*/ 0 h 2171712"/>
              <a:gd name="connsiteX0" fmla="*/ 0 w 1253859"/>
              <a:gd name="connsiteY0" fmla="*/ 7736 h 2179448"/>
              <a:gd name="connsiteX1" fmla="*/ 1253859 w 1253859"/>
              <a:gd name="connsiteY1" fmla="*/ 0 h 2179448"/>
              <a:gd name="connsiteX2" fmla="*/ 1235810 w 1253859"/>
              <a:gd name="connsiteY2" fmla="*/ 2179448 h 2179448"/>
              <a:gd name="connsiteX3" fmla="*/ 0 w 1253859"/>
              <a:gd name="connsiteY3" fmla="*/ 2179448 h 2179448"/>
              <a:gd name="connsiteX4" fmla="*/ 0 w 1253859"/>
              <a:gd name="connsiteY4" fmla="*/ 7736 h 2179448"/>
              <a:gd name="connsiteX0" fmla="*/ 0 w 1263262"/>
              <a:gd name="connsiteY0" fmla="*/ 9253 h 2180965"/>
              <a:gd name="connsiteX1" fmla="*/ 1263262 w 1263262"/>
              <a:gd name="connsiteY1" fmla="*/ 0 h 2180965"/>
              <a:gd name="connsiteX2" fmla="*/ 1235810 w 1263262"/>
              <a:gd name="connsiteY2" fmla="*/ 2180965 h 2180965"/>
              <a:gd name="connsiteX3" fmla="*/ 0 w 1263262"/>
              <a:gd name="connsiteY3" fmla="*/ 2180965 h 2180965"/>
              <a:gd name="connsiteX4" fmla="*/ 0 w 1263262"/>
              <a:gd name="connsiteY4" fmla="*/ 9253 h 2180965"/>
              <a:gd name="connsiteX0" fmla="*/ 0 w 1277368"/>
              <a:gd name="connsiteY0" fmla="*/ 11528 h 2183240"/>
              <a:gd name="connsiteX1" fmla="*/ 1277368 w 1277368"/>
              <a:gd name="connsiteY1" fmla="*/ 0 h 2183240"/>
              <a:gd name="connsiteX2" fmla="*/ 1235810 w 1277368"/>
              <a:gd name="connsiteY2" fmla="*/ 2183240 h 2183240"/>
              <a:gd name="connsiteX3" fmla="*/ 0 w 1277368"/>
              <a:gd name="connsiteY3" fmla="*/ 2183240 h 2183240"/>
              <a:gd name="connsiteX4" fmla="*/ 0 w 1277368"/>
              <a:gd name="connsiteY4" fmla="*/ 11528 h 2183240"/>
              <a:gd name="connsiteX0" fmla="*/ 0 w 1298150"/>
              <a:gd name="connsiteY0" fmla="*/ 11528 h 2240720"/>
              <a:gd name="connsiteX1" fmla="*/ 1277368 w 1298150"/>
              <a:gd name="connsiteY1" fmla="*/ 0 h 2240720"/>
              <a:gd name="connsiteX2" fmla="*/ 1298150 w 1298150"/>
              <a:gd name="connsiteY2" fmla="*/ 2240720 h 2240720"/>
              <a:gd name="connsiteX3" fmla="*/ 0 w 1298150"/>
              <a:gd name="connsiteY3" fmla="*/ 2183240 h 2240720"/>
              <a:gd name="connsiteX4" fmla="*/ 0 w 1298150"/>
              <a:gd name="connsiteY4" fmla="*/ 11528 h 2240720"/>
              <a:gd name="connsiteX0" fmla="*/ 0 w 1306495"/>
              <a:gd name="connsiteY0" fmla="*/ 11528 h 2292439"/>
              <a:gd name="connsiteX1" fmla="*/ 1277368 w 1306495"/>
              <a:gd name="connsiteY1" fmla="*/ 0 h 2292439"/>
              <a:gd name="connsiteX2" fmla="*/ 1306495 w 1306495"/>
              <a:gd name="connsiteY2" fmla="*/ 2292439 h 2292439"/>
              <a:gd name="connsiteX3" fmla="*/ 0 w 1306495"/>
              <a:gd name="connsiteY3" fmla="*/ 2183240 h 2292439"/>
              <a:gd name="connsiteX4" fmla="*/ 0 w 1306495"/>
              <a:gd name="connsiteY4" fmla="*/ 11528 h 2292439"/>
              <a:gd name="connsiteX0" fmla="*/ 12438 w 1318933"/>
              <a:gd name="connsiteY0" fmla="*/ 11528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12438 w 1318933"/>
              <a:gd name="connsiteY4" fmla="*/ 11528 h 2292439"/>
              <a:gd name="connsiteX0" fmla="*/ 24426 w 1318933"/>
              <a:gd name="connsiteY0" fmla="*/ 1157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426 w 1318933"/>
              <a:gd name="connsiteY4" fmla="*/ 115724 h 2292439"/>
              <a:gd name="connsiteX0" fmla="*/ 27911 w 1318933"/>
              <a:gd name="connsiteY0" fmla="*/ 476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7911 w 1318933"/>
              <a:gd name="connsiteY4" fmla="*/ 47624 h 2292439"/>
              <a:gd name="connsiteX0" fmla="*/ 24877 w 1318933"/>
              <a:gd name="connsiteY0" fmla="*/ 28817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877 w 1318933"/>
              <a:gd name="connsiteY4" fmla="*/ 28817 h 2292439"/>
              <a:gd name="connsiteX0" fmla="*/ 0 w 1321208"/>
              <a:gd name="connsiteY0" fmla="*/ 0 h 2312307"/>
              <a:gd name="connsiteX1" fmla="*/ 1292081 w 1321208"/>
              <a:gd name="connsiteY1" fmla="*/ 19868 h 2312307"/>
              <a:gd name="connsiteX2" fmla="*/ 1321208 w 1321208"/>
              <a:gd name="connsiteY2" fmla="*/ 2312307 h 2312307"/>
              <a:gd name="connsiteX3" fmla="*/ 2275 w 1321208"/>
              <a:gd name="connsiteY3" fmla="*/ 2185819 h 2312307"/>
              <a:gd name="connsiteX4" fmla="*/ 0 w 1321208"/>
              <a:gd name="connsiteY4" fmla="*/ 0 h 231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208" h="2312307">
                <a:moveTo>
                  <a:pt x="0" y="0"/>
                </a:moveTo>
                <a:lnTo>
                  <a:pt x="1292081" y="19868"/>
                </a:lnTo>
                <a:lnTo>
                  <a:pt x="1321208" y="2312307"/>
                </a:lnTo>
                <a:lnTo>
                  <a:pt x="2275" y="2185819"/>
                </a:lnTo>
                <a:cubicBezTo>
                  <a:pt x="1517" y="1457213"/>
                  <a:pt x="758" y="728606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5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 rot="2654530">
            <a:off x="7734881" y="1161673"/>
            <a:ext cx="2927444" cy="5411096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" fmla="*/ 0 w 2485639"/>
              <a:gd name="connsiteY0" fmla="*/ 0 h 4410750"/>
              <a:gd name="connsiteX1" fmla="*/ 2485639 w 2485639"/>
              <a:gd name="connsiteY1" fmla="*/ 48300 h 4410750"/>
              <a:gd name="connsiteX2" fmla="*/ 2485639 w 2485639"/>
              <a:gd name="connsiteY2" fmla="*/ 4410750 h 4410750"/>
              <a:gd name="connsiteX3" fmla="*/ 86927 w 2485639"/>
              <a:gd name="connsiteY3" fmla="*/ 4410750 h 4410750"/>
              <a:gd name="connsiteX4" fmla="*/ 0 w 2485639"/>
              <a:gd name="connsiteY4" fmla="*/ 0 h 4410750"/>
              <a:gd name="connsiteX0" fmla="*/ 0 w 2451521"/>
              <a:gd name="connsiteY0" fmla="*/ 0 h 4443978"/>
              <a:gd name="connsiteX1" fmla="*/ 2451521 w 2451521"/>
              <a:gd name="connsiteY1" fmla="*/ 81528 h 4443978"/>
              <a:gd name="connsiteX2" fmla="*/ 2451521 w 2451521"/>
              <a:gd name="connsiteY2" fmla="*/ 4443978 h 4443978"/>
              <a:gd name="connsiteX3" fmla="*/ 52809 w 2451521"/>
              <a:gd name="connsiteY3" fmla="*/ 4443978 h 4443978"/>
              <a:gd name="connsiteX4" fmla="*/ 0 w 2451521"/>
              <a:gd name="connsiteY4" fmla="*/ 0 h 4443978"/>
              <a:gd name="connsiteX0" fmla="*/ 0 w 2444163"/>
              <a:gd name="connsiteY0" fmla="*/ 0 h 4491031"/>
              <a:gd name="connsiteX1" fmla="*/ 2444163 w 2444163"/>
              <a:gd name="connsiteY1" fmla="*/ 128581 h 4491031"/>
              <a:gd name="connsiteX2" fmla="*/ 2444163 w 2444163"/>
              <a:gd name="connsiteY2" fmla="*/ 4491031 h 4491031"/>
              <a:gd name="connsiteX3" fmla="*/ 45451 w 2444163"/>
              <a:gd name="connsiteY3" fmla="*/ 4491031 h 4491031"/>
              <a:gd name="connsiteX4" fmla="*/ 0 w 2444163"/>
              <a:gd name="connsiteY4" fmla="*/ 0 h 4491031"/>
              <a:gd name="connsiteX0" fmla="*/ 0 w 2476856"/>
              <a:gd name="connsiteY0" fmla="*/ 0 h 4565557"/>
              <a:gd name="connsiteX1" fmla="*/ 2476856 w 2476856"/>
              <a:gd name="connsiteY1" fmla="*/ 203107 h 4565557"/>
              <a:gd name="connsiteX2" fmla="*/ 2476856 w 2476856"/>
              <a:gd name="connsiteY2" fmla="*/ 4565557 h 4565557"/>
              <a:gd name="connsiteX3" fmla="*/ 78144 w 2476856"/>
              <a:gd name="connsiteY3" fmla="*/ 4565557 h 4565557"/>
              <a:gd name="connsiteX4" fmla="*/ 0 w 2476856"/>
              <a:gd name="connsiteY4" fmla="*/ 0 h 4565557"/>
              <a:gd name="connsiteX0" fmla="*/ 0 w 2436983"/>
              <a:gd name="connsiteY0" fmla="*/ 0 h 4524615"/>
              <a:gd name="connsiteX1" fmla="*/ 2436983 w 2436983"/>
              <a:gd name="connsiteY1" fmla="*/ 162165 h 4524615"/>
              <a:gd name="connsiteX2" fmla="*/ 2436983 w 2436983"/>
              <a:gd name="connsiteY2" fmla="*/ 4524615 h 4524615"/>
              <a:gd name="connsiteX3" fmla="*/ 38271 w 2436983"/>
              <a:gd name="connsiteY3" fmla="*/ 4524615 h 4524615"/>
              <a:gd name="connsiteX4" fmla="*/ 0 w 2436983"/>
              <a:gd name="connsiteY4" fmla="*/ 0 h 4524615"/>
              <a:gd name="connsiteX0" fmla="*/ 0 w 2430694"/>
              <a:gd name="connsiteY0" fmla="*/ 0 h 4490853"/>
              <a:gd name="connsiteX1" fmla="*/ 2430694 w 2430694"/>
              <a:gd name="connsiteY1" fmla="*/ 128403 h 4490853"/>
              <a:gd name="connsiteX2" fmla="*/ 2430694 w 2430694"/>
              <a:gd name="connsiteY2" fmla="*/ 4490853 h 4490853"/>
              <a:gd name="connsiteX3" fmla="*/ 31982 w 2430694"/>
              <a:gd name="connsiteY3" fmla="*/ 4490853 h 4490853"/>
              <a:gd name="connsiteX4" fmla="*/ 0 w 2430694"/>
              <a:gd name="connsiteY4" fmla="*/ 0 h 4490853"/>
              <a:gd name="connsiteX0" fmla="*/ 0 w 2465169"/>
              <a:gd name="connsiteY0" fmla="*/ 0 h 4490853"/>
              <a:gd name="connsiteX1" fmla="*/ 2465169 w 2465169"/>
              <a:gd name="connsiteY1" fmla="*/ 68237 h 4490853"/>
              <a:gd name="connsiteX2" fmla="*/ 2430694 w 2465169"/>
              <a:gd name="connsiteY2" fmla="*/ 4490853 h 4490853"/>
              <a:gd name="connsiteX3" fmla="*/ 31982 w 2465169"/>
              <a:gd name="connsiteY3" fmla="*/ 4490853 h 4490853"/>
              <a:gd name="connsiteX4" fmla="*/ 0 w 2465169"/>
              <a:gd name="connsiteY4" fmla="*/ 0 h 4490853"/>
              <a:gd name="connsiteX0" fmla="*/ 0 w 2533228"/>
              <a:gd name="connsiteY0" fmla="*/ 0 h 4490853"/>
              <a:gd name="connsiteX1" fmla="*/ 2533228 w 2533228"/>
              <a:gd name="connsiteY1" fmla="*/ 15251 h 4490853"/>
              <a:gd name="connsiteX2" fmla="*/ 2430694 w 2533228"/>
              <a:gd name="connsiteY2" fmla="*/ 4490853 h 4490853"/>
              <a:gd name="connsiteX3" fmla="*/ 31982 w 2533228"/>
              <a:gd name="connsiteY3" fmla="*/ 4490853 h 4490853"/>
              <a:gd name="connsiteX4" fmla="*/ 0 w 2533228"/>
              <a:gd name="connsiteY4" fmla="*/ 0 h 4490853"/>
              <a:gd name="connsiteX0" fmla="*/ 0 w 2682102"/>
              <a:gd name="connsiteY0" fmla="*/ 36666 h 4527519"/>
              <a:gd name="connsiteX1" fmla="*/ 2682102 w 2682102"/>
              <a:gd name="connsiteY1" fmla="*/ 0 h 4527519"/>
              <a:gd name="connsiteX2" fmla="*/ 2430694 w 2682102"/>
              <a:gd name="connsiteY2" fmla="*/ 4527519 h 4527519"/>
              <a:gd name="connsiteX3" fmla="*/ 31982 w 2682102"/>
              <a:gd name="connsiteY3" fmla="*/ 4527519 h 4527519"/>
              <a:gd name="connsiteX4" fmla="*/ 0 w 2682102"/>
              <a:gd name="connsiteY4" fmla="*/ 36666 h 4527519"/>
              <a:gd name="connsiteX0" fmla="*/ 0 w 2743337"/>
              <a:gd name="connsiteY0" fmla="*/ 83007 h 4573860"/>
              <a:gd name="connsiteX1" fmla="*/ 2743337 w 2743337"/>
              <a:gd name="connsiteY1" fmla="*/ 0 h 4573860"/>
              <a:gd name="connsiteX2" fmla="*/ 2430694 w 2743337"/>
              <a:gd name="connsiteY2" fmla="*/ 4573860 h 4573860"/>
              <a:gd name="connsiteX3" fmla="*/ 31982 w 2743337"/>
              <a:gd name="connsiteY3" fmla="*/ 4573860 h 4573860"/>
              <a:gd name="connsiteX4" fmla="*/ 0 w 2743337"/>
              <a:gd name="connsiteY4" fmla="*/ 83007 h 4573860"/>
              <a:gd name="connsiteX0" fmla="*/ 0 w 2742624"/>
              <a:gd name="connsiteY0" fmla="*/ 29130 h 4519983"/>
              <a:gd name="connsiteX1" fmla="*/ 2742624 w 2742624"/>
              <a:gd name="connsiteY1" fmla="*/ 0 h 4519983"/>
              <a:gd name="connsiteX2" fmla="*/ 2430694 w 2742624"/>
              <a:gd name="connsiteY2" fmla="*/ 4519983 h 4519983"/>
              <a:gd name="connsiteX3" fmla="*/ 31982 w 2742624"/>
              <a:gd name="connsiteY3" fmla="*/ 4519983 h 4519983"/>
              <a:gd name="connsiteX4" fmla="*/ 0 w 2742624"/>
              <a:gd name="connsiteY4" fmla="*/ 29130 h 4519983"/>
              <a:gd name="connsiteX0" fmla="*/ 0 w 2789143"/>
              <a:gd name="connsiteY0" fmla="*/ 0 h 4538619"/>
              <a:gd name="connsiteX1" fmla="*/ 2789143 w 2789143"/>
              <a:gd name="connsiteY1" fmla="*/ 18636 h 4538619"/>
              <a:gd name="connsiteX2" fmla="*/ 2477213 w 2789143"/>
              <a:gd name="connsiteY2" fmla="*/ 4538619 h 4538619"/>
              <a:gd name="connsiteX3" fmla="*/ 78501 w 2789143"/>
              <a:gd name="connsiteY3" fmla="*/ 4538619 h 4538619"/>
              <a:gd name="connsiteX4" fmla="*/ 0 w 2789143"/>
              <a:gd name="connsiteY4" fmla="*/ 0 h 4538619"/>
              <a:gd name="connsiteX0" fmla="*/ 0 w 2768136"/>
              <a:gd name="connsiteY0" fmla="*/ 0 h 4598963"/>
              <a:gd name="connsiteX1" fmla="*/ 2768136 w 2768136"/>
              <a:gd name="connsiteY1" fmla="*/ 78980 h 4598963"/>
              <a:gd name="connsiteX2" fmla="*/ 2456206 w 2768136"/>
              <a:gd name="connsiteY2" fmla="*/ 4598963 h 4598963"/>
              <a:gd name="connsiteX3" fmla="*/ 57494 w 2768136"/>
              <a:gd name="connsiteY3" fmla="*/ 4598963 h 4598963"/>
              <a:gd name="connsiteX4" fmla="*/ 0 w 2768136"/>
              <a:gd name="connsiteY4" fmla="*/ 0 h 4598963"/>
              <a:gd name="connsiteX0" fmla="*/ 0 w 2795431"/>
              <a:gd name="connsiteY0" fmla="*/ 0 h 4572381"/>
              <a:gd name="connsiteX1" fmla="*/ 2795431 w 2795431"/>
              <a:gd name="connsiteY1" fmla="*/ 52398 h 4572381"/>
              <a:gd name="connsiteX2" fmla="*/ 2483501 w 2795431"/>
              <a:gd name="connsiteY2" fmla="*/ 4572381 h 4572381"/>
              <a:gd name="connsiteX3" fmla="*/ 84789 w 2795431"/>
              <a:gd name="connsiteY3" fmla="*/ 4572381 h 4572381"/>
              <a:gd name="connsiteX4" fmla="*/ 0 w 2795431"/>
              <a:gd name="connsiteY4" fmla="*/ 0 h 4572381"/>
              <a:gd name="connsiteX0" fmla="*/ 0 w 2815189"/>
              <a:gd name="connsiteY0" fmla="*/ 0 h 4606322"/>
              <a:gd name="connsiteX1" fmla="*/ 2815189 w 2815189"/>
              <a:gd name="connsiteY1" fmla="*/ 86339 h 4606322"/>
              <a:gd name="connsiteX2" fmla="*/ 2503259 w 2815189"/>
              <a:gd name="connsiteY2" fmla="*/ 4606322 h 4606322"/>
              <a:gd name="connsiteX3" fmla="*/ 104547 w 2815189"/>
              <a:gd name="connsiteY3" fmla="*/ 4606322 h 4606322"/>
              <a:gd name="connsiteX4" fmla="*/ 0 w 2815189"/>
              <a:gd name="connsiteY4" fmla="*/ 0 h 4606322"/>
              <a:gd name="connsiteX0" fmla="*/ 0 w 2808543"/>
              <a:gd name="connsiteY0" fmla="*/ 0 h 4606322"/>
              <a:gd name="connsiteX1" fmla="*/ 2808543 w 2808543"/>
              <a:gd name="connsiteY1" fmla="*/ 79515 h 4606322"/>
              <a:gd name="connsiteX2" fmla="*/ 2503259 w 2808543"/>
              <a:gd name="connsiteY2" fmla="*/ 4606322 h 4606322"/>
              <a:gd name="connsiteX3" fmla="*/ 104547 w 2808543"/>
              <a:gd name="connsiteY3" fmla="*/ 4606322 h 4606322"/>
              <a:gd name="connsiteX4" fmla="*/ 0 w 2808543"/>
              <a:gd name="connsiteY4" fmla="*/ 0 h 4606322"/>
              <a:gd name="connsiteX0" fmla="*/ 0 w 2808543"/>
              <a:gd name="connsiteY0" fmla="*/ 0 h 5305830"/>
              <a:gd name="connsiteX1" fmla="*/ 2808543 w 2808543"/>
              <a:gd name="connsiteY1" fmla="*/ 79515 h 5305830"/>
              <a:gd name="connsiteX2" fmla="*/ 2503259 w 2808543"/>
              <a:gd name="connsiteY2" fmla="*/ 4606322 h 5305830"/>
              <a:gd name="connsiteX3" fmla="*/ 27937 w 2808543"/>
              <a:gd name="connsiteY3" fmla="*/ 5305830 h 5305830"/>
              <a:gd name="connsiteX4" fmla="*/ 0 w 2808543"/>
              <a:gd name="connsiteY4" fmla="*/ 0 h 5305830"/>
              <a:gd name="connsiteX0" fmla="*/ 73170 w 2881713"/>
              <a:gd name="connsiteY0" fmla="*/ 0 h 5311228"/>
              <a:gd name="connsiteX1" fmla="*/ 2881713 w 2881713"/>
              <a:gd name="connsiteY1" fmla="*/ 79515 h 5311228"/>
              <a:gd name="connsiteX2" fmla="*/ 2576429 w 2881713"/>
              <a:gd name="connsiteY2" fmla="*/ 4606322 h 5311228"/>
              <a:gd name="connsiteX3" fmla="*/ 0 w 2881713"/>
              <a:gd name="connsiteY3" fmla="*/ 5311228 h 5311228"/>
              <a:gd name="connsiteX4" fmla="*/ 73170 w 2881713"/>
              <a:gd name="connsiteY4" fmla="*/ 0 h 5311228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603724 w 2909008"/>
              <a:gd name="connsiteY2" fmla="*/ 460632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783331 w 2909008"/>
              <a:gd name="connsiteY2" fmla="*/ 477709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3135722"/>
              <a:gd name="connsiteY0" fmla="*/ 0 h 5337810"/>
              <a:gd name="connsiteX1" fmla="*/ 2909008 w 3135722"/>
              <a:gd name="connsiteY1" fmla="*/ 79515 h 5337810"/>
              <a:gd name="connsiteX2" fmla="*/ 3135722 w 3135722"/>
              <a:gd name="connsiteY2" fmla="*/ 5125278 h 5337810"/>
              <a:gd name="connsiteX3" fmla="*/ 0 w 3135722"/>
              <a:gd name="connsiteY3" fmla="*/ 5337810 h 5337810"/>
              <a:gd name="connsiteX4" fmla="*/ 100465 w 3135722"/>
              <a:gd name="connsiteY4" fmla="*/ 0 h 5337810"/>
              <a:gd name="connsiteX0" fmla="*/ 100465 w 3052412"/>
              <a:gd name="connsiteY0" fmla="*/ 0 h 5337810"/>
              <a:gd name="connsiteX1" fmla="*/ 2909008 w 3052412"/>
              <a:gd name="connsiteY1" fmla="*/ 79515 h 5337810"/>
              <a:gd name="connsiteX2" fmla="*/ 3052412 w 3052412"/>
              <a:gd name="connsiteY2" fmla="*/ 5312778 h 5337810"/>
              <a:gd name="connsiteX3" fmla="*/ 0 w 3052412"/>
              <a:gd name="connsiteY3" fmla="*/ 5337810 h 5337810"/>
              <a:gd name="connsiteX4" fmla="*/ 100465 w 3052412"/>
              <a:gd name="connsiteY4" fmla="*/ 0 h 5337810"/>
              <a:gd name="connsiteX0" fmla="*/ 100465 w 2932436"/>
              <a:gd name="connsiteY0" fmla="*/ 0 h 5337810"/>
              <a:gd name="connsiteX1" fmla="*/ 2909008 w 2932436"/>
              <a:gd name="connsiteY1" fmla="*/ 79515 h 5337810"/>
              <a:gd name="connsiteX2" fmla="*/ 2932436 w 2932436"/>
              <a:gd name="connsiteY2" fmla="*/ 5216890 h 5337810"/>
              <a:gd name="connsiteX3" fmla="*/ 0 w 2932436"/>
              <a:gd name="connsiteY3" fmla="*/ 5337810 h 5337810"/>
              <a:gd name="connsiteX4" fmla="*/ 100465 w 2932436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850374 w 2909008"/>
              <a:gd name="connsiteY2" fmla="*/ 5310105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56623"/>
              <a:gd name="connsiteX1" fmla="*/ 2909008 w 2909008"/>
              <a:gd name="connsiteY1" fmla="*/ 79515 h 5356623"/>
              <a:gd name="connsiteX2" fmla="*/ 2802608 w 2909008"/>
              <a:gd name="connsiteY2" fmla="*/ 5356623 h 5356623"/>
              <a:gd name="connsiteX3" fmla="*/ 0 w 2909008"/>
              <a:gd name="connsiteY3" fmla="*/ 5337810 h 5356623"/>
              <a:gd name="connsiteX4" fmla="*/ 100465 w 2909008"/>
              <a:gd name="connsiteY4" fmla="*/ 0 h 5356623"/>
              <a:gd name="connsiteX0" fmla="*/ 100465 w 2909008"/>
              <a:gd name="connsiteY0" fmla="*/ 0 h 5343688"/>
              <a:gd name="connsiteX1" fmla="*/ 2909008 w 2909008"/>
              <a:gd name="connsiteY1" fmla="*/ 79515 h 5343688"/>
              <a:gd name="connsiteX2" fmla="*/ 2843194 w 2909008"/>
              <a:gd name="connsiteY2" fmla="*/ 5343688 h 5343688"/>
              <a:gd name="connsiteX3" fmla="*/ 0 w 2909008"/>
              <a:gd name="connsiteY3" fmla="*/ 5337810 h 5343688"/>
              <a:gd name="connsiteX4" fmla="*/ 100465 w 2909008"/>
              <a:gd name="connsiteY4" fmla="*/ 0 h 5343688"/>
              <a:gd name="connsiteX0" fmla="*/ 100465 w 2909008"/>
              <a:gd name="connsiteY0" fmla="*/ 0 h 5363625"/>
              <a:gd name="connsiteX1" fmla="*/ 2909008 w 2909008"/>
              <a:gd name="connsiteY1" fmla="*/ 79515 h 5363625"/>
              <a:gd name="connsiteX2" fmla="*/ 2822723 w 2909008"/>
              <a:gd name="connsiteY2" fmla="*/ 5363625 h 5363625"/>
              <a:gd name="connsiteX3" fmla="*/ 0 w 2909008"/>
              <a:gd name="connsiteY3" fmla="*/ 5337810 h 5363625"/>
              <a:gd name="connsiteX4" fmla="*/ 100465 w 2909008"/>
              <a:gd name="connsiteY4" fmla="*/ 0 h 5363625"/>
              <a:gd name="connsiteX0" fmla="*/ 100465 w 2909008"/>
              <a:gd name="connsiteY0" fmla="*/ 0 h 5383919"/>
              <a:gd name="connsiteX1" fmla="*/ 2909008 w 2909008"/>
              <a:gd name="connsiteY1" fmla="*/ 79515 h 5383919"/>
              <a:gd name="connsiteX2" fmla="*/ 2829191 w 2909008"/>
              <a:gd name="connsiteY2" fmla="*/ 5383919 h 5383919"/>
              <a:gd name="connsiteX3" fmla="*/ 0 w 2909008"/>
              <a:gd name="connsiteY3" fmla="*/ 5337810 h 5383919"/>
              <a:gd name="connsiteX4" fmla="*/ 100465 w 2909008"/>
              <a:gd name="connsiteY4" fmla="*/ 0 h 5383919"/>
              <a:gd name="connsiteX0" fmla="*/ 100465 w 2927206"/>
              <a:gd name="connsiteY0" fmla="*/ 0 h 5383919"/>
              <a:gd name="connsiteX1" fmla="*/ 2927206 w 2927206"/>
              <a:gd name="connsiteY1" fmla="*/ 61793 h 5383919"/>
              <a:gd name="connsiteX2" fmla="*/ 2829191 w 2927206"/>
              <a:gd name="connsiteY2" fmla="*/ 5383919 h 5383919"/>
              <a:gd name="connsiteX3" fmla="*/ 0 w 2927206"/>
              <a:gd name="connsiteY3" fmla="*/ 5337810 h 5383919"/>
              <a:gd name="connsiteX4" fmla="*/ 100465 w 2927206"/>
              <a:gd name="connsiteY4" fmla="*/ 0 h 5383919"/>
              <a:gd name="connsiteX0" fmla="*/ 100465 w 2927444"/>
              <a:gd name="connsiteY0" fmla="*/ 0 h 5383919"/>
              <a:gd name="connsiteX1" fmla="*/ 2927444 w 2927444"/>
              <a:gd name="connsiteY1" fmla="*/ 43834 h 5383919"/>
              <a:gd name="connsiteX2" fmla="*/ 2829191 w 2927444"/>
              <a:gd name="connsiteY2" fmla="*/ 5383919 h 5383919"/>
              <a:gd name="connsiteX3" fmla="*/ 0 w 2927444"/>
              <a:gd name="connsiteY3" fmla="*/ 5337810 h 5383919"/>
              <a:gd name="connsiteX4" fmla="*/ 100465 w 2927444"/>
              <a:gd name="connsiteY4" fmla="*/ 0 h 5383919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  <a:gd name="connsiteX0" fmla="*/ 55924 w 2927444"/>
              <a:gd name="connsiteY0" fmla="*/ 0 h 5411096"/>
              <a:gd name="connsiteX1" fmla="*/ 2927444 w 2927444"/>
              <a:gd name="connsiteY1" fmla="*/ 71367 h 5411096"/>
              <a:gd name="connsiteX2" fmla="*/ 2802252 w 2927444"/>
              <a:gd name="connsiteY2" fmla="*/ 5411096 h 5411096"/>
              <a:gd name="connsiteX3" fmla="*/ 0 w 2927444"/>
              <a:gd name="connsiteY3" fmla="*/ 5365343 h 5411096"/>
              <a:gd name="connsiteX4" fmla="*/ 55924 w 2927444"/>
              <a:gd name="connsiteY4" fmla="*/ 0 h 541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44" h="5411096">
                <a:moveTo>
                  <a:pt x="55924" y="0"/>
                </a:moveTo>
                <a:lnTo>
                  <a:pt x="2927444" y="71367"/>
                </a:lnTo>
                <a:lnTo>
                  <a:pt x="2802252" y="5411096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2654530">
            <a:off x="5317705" y="1171149"/>
            <a:ext cx="2927444" cy="5411452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" fmla="*/ 0 w 2485639"/>
              <a:gd name="connsiteY0" fmla="*/ 0 h 4410750"/>
              <a:gd name="connsiteX1" fmla="*/ 2485639 w 2485639"/>
              <a:gd name="connsiteY1" fmla="*/ 48300 h 4410750"/>
              <a:gd name="connsiteX2" fmla="*/ 2485639 w 2485639"/>
              <a:gd name="connsiteY2" fmla="*/ 4410750 h 4410750"/>
              <a:gd name="connsiteX3" fmla="*/ 86927 w 2485639"/>
              <a:gd name="connsiteY3" fmla="*/ 4410750 h 4410750"/>
              <a:gd name="connsiteX4" fmla="*/ 0 w 2485639"/>
              <a:gd name="connsiteY4" fmla="*/ 0 h 4410750"/>
              <a:gd name="connsiteX0" fmla="*/ 0 w 2451521"/>
              <a:gd name="connsiteY0" fmla="*/ 0 h 4443978"/>
              <a:gd name="connsiteX1" fmla="*/ 2451521 w 2451521"/>
              <a:gd name="connsiteY1" fmla="*/ 81528 h 4443978"/>
              <a:gd name="connsiteX2" fmla="*/ 2451521 w 2451521"/>
              <a:gd name="connsiteY2" fmla="*/ 4443978 h 4443978"/>
              <a:gd name="connsiteX3" fmla="*/ 52809 w 2451521"/>
              <a:gd name="connsiteY3" fmla="*/ 4443978 h 4443978"/>
              <a:gd name="connsiteX4" fmla="*/ 0 w 2451521"/>
              <a:gd name="connsiteY4" fmla="*/ 0 h 4443978"/>
              <a:gd name="connsiteX0" fmla="*/ 0 w 2444163"/>
              <a:gd name="connsiteY0" fmla="*/ 0 h 4491031"/>
              <a:gd name="connsiteX1" fmla="*/ 2444163 w 2444163"/>
              <a:gd name="connsiteY1" fmla="*/ 128581 h 4491031"/>
              <a:gd name="connsiteX2" fmla="*/ 2444163 w 2444163"/>
              <a:gd name="connsiteY2" fmla="*/ 4491031 h 4491031"/>
              <a:gd name="connsiteX3" fmla="*/ 45451 w 2444163"/>
              <a:gd name="connsiteY3" fmla="*/ 4491031 h 4491031"/>
              <a:gd name="connsiteX4" fmla="*/ 0 w 2444163"/>
              <a:gd name="connsiteY4" fmla="*/ 0 h 4491031"/>
              <a:gd name="connsiteX0" fmla="*/ 0 w 2476856"/>
              <a:gd name="connsiteY0" fmla="*/ 0 h 4565557"/>
              <a:gd name="connsiteX1" fmla="*/ 2476856 w 2476856"/>
              <a:gd name="connsiteY1" fmla="*/ 203107 h 4565557"/>
              <a:gd name="connsiteX2" fmla="*/ 2476856 w 2476856"/>
              <a:gd name="connsiteY2" fmla="*/ 4565557 h 4565557"/>
              <a:gd name="connsiteX3" fmla="*/ 78144 w 2476856"/>
              <a:gd name="connsiteY3" fmla="*/ 4565557 h 4565557"/>
              <a:gd name="connsiteX4" fmla="*/ 0 w 2476856"/>
              <a:gd name="connsiteY4" fmla="*/ 0 h 4565557"/>
              <a:gd name="connsiteX0" fmla="*/ 0 w 2436983"/>
              <a:gd name="connsiteY0" fmla="*/ 0 h 4524615"/>
              <a:gd name="connsiteX1" fmla="*/ 2436983 w 2436983"/>
              <a:gd name="connsiteY1" fmla="*/ 162165 h 4524615"/>
              <a:gd name="connsiteX2" fmla="*/ 2436983 w 2436983"/>
              <a:gd name="connsiteY2" fmla="*/ 4524615 h 4524615"/>
              <a:gd name="connsiteX3" fmla="*/ 38271 w 2436983"/>
              <a:gd name="connsiteY3" fmla="*/ 4524615 h 4524615"/>
              <a:gd name="connsiteX4" fmla="*/ 0 w 2436983"/>
              <a:gd name="connsiteY4" fmla="*/ 0 h 4524615"/>
              <a:gd name="connsiteX0" fmla="*/ 0 w 2430694"/>
              <a:gd name="connsiteY0" fmla="*/ 0 h 4490853"/>
              <a:gd name="connsiteX1" fmla="*/ 2430694 w 2430694"/>
              <a:gd name="connsiteY1" fmla="*/ 128403 h 4490853"/>
              <a:gd name="connsiteX2" fmla="*/ 2430694 w 2430694"/>
              <a:gd name="connsiteY2" fmla="*/ 4490853 h 4490853"/>
              <a:gd name="connsiteX3" fmla="*/ 31982 w 2430694"/>
              <a:gd name="connsiteY3" fmla="*/ 4490853 h 4490853"/>
              <a:gd name="connsiteX4" fmla="*/ 0 w 2430694"/>
              <a:gd name="connsiteY4" fmla="*/ 0 h 4490853"/>
              <a:gd name="connsiteX0" fmla="*/ 0 w 2465169"/>
              <a:gd name="connsiteY0" fmla="*/ 0 h 4490853"/>
              <a:gd name="connsiteX1" fmla="*/ 2465169 w 2465169"/>
              <a:gd name="connsiteY1" fmla="*/ 68237 h 4490853"/>
              <a:gd name="connsiteX2" fmla="*/ 2430694 w 2465169"/>
              <a:gd name="connsiteY2" fmla="*/ 4490853 h 4490853"/>
              <a:gd name="connsiteX3" fmla="*/ 31982 w 2465169"/>
              <a:gd name="connsiteY3" fmla="*/ 4490853 h 4490853"/>
              <a:gd name="connsiteX4" fmla="*/ 0 w 2465169"/>
              <a:gd name="connsiteY4" fmla="*/ 0 h 4490853"/>
              <a:gd name="connsiteX0" fmla="*/ 0 w 2533228"/>
              <a:gd name="connsiteY0" fmla="*/ 0 h 4490853"/>
              <a:gd name="connsiteX1" fmla="*/ 2533228 w 2533228"/>
              <a:gd name="connsiteY1" fmla="*/ 15251 h 4490853"/>
              <a:gd name="connsiteX2" fmla="*/ 2430694 w 2533228"/>
              <a:gd name="connsiteY2" fmla="*/ 4490853 h 4490853"/>
              <a:gd name="connsiteX3" fmla="*/ 31982 w 2533228"/>
              <a:gd name="connsiteY3" fmla="*/ 4490853 h 4490853"/>
              <a:gd name="connsiteX4" fmla="*/ 0 w 2533228"/>
              <a:gd name="connsiteY4" fmla="*/ 0 h 4490853"/>
              <a:gd name="connsiteX0" fmla="*/ 0 w 2682102"/>
              <a:gd name="connsiteY0" fmla="*/ 36666 h 4527519"/>
              <a:gd name="connsiteX1" fmla="*/ 2682102 w 2682102"/>
              <a:gd name="connsiteY1" fmla="*/ 0 h 4527519"/>
              <a:gd name="connsiteX2" fmla="*/ 2430694 w 2682102"/>
              <a:gd name="connsiteY2" fmla="*/ 4527519 h 4527519"/>
              <a:gd name="connsiteX3" fmla="*/ 31982 w 2682102"/>
              <a:gd name="connsiteY3" fmla="*/ 4527519 h 4527519"/>
              <a:gd name="connsiteX4" fmla="*/ 0 w 2682102"/>
              <a:gd name="connsiteY4" fmla="*/ 36666 h 4527519"/>
              <a:gd name="connsiteX0" fmla="*/ 0 w 2743337"/>
              <a:gd name="connsiteY0" fmla="*/ 83007 h 4573860"/>
              <a:gd name="connsiteX1" fmla="*/ 2743337 w 2743337"/>
              <a:gd name="connsiteY1" fmla="*/ 0 h 4573860"/>
              <a:gd name="connsiteX2" fmla="*/ 2430694 w 2743337"/>
              <a:gd name="connsiteY2" fmla="*/ 4573860 h 4573860"/>
              <a:gd name="connsiteX3" fmla="*/ 31982 w 2743337"/>
              <a:gd name="connsiteY3" fmla="*/ 4573860 h 4573860"/>
              <a:gd name="connsiteX4" fmla="*/ 0 w 2743337"/>
              <a:gd name="connsiteY4" fmla="*/ 83007 h 4573860"/>
              <a:gd name="connsiteX0" fmla="*/ 0 w 2742624"/>
              <a:gd name="connsiteY0" fmla="*/ 29130 h 4519983"/>
              <a:gd name="connsiteX1" fmla="*/ 2742624 w 2742624"/>
              <a:gd name="connsiteY1" fmla="*/ 0 h 4519983"/>
              <a:gd name="connsiteX2" fmla="*/ 2430694 w 2742624"/>
              <a:gd name="connsiteY2" fmla="*/ 4519983 h 4519983"/>
              <a:gd name="connsiteX3" fmla="*/ 31982 w 2742624"/>
              <a:gd name="connsiteY3" fmla="*/ 4519983 h 4519983"/>
              <a:gd name="connsiteX4" fmla="*/ 0 w 2742624"/>
              <a:gd name="connsiteY4" fmla="*/ 29130 h 4519983"/>
              <a:gd name="connsiteX0" fmla="*/ 0 w 2789143"/>
              <a:gd name="connsiteY0" fmla="*/ 0 h 4538619"/>
              <a:gd name="connsiteX1" fmla="*/ 2789143 w 2789143"/>
              <a:gd name="connsiteY1" fmla="*/ 18636 h 4538619"/>
              <a:gd name="connsiteX2" fmla="*/ 2477213 w 2789143"/>
              <a:gd name="connsiteY2" fmla="*/ 4538619 h 4538619"/>
              <a:gd name="connsiteX3" fmla="*/ 78501 w 2789143"/>
              <a:gd name="connsiteY3" fmla="*/ 4538619 h 4538619"/>
              <a:gd name="connsiteX4" fmla="*/ 0 w 2789143"/>
              <a:gd name="connsiteY4" fmla="*/ 0 h 4538619"/>
              <a:gd name="connsiteX0" fmla="*/ 0 w 2768136"/>
              <a:gd name="connsiteY0" fmla="*/ 0 h 4598963"/>
              <a:gd name="connsiteX1" fmla="*/ 2768136 w 2768136"/>
              <a:gd name="connsiteY1" fmla="*/ 78980 h 4598963"/>
              <a:gd name="connsiteX2" fmla="*/ 2456206 w 2768136"/>
              <a:gd name="connsiteY2" fmla="*/ 4598963 h 4598963"/>
              <a:gd name="connsiteX3" fmla="*/ 57494 w 2768136"/>
              <a:gd name="connsiteY3" fmla="*/ 4598963 h 4598963"/>
              <a:gd name="connsiteX4" fmla="*/ 0 w 2768136"/>
              <a:gd name="connsiteY4" fmla="*/ 0 h 4598963"/>
              <a:gd name="connsiteX0" fmla="*/ 0 w 2795431"/>
              <a:gd name="connsiteY0" fmla="*/ 0 h 4572381"/>
              <a:gd name="connsiteX1" fmla="*/ 2795431 w 2795431"/>
              <a:gd name="connsiteY1" fmla="*/ 52398 h 4572381"/>
              <a:gd name="connsiteX2" fmla="*/ 2483501 w 2795431"/>
              <a:gd name="connsiteY2" fmla="*/ 4572381 h 4572381"/>
              <a:gd name="connsiteX3" fmla="*/ 84789 w 2795431"/>
              <a:gd name="connsiteY3" fmla="*/ 4572381 h 4572381"/>
              <a:gd name="connsiteX4" fmla="*/ 0 w 2795431"/>
              <a:gd name="connsiteY4" fmla="*/ 0 h 4572381"/>
              <a:gd name="connsiteX0" fmla="*/ 0 w 2815189"/>
              <a:gd name="connsiteY0" fmla="*/ 0 h 4606322"/>
              <a:gd name="connsiteX1" fmla="*/ 2815189 w 2815189"/>
              <a:gd name="connsiteY1" fmla="*/ 86339 h 4606322"/>
              <a:gd name="connsiteX2" fmla="*/ 2503259 w 2815189"/>
              <a:gd name="connsiteY2" fmla="*/ 4606322 h 4606322"/>
              <a:gd name="connsiteX3" fmla="*/ 104547 w 2815189"/>
              <a:gd name="connsiteY3" fmla="*/ 4606322 h 4606322"/>
              <a:gd name="connsiteX4" fmla="*/ 0 w 2815189"/>
              <a:gd name="connsiteY4" fmla="*/ 0 h 4606322"/>
              <a:gd name="connsiteX0" fmla="*/ 0 w 2808543"/>
              <a:gd name="connsiteY0" fmla="*/ 0 h 4606322"/>
              <a:gd name="connsiteX1" fmla="*/ 2808543 w 2808543"/>
              <a:gd name="connsiteY1" fmla="*/ 79515 h 4606322"/>
              <a:gd name="connsiteX2" fmla="*/ 2503259 w 2808543"/>
              <a:gd name="connsiteY2" fmla="*/ 4606322 h 4606322"/>
              <a:gd name="connsiteX3" fmla="*/ 104547 w 2808543"/>
              <a:gd name="connsiteY3" fmla="*/ 4606322 h 4606322"/>
              <a:gd name="connsiteX4" fmla="*/ 0 w 2808543"/>
              <a:gd name="connsiteY4" fmla="*/ 0 h 4606322"/>
              <a:gd name="connsiteX0" fmla="*/ 0 w 2808543"/>
              <a:gd name="connsiteY0" fmla="*/ 0 h 5305830"/>
              <a:gd name="connsiteX1" fmla="*/ 2808543 w 2808543"/>
              <a:gd name="connsiteY1" fmla="*/ 79515 h 5305830"/>
              <a:gd name="connsiteX2" fmla="*/ 2503259 w 2808543"/>
              <a:gd name="connsiteY2" fmla="*/ 4606322 h 5305830"/>
              <a:gd name="connsiteX3" fmla="*/ 27937 w 2808543"/>
              <a:gd name="connsiteY3" fmla="*/ 5305830 h 5305830"/>
              <a:gd name="connsiteX4" fmla="*/ 0 w 2808543"/>
              <a:gd name="connsiteY4" fmla="*/ 0 h 5305830"/>
              <a:gd name="connsiteX0" fmla="*/ 73170 w 2881713"/>
              <a:gd name="connsiteY0" fmla="*/ 0 h 5311228"/>
              <a:gd name="connsiteX1" fmla="*/ 2881713 w 2881713"/>
              <a:gd name="connsiteY1" fmla="*/ 79515 h 5311228"/>
              <a:gd name="connsiteX2" fmla="*/ 2576429 w 2881713"/>
              <a:gd name="connsiteY2" fmla="*/ 4606322 h 5311228"/>
              <a:gd name="connsiteX3" fmla="*/ 0 w 2881713"/>
              <a:gd name="connsiteY3" fmla="*/ 5311228 h 5311228"/>
              <a:gd name="connsiteX4" fmla="*/ 73170 w 2881713"/>
              <a:gd name="connsiteY4" fmla="*/ 0 h 5311228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603724 w 2909008"/>
              <a:gd name="connsiteY2" fmla="*/ 460632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783331 w 2909008"/>
              <a:gd name="connsiteY2" fmla="*/ 477709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3135722"/>
              <a:gd name="connsiteY0" fmla="*/ 0 h 5337810"/>
              <a:gd name="connsiteX1" fmla="*/ 2909008 w 3135722"/>
              <a:gd name="connsiteY1" fmla="*/ 79515 h 5337810"/>
              <a:gd name="connsiteX2" fmla="*/ 3135722 w 3135722"/>
              <a:gd name="connsiteY2" fmla="*/ 5125278 h 5337810"/>
              <a:gd name="connsiteX3" fmla="*/ 0 w 3135722"/>
              <a:gd name="connsiteY3" fmla="*/ 5337810 h 5337810"/>
              <a:gd name="connsiteX4" fmla="*/ 100465 w 3135722"/>
              <a:gd name="connsiteY4" fmla="*/ 0 h 5337810"/>
              <a:gd name="connsiteX0" fmla="*/ 100465 w 3052412"/>
              <a:gd name="connsiteY0" fmla="*/ 0 h 5337810"/>
              <a:gd name="connsiteX1" fmla="*/ 2909008 w 3052412"/>
              <a:gd name="connsiteY1" fmla="*/ 79515 h 5337810"/>
              <a:gd name="connsiteX2" fmla="*/ 3052412 w 3052412"/>
              <a:gd name="connsiteY2" fmla="*/ 5312778 h 5337810"/>
              <a:gd name="connsiteX3" fmla="*/ 0 w 3052412"/>
              <a:gd name="connsiteY3" fmla="*/ 5337810 h 5337810"/>
              <a:gd name="connsiteX4" fmla="*/ 100465 w 3052412"/>
              <a:gd name="connsiteY4" fmla="*/ 0 h 5337810"/>
              <a:gd name="connsiteX0" fmla="*/ 100465 w 2932436"/>
              <a:gd name="connsiteY0" fmla="*/ 0 h 5337810"/>
              <a:gd name="connsiteX1" fmla="*/ 2909008 w 2932436"/>
              <a:gd name="connsiteY1" fmla="*/ 79515 h 5337810"/>
              <a:gd name="connsiteX2" fmla="*/ 2932436 w 2932436"/>
              <a:gd name="connsiteY2" fmla="*/ 5216890 h 5337810"/>
              <a:gd name="connsiteX3" fmla="*/ 0 w 2932436"/>
              <a:gd name="connsiteY3" fmla="*/ 5337810 h 5337810"/>
              <a:gd name="connsiteX4" fmla="*/ 100465 w 2932436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850374 w 2909008"/>
              <a:gd name="connsiteY2" fmla="*/ 5310105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56623"/>
              <a:gd name="connsiteX1" fmla="*/ 2909008 w 2909008"/>
              <a:gd name="connsiteY1" fmla="*/ 79515 h 5356623"/>
              <a:gd name="connsiteX2" fmla="*/ 2802608 w 2909008"/>
              <a:gd name="connsiteY2" fmla="*/ 5356623 h 5356623"/>
              <a:gd name="connsiteX3" fmla="*/ 0 w 2909008"/>
              <a:gd name="connsiteY3" fmla="*/ 5337810 h 5356623"/>
              <a:gd name="connsiteX4" fmla="*/ 100465 w 2909008"/>
              <a:gd name="connsiteY4" fmla="*/ 0 h 5356623"/>
              <a:gd name="connsiteX0" fmla="*/ 100465 w 2909008"/>
              <a:gd name="connsiteY0" fmla="*/ 0 h 5343688"/>
              <a:gd name="connsiteX1" fmla="*/ 2909008 w 2909008"/>
              <a:gd name="connsiteY1" fmla="*/ 79515 h 5343688"/>
              <a:gd name="connsiteX2" fmla="*/ 2843194 w 2909008"/>
              <a:gd name="connsiteY2" fmla="*/ 5343688 h 5343688"/>
              <a:gd name="connsiteX3" fmla="*/ 0 w 2909008"/>
              <a:gd name="connsiteY3" fmla="*/ 5337810 h 5343688"/>
              <a:gd name="connsiteX4" fmla="*/ 100465 w 2909008"/>
              <a:gd name="connsiteY4" fmla="*/ 0 h 5343688"/>
              <a:gd name="connsiteX0" fmla="*/ 100465 w 2909008"/>
              <a:gd name="connsiteY0" fmla="*/ 0 h 5363625"/>
              <a:gd name="connsiteX1" fmla="*/ 2909008 w 2909008"/>
              <a:gd name="connsiteY1" fmla="*/ 79515 h 5363625"/>
              <a:gd name="connsiteX2" fmla="*/ 2822723 w 2909008"/>
              <a:gd name="connsiteY2" fmla="*/ 5363625 h 5363625"/>
              <a:gd name="connsiteX3" fmla="*/ 0 w 2909008"/>
              <a:gd name="connsiteY3" fmla="*/ 5337810 h 5363625"/>
              <a:gd name="connsiteX4" fmla="*/ 100465 w 2909008"/>
              <a:gd name="connsiteY4" fmla="*/ 0 h 5363625"/>
              <a:gd name="connsiteX0" fmla="*/ 100465 w 2909008"/>
              <a:gd name="connsiteY0" fmla="*/ 0 h 5383919"/>
              <a:gd name="connsiteX1" fmla="*/ 2909008 w 2909008"/>
              <a:gd name="connsiteY1" fmla="*/ 79515 h 5383919"/>
              <a:gd name="connsiteX2" fmla="*/ 2829191 w 2909008"/>
              <a:gd name="connsiteY2" fmla="*/ 5383919 h 5383919"/>
              <a:gd name="connsiteX3" fmla="*/ 0 w 2909008"/>
              <a:gd name="connsiteY3" fmla="*/ 5337810 h 5383919"/>
              <a:gd name="connsiteX4" fmla="*/ 100465 w 2909008"/>
              <a:gd name="connsiteY4" fmla="*/ 0 h 5383919"/>
              <a:gd name="connsiteX0" fmla="*/ 100465 w 2927206"/>
              <a:gd name="connsiteY0" fmla="*/ 0 h 5383919"/>
              <a:gd name="connsiteX1" fmla="*/ 2927206 w 2927206"/>
              <a:gd name="connsiteY1" fmla="*/ 61793 h 5383919"/>
              <a:gd name="connsiteX2" fmla="*/ 2829191 w 2927206"/>
              <a:gd name="connsiteY2" fmla="*/ 5383919 h 5383919"/>
              <a:gd name="connsiteX3" fmla="*/ 0 w 2927206"/>
              <a:gd name="connsiteY3" fmla="*/ 5337810 h 5383919"/>
              <a:gd name="connsiteX4" fmla="*/ 100465 w 2927206"/>
              <a:gd name="connsiteY4" fmla="*/ 0 h 5383919"/>
              <a:gd name="connsiteX0" fmla="*/ 100465 w 2927444"/>
              <a:gd name="connsiteY0" fmla="*/ 0 h 5383919"/>
              <a:gd name="connsiteX1" fmla="*/ 2927444 w 2927444"/>
              <a:gd name="connsiteY1" fmla="*/ 43834 h 5383919"/>
              <a:gd name="connsiteX2" fmla="*/ 2829191 w 2927444"/>
              <a:gd name="connsiteY2" fmla="*/ 5383919 h 5383919"/>
              <a:gd name="connsiteX3" fmla="*/ 0 w 2927444"/>
              <a:gd name="connsiteY3" fmla="*/ 5337810 h 5383919"/>
              <a:gd name="connsiteX4" fmla="*/ 100465 w 2927444"/>
              <a:gd name="connsiteY4" fmla="*/ 0 h 5383919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44" h="5411452">
                <a:moveTo>
                  <a:pt x="55924" y="0"/>
                </a:moveTo>
                <a:lnTo>
                  <a:pt x="2927444" y="71367"/>
                </a:lnTo>
                <a:lnTo>
                  <a:pt x="2829191" y="5411452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13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036498" y="0"/>
            <a:ext cx="9155502" cy="6858000"/>
          </a:xfrm>
          <a:custGeom>
            <a:avLst/>
            <a:gdLst>
              <a:gd name="connsiteX0" fmla="*/ 6857999 w 9155502"/>
              <a:gd name="connsiteY0" fmla="*/ 0 h 6858000"/>
              <a:gd name="connsiteX1" fmla="*/ 9155502 w 9155502"/>
              <a:gd name="connsiteY1" fmla="*/ 0 h 6858000"/>
              <a:gd name="connsiteX2" fmla="*/ 9155502 w 9155502"/>
              <a:gd name="connsiteY2" fmla="*/ 6858000 h 6858000"/>
              <a:gd name="connsiteX3" fmla="*/ 0 w 9155502"/>
              <a:gd name="connsiteY3" fmla="*/ 6858000 h 6858000"/>
              <a:gd name="connsiteX4" fmla="*/ 3429000 w 9155502"/>
              <a:gd name="connsiteY4" fmla="*/ 3429000 h 6858000"/>
              <a:gd name="connsiteX5" fmla="*/ 3428999 w 9155502"/>
              <a:gd name="connsiteY5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5502" h="6858000">
                <a:moveTo>
                  <a:pt x="6857999" y="0"/>
                </a:moveTo>
                <a:lnTo>
                  <a:pt x="9155502" y="0"/>
                </a:lnTo>
                <a:lnTo>
                  <a:pt x="9155502" y="6858000"/>
                </a:lnTo>
                <a:lnTo>
                  <a:pt x="0" y="6858000"/>
                </a:lnTo>
                <a:lnTo>
                  <a:pt x="3429000" y="3429000"/>
                </a:lnTo>
                <a:lnTo>
                  <a:pt x="3428999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Freeform: Shape 7"/>
          <p:cNvSpPr/>
          <p:nvPr userDrawn="1"/>
        </p:nvSpPr>
        <p:spPr>
          <a:xfrm>
            <a:off x="9155502" y="0"/>
            <a:ext cx="12700" cy="12700"/>
          </a:xfrm>
          <a:custGeom>
            <a:avLst/>
            <a:gdLst>
              <a:gd name="connsiteX0" fmla="*/ 0 w 12700"/>
              <a:gd name="connsiteY0" fmla="*/ 0 h 12700"/>
              <a:gd name="connsiteX1" fmla="*/ 1 w 12700"/>
              <a:gd name="connsiteY1" fmla="*/ 0 h 12700"/>
              <a:gd name="connsiteX2" fmla="*/ 12700 w 12700"/>
              <a:gd name="connsiteY2" fmla="*/ 0 h 12700"/>
              <a:gd name="connsiteX3" fmla="*/ 12700 w 12700"/>
              <a:gd name="connsiteY3" fmla="*/ 12700 h 12700"/>
              <a:gd name="connsiteX4" fmla="*/ 0 w 12700"/>
              <a:gd name="connsiteY4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" h="12700">
                <a:moveTo>
                  <a:pt x="0" y="0"/>
                </a:moveTo>
                <a:lnTo>
                  <a:pt x="1" y="0"/>
                </a:lnTo>
                <a:lnTo>
                  <a:pt x="12700" y="0"/>
                </a:lnTo>
                <a:lnTo>
                  <a:pt x="12700" y="12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reeform: Shape 5"/>
          <p:cNvSpPr/>
          <p:nvPr userDrawn="1"/>
        </p:nvSpPr>
        <p:spPr>
          <a:xfrm>
            <a:off x="9155502" y="6845300"/>
            <a:ext cx="12700" cy="12700"/>
          </a:xfrm>
          <a:custGeom>
            <a:avLst/>
            <a:gdLst>
              <a:gd name="connsiteX0" fmla="*/ 12700 w 12700"/>
              <a:gd name="connsiteY0" fmla="*/ 0 h 12700"/>
              <a:gd name="connsiteX1" fmla="*/ 12700 w 12700"/>
              <a:gd name="connsiteY1" fmla="*/ 12700 h 12700"/>
              <a:gd name="connsiteX2" fmla="*/ 0 w 12700"/>
              <a:gd name="connsiteY2" fmla="*/ 12700 h 12700"/>
              <a:gd name="connsiteX3" fmla="*/ 12700 w 12700"/>
              <a:gd name="connsiteY3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" h="12700">
                <a:moveTo>
                  <a:pt x="12700" y="0"/>
                </a:moveTo>
                <a:lnTo>
                  <a:pt x="12700" y="12700"/>
                </a:lnTo>
                <a:lnTo>
                  <a:pt x="0" y="12700"/>
                </a:lnTo>
                <a:lnTo>
                  <a:pt x="1270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686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 userDrawn="1"/>
        </p:nvSpPr>
        <p:spPr>
          <a:xfrm>
            <a:off x="5315854" y="0"/>
            <a:ext cx="11695796" cy="6858000"/>
          </a:xfrm>
          <a:prstGeom prst="parallelogram">
            <a:avLst>
              <a:gd name="adj" fmla="val 1006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 rot="300380">
            <a:off x="6763096" y="1534698"/>
            <a:ext cx="4309022" cy="2867729"/>
          </a:xfrm>
          <a:custGeom>
            <a:avLst/>
            <a:gdLst>
              <a:gd name="connsiteX0" fmla="*/ 0 w 3507697"/>
              <a:gd name="connsiteY0" fmla="*/ 0 h 2338388"/>
              <a:gd name="connsiteX1" fmla="*/ 3507697 w 3507697"/>
              <a:gd name="connsiteY1" fmla="*/ 0 h 2338388"/>
              <a:gd name="connsiteX2" fmla="*/ 3507697 w 3507697"/>
              <a:gd name="connsiteY2" fmla="*/ 2338388 h 2338388"/>
              <a:gd name="connsiteX3" fmla="*/ 0 w 3507697"/>
              <a:gd name="connsiteY3" fmla="*/ 2338388 h 2338388"/>
              <a:gd name="connsiteX4" fmla="*/ 0 w 3507697"/>
              <a:gd name="connsiteY4" fmla="*/ 0 h 2338388"/>
              <a:gd name="connsiteX0" fmla="*/ 0 w 3783518"/>
              <a:gd name="connsiteY0" fmla="*/ 169497 h 2507885"/>
              <a:gd name="connsiteX1" fmla="*/ 3783518 w 3783518"/>
              <a:gd name="connsiteY1" fmla="*/ 0 h 2507885"/>
              <a:gd name="connsiteX2" fmla="*/ 3507697 w 3783518"/>
              <a:gd name="connsiteY2" fmla="*/ 2507885 h 2507885"/>
              <a:gd name="connsiteX3" fmla="*/ 0 w 3783518"/>
              <a:gd name="connsiteY3" fmla="*/ 2507885 h 2507885"/>
              <a:gd name="connsiteX4" fmla="*/ 0 w 3783518"/>
              <a:gd name="connsiteY4" fmla="*/ 169497 h 2507885"/>
              <a:gd name="connsiteX0" fmla="*/ 0 w 3889791"/>
              <a:gd name="connsiteY0" fmla="*/ 178806 h 2517194"/>
              <a:gd name="connsiteX1" fmla="*/ 3889791 w 3889791"/>
              <a:gd name="connsiteY1" fmla="*/ 0 h 2517194"/>
              <a:gd name="connsiteX2" fmla="*/ 3507697 w 3889791"/>
              <a:gd name="connsiteY2" fmla="*/ 2517194 h 2517194"/>
              <a:gd name="connsiteX3" fmla="*/ 0 w 3889791"/>
              <a:gd name="connsiteY3" fmla="*/ 2517194 h 2517194"/>
              <a:gd name="connsiteX4" fmla="*/ 0 w 3889791"/>
              <a:gd name="connsiteY4" fmla="*/ 178806 h 2517194"/>
              <a:gd name="connsiteX0" fmla="*/ 0 w 3966642"/>
              <a:gd name="connsiteY0" fmla="*/ 262030 h 2600418"/>
              <a:gd name="connsiteX1" fmla="*/ 3966642 w 3966642"/>
              <a:gd name="connsiteY1" fmla="*/ 0 h 2600418"/>
              <a:gd name="connsiteX2" fmla="*/ 3507697 w 3966642"/>
              <a:gd name="connsiteY2" fmla="*/ 2600418 h 2600418"/>
              <a:gd name="connsiteX3" fmla="*/ 0 w 3966642"/>
              <a:gd name="connsiteY3" fmla="*/ 2600418 h 2600418"/>
              <a:gd name="connsiteX4" fmla="*/ 0 w 3966642"/>
              <a:gd name="connsiteY4" fmla="*/ 262030 h 2600418"/>
              <a:gd name="connsiteX0" fmla="*/ 0 w 4072250"/>
              <a:gd name="connsiteY0" fmla="*/ 278931 h 2617319"/>
              <a:gd name="connsiteX1" fmla="*/ 4072250 w 4072250"/>
              <a:gd name="connsiteY1" fmla="*/ 0 h 2617319"/>
              <a:gd name="connsiteX2" fmla="*/ 3507697 w 4072250"/>
              <a:gd name="connsiteY2" fmla="*/ 2617319 h 2617319"/>
              <a:gd name="connsiteX3" fmla="*/ 0 w 4072250"/>
              <a:gd name="connsiteY3" fmla="*/ 2617319 h 2617319"/>
              <a:gd name="connsiteX4" fmla="*/ 0 w 4072250"/>
              <a:gd name="connsiteY4" fmla="*/ 278931 h 2617319"/>
              <a:gd name="connsiteX0" fmla="*/ 0 w 4128988"/>
              <a:gd name="connsiteY0" fmla="*/ 329796 h 2668184"/>
              <a:gd name="connsiteX1" fmla="*/ 4128988 w 4128988"/>
              <a:gd name="connsiteY1" fmla="*/ 0 h 2668184"/>
              <a:gd name="connsiteX2" fmla="*/ 3507697 w 4128988"/>
              <a:gd name="connsiteY2" fmla="*/ 2668184 h 2668184"/>
              <a:gd name="connsiteX3" fmla="*/ 0 w 4128988"/>
              <a:gd name="connsiteY3" fmla="*/ 2668184 h 2668184"/>
              <a:gd name="connsiteX4" fmla="*/ 0 w 4128988"/>
              <a:gd name="connsiteY4" fmla="*/ 329796 h 2668184"/>
              <a:gd name="connsiteX0" fmla="*/ 0 w 4086102"/>
              <a:gd name="connsiteY0" fmla="*/ 295443 h 2633831"/>
              <a:gd name="connsiteX1" fmla="*/ 4086102 w 4086102"/>
              <a:gd name="connsiteY1" fmla="*/ 0 h 2633831"/>
              <a:gd name="connsiteX2" fmla="*/ 3507697 w 4086102"/>
              <a:gd name="connsiteY2" fmla="*/ 2633831 h 2633831"/>
              <a:gd name="connsiteX3" fmla="*/ 0 w 4086102"/>
              <a:gd name="connsiteY3" fmla="*/ 2633831 h 2633831"/>
              <a:gd name="connsiteX4" fmla="*/ 0 w 4086102"/>
              <a:gd name="connsiteY4" fmla="*/ 295443 h 2633831"/>
              <a:gd name="connsiteX0" fmla="*/ 0 w 4086102"/>
              <a:gd name="connsiteY0" fmla="*/ 295443 h 2695111"/>
              <a:gd name="connsiteX1" fmla="*/ 4086102 w 4086102"/>
              <a:gd name="connsiteY1" fmla="*/ 0 h 2695111"/>
              <a:gd name="connsiteX2" fmla="*/ 3681347 w 4086102"/>
              <a:gd name="connsiteY2" fmla="*/ 2695111 h 2695111"/>
              <a:gd name="connsiteX3" fmla="*/ 0 w 4086102"/>
              <a:gd name="connsiteY3" fmla="*/ 2633831 h 2695111"/>
              <a:gd name="connsiteX4" fmla="*/ 0 w 4086102"/>
              <a:gd name="connsiteY4" fmla="*/ 295443 h 2695111"/>
              <a:gd name="connsiteX0" fmla="*/ 0 w 4086102"/>
              <a:gd name="connsiteY0" fmla="*/ 295443 h 2798060"/>
              <a:gd name="connsiteX1" fmla="*/ 4086102 w 4086102"/>
              <a:gd name="connsiteY1" fmla="*/ 0 h 2798060"/>
              <a:gd name="connsiteX2" fmla="*/ 3728611 w 4086102"/>
              <a:gd name="connsiteY2" fmla="*/ 2798060 h 2798060"/>
              <a:gd name="connsiteX3" fmla="*/ 0 w 4086102"/>
              <a:gd name="connsiteY3" fmla="*/ 2633831 h 2798060"/>
              <a:gd name="connsiteX4" fmla="*/ 0 w 4086102"/>
              <a:gd name="connsiteY4" fmla="*/ 295443 h 2798060"/>
              <a:gd name="connsiteX0" fmla="*/ 0 w 4086102"/>
              <a:gd name="connsiteY0" fmla="*/ 295443 h 2841611"/>
              <a:gd name="connsiteX1" fmla="*/ 4086102 w 4086102"/>
              <a:gd name="connsiteY1" fmla="*/ 0 h 2841611"/>
              <a:gd name="connsiteX2" fmla="*/ 3755373 w 4086102"/>
              <a:gd name="connsiteY2" fmla="*/ 2841611 h 2841611"/>
              <a:gd name="connsiteX3" fmla="*/ 0 w 4086102"/>
              <a:gd name="connsiteY3" fmla="*/ 2633831 h 2841611"/>
              <a:gd name="connsiteX4" fmla="*/ 0 w 4086102"/>
              <a:gd name="connsiteY4" fmla="*/ 295443 h 2841611"/>
              <a:gd name="connsiteX0" fmla="*/ 0 w 4086102"/>
              <a:gd name="connsiteY0" fmla="*/ 295443 h 2832025"/>
              <a:gd name="connsiteX1" fmla="*/ 4086102 w 4086102"/>
              <a:gd name="connsiteY1" fmla="*/ 0 h 2832025"/>
              <a:gd name="connsiteX2" fmla="*/ 3777481 w 4086102"/>
              <a:gd name="connsiteY2" fmla="*/ 2832025 h 2832025"/>
              <a:gd name="connsiteX3" fmla="*/ 0 w 4086102"/>
              <a:gd name="connsiteY3" fmla="*/ 2633831 h 2832025"/>
              <a:gd name="connsiteX4" fmla="*/ 0 w 4086102"/>
              <a:gd name="connsiteY4" fmla="*/ 295443 h 2832025"/>
              <a:gd name="connsiteX0" fmla="*/ 105884 w 4191986"/>
              <a:gd name="connsiteY0" fmla="*/ 295443 h 2832025"/>
              <a:gd name="connsiteX1" fmla="*/ 4191986 w 4191986"/>
              <a:gd name="connsiteY1" fmla="*/ 0 h 2832025"/>
              <a:gd name="connsiteX2" fmla="*/ 3883365 w 4191986"/>
              <a:gd name="connsiteY2" fmla="*/ 2832025 h 2832025"/>
              <a:gd name="connsiteX3" fmla="*/ 0 w 4191986"/>
              <a:gd name="connsiteY3" fmla="*/ 2734897 h 2832025"/>
              <a:gd name="connsiteX4" fmla="*/ 105884 w 4191986"/>
              <a:gd name="connsiteY4" fmla="*/ 295443 h 2832025"/>
              <a:gd name="connsiteX0" fmla="*/ 197364 w 4283466"/>
              <a:gd name="connsiteY0" fmla="*/ 29544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197364 w 4283466"/>
              <a:gd name="connsiteY4" fmla="*/ 295443 h 2832025"/>
              <a:gd name="connsiteX0" fmla="*/ 284189 w 4283466"/>
              <a:gd name="connsiteY0" fmla="*/ 32608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284189 w 4283466"/>
              <a:gd name="connsiteY4" fmla="*/ 326083 h 2832025"/>
              <a:gd name="connsiteX0" fmla="*/ 399383 w 4283466"/>
              <a:gd name="connsiteY0" fmla="*/ 33129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399383 w 4283466"/>
              <a:gd name="connsiteY4" fmla="*/ 331290 h 2832025"/>
              <a:gd name="connsiteX0" fmla="*/ 437338 w 4283466"/>
              <a:gd name="connsiteY0" fmla="*/ 32796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37338 w 4283466"/>
              <a:gd name="connsiteY4" fmla="*/ 327965 h 2832025"/>
              <a:gd name="connsiteX0" fmla="*/ 433348 w 4283466"/>
              <a:gd name="connsiteY0" fmla="*/ 28242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33348 w 4283466"/>
              <a:gd name="connsiteY4" fmla="*/ 282420 h 2832025"/>
              <a:gd name="connsiteX0" fmla="*/ 463712 w 4283466"/>
              <a:gd name="connsiteY0" fmla="*/ 27976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63712 w 4283466"/>
              <a:gd name="connsiteY4" fmla="*/ 279760 h 2832025"/>
              <a:gd name="connsiteX0" fmla="*/ 482344 w 4283466"/>
              <a:gd name="connsiteY0" fmla="*/ 38330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82344 w 4283466"/>
              <a:gd name="connsiteY4" fmla="*/ 383305 h 2832025"/>
              <a:gd name="connsiteX0" fmla="*/ 468699 w 4283466"/>
              <a:gd name="connsiteY0" fmla="*/ 33669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68699 w 4283466"/>
              <a:gd name="connsiteY4" fmla="*/ 336693 h 2832025"/>
              <a:gd name="connsiteX0" fmla="*/ 470534 w 4283466"/>
              <a:gd name="connsiteY0" fmla="*/ 303066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70534 w 4283466"/>
              <a:gd name="connsiteY4" fmla="*/ 303066 h 2832025"/>
              <a:gd name="connsiteX0" fmla="*/ 450309 w 4283466"/>
              <a:gd name="connsiteY0" fmla="*/ 29049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50309 w 4283466"/>
              <a:gd name="connsiteY4" fmla="*/ 290495 h 2832025"/>
              <a:gd name="connsiteX0" fmla="*/ 450309 w 4296452"/>
              <a:gd name="connsiteY0" fmla="*/ 305975 h 2847505"/>
              <a:gd name="connsiteX1" fmla="*/ 4296452 w 4296452"/>
              <a:gd name="connsiteY1" fmla="*/ 0 h 2847505"/>
              <a:gd name="connsiteX2" fmla="*/ 3974845 w 4296452"/>
              <a:gd name="connsiteY2" fmla="*/ 2847505 h 2847505"/>
              <a:gd name="connsiteX3" fmla="*/ 0 w 4296452"/>
              <a:gd name="connsiteY3" fmla="*/ 2666600 h 2847505"/>
              <a:gd name="connsiteX4" fmla="*/ 450309 w 4296452"/>
              <a:gd name="connsiteY4" fmla="*/ 305975 h 2847505"/>
              <a:gd name="connsiteX0" fmla="*/ 450309 w 4310684"/>
              <a:gd name="connsiteY0" fmla="*/ 307222 h 2848752"/>
              <a:gd name="connsiteX1" fmla="*/ 4310684 w 4310684"/>
              <a:gd name="connsiteY1" fmla="*/ 0 h 2848752"/>
              <a:gd name="connsiteX2" fmla="*/ 3974845 w 4310684"/>
              <a:gd name="connsiteY2" fmla="*/ 2848752 h 2848752"/>
              <a:gd name="connsiteX3" fmla="*/ 0 w 4310684"/>
              <a:gd name="connsiteY3" fmla="*/ 2667847 h 2848752"/>
              <a:gd name="connsiteX4" fmla="*/ 450309 w 4310684"/>
              <a:gd name="connsiteY4" fmla="*/ 307222 h 2848752"/>
              <a:gd name="connsiteX0" fmla="*/ 450309 w 4310684"/>
              <a:gd name="connsiteY0" fmla="*/ 307222 h 2867729"/>
              <a:gd name="connsiteX1" fmla="*/ 4310684 w 4310684"/>
              <a:gd name="connsiteY1" fmla="*/ 0 h 2867729"/>
              <a:gd name="connsiteX2" fmla="*/ 3976507 w 4310684"/>
              <a:gd name="connsiteY2" fmla="*/ 2867729 h 2867729"/>
              <a:gd name="connsiteX3" fmla="*/ 0 w 4310684"/>
              <a:gd name="connsiteY3" fmla="*/ 2667847 h 2867729"/>
              <a:gd name="connsiteX4" fmla="*/ 450309 w 4310684"/>
              <a:gd name="connsiteY4" fmla="*/ 307222 h 2867729"/>
              <a:gd name="connsiteX0" fmla="*/ 445149 w 4305524"/>
              <a:gd name="connsiteY0" fmla="*/ 307222 h 2867729"/>
              <a:gd name="connsiteX1" fmla="*/ 4305524 w 4305524"/>
              <a:gd name="connsiteY1" fmla="*/ 0 h 2867729"/>
              <a:gd name="connsiteX2" fmla="*/ 3971347 w 4305524"/>
              <a:gd name="connsiteY2" fmla="*/ 2867729 h 2867729"/>
              <a:gd name="connsiteX3" fmla="*/ 0 w 4305524"/>
              <a:gd name="connsiteY3" fmla="*/ 2672175 h 2867729"/>
              <a:gd name="connsiteX4" fmla="*/ 445149 w 4305524"/>
              <a:gd name="connsiteY4" fmla="*/ 307222 h 2867729"/>
              <a:gd name="connsiteX0" fmla="*/ 441825 w 4302200"/>
              <a:gd name="connsiteY0" fmla="*/ 307222 h 2867729"/>
              <a:gd name="connsiteX1" fmla="*/ 4302200 w 4302200"/>
              <a:gd name="connsiteY1" fmla="*/ 0 h 2867729"/>
              <a:gd name="connsiteX2" fmla="*/ 3968023 w 4302200"/>
              <a:gd name="connsiteY2" fmla="*/ 2867729 h 2867729"/>
              <a:gd name="connsiteX3" fmla="*/ 0 w 4302200"/>
              <a:gd name="connsiteY3" fmla="*/ 2710129 h 2867729"/>
              <a:gd name="connsiteX4" fmla="*/ 441825 w 4302200"/>
              <a:gd name="connsiteY4" fmla="*/ 307222 h 2867729"/>
              <a:gd name="connsiteX0" fmla="*/ 448231 w 4308606"/>
              <a:gd name="connsiteY0" fmla="*/ 307222 h 2867729"/>
              <a:gd name="connsiteX1" fmla="*/ 4308606 w 4308606"/>
              <a:gd name="connsiteY1" fmla="*/ 0 h 2867729"/>
              <a:gd name="connsiteX2" fmla="*/ 3974429 w 4308606"/>
              <a:gd name="connsiteY2" fmla="*/ 2867729 h 2867729"/>
              <a:gd name="connsiteX3" fmla="*/ 0 w 4308606"/>
              <a:gd name="connsiteY3" fmla="*/ 2691567 h 2867729"/>
              <a:gd name="connsiteX4" fmla="*/ 448231 w 4308606"/>
              <a:gd name="connsiteY4" fmla="*/ 307222 h 2867729"/>
              <a:gd name="connsiteX0" fmla="*/ 448647 w 4309022"/>
              <a:gd name="connsiteY0" fmla="*/ 307222 h 2867729"/>
              <a:gd name="connsiteX1" fmla="*/ 4309022 w 4309022"/>
              <a:gd name="connsiteY1" fmla="*/ 0 h 2867729"/>
              <a:gd name="connsiteX2" fmla="*/ 3974845 w 4309022"/>
              <a:gd name="connsiteY2" fmla="*/ 2867729 h 2867729"/>
              <a:gd name="connsiteX3" fmla="*/ 0 w 4309022"/>
              <a:gd name="connsiteY3" fmla="*/ 2686822 h 2867729"/>
              <a:gd name="connsiteX4" fmla="*/ 448647 w 4309022"/>
              <a:gd name="connsiteY4" fmla="*/ 307222 h 286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9022" h="2867729">
                <a:moveTo>
                  <a:pt x="448647" y="307222"/>
                </a:moveTo>
                <a:lnTo>
                  <a:pt x="4309022" y="0"/>
                </a:lnTo>
                <a:lnTo>
                  <a:pt x="3974845" y="2867729"/>
                </a:lnTo>
                <a:lnTo>
                  <a:pt x="0" y="2686822"/>
                </a:lnTo>
                <a:lnTo>
                  <a:pt x="448647" y="3072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innerShdw blurRad="114300">
              <a:prstClr val="black"/>
            </a:innerShdw>
          </a:effectLst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28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848710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428759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008808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249587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0696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  <p:bldP spid="2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788510" y="-1002891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233852" y="3805083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2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233852" y="-3052917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11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8815740" y="38480"/>
            <a:ext cx="3423558" cy="6781040"/>
          </a:xfrm>
          <a:custGeom>
            <a:avLst/>
            <a:gdLst>
              <a:gd name="connsiteX0" fmla="*/ 7372 w 722211"/>
              <a:gd name="connsiteY0" fmla="*/ 0 h 1430484"/>
              <a:gd name="connsiteX1" fmla="*/ 627679 w 722211"/>
              <a:gd name="connsiteY1" fmla="*/ 359867 h 1430484"/>
              <a:gd name="connsiteX2" fmla="*/ 623983 w 722211"/>
              <a:gd name="connsiteY2" fmla="*/ 1076995 h 1430484"/>
              <a:gd name="connsiteX3" fmla="*/ 0 w 722211"/>
              <a:gd name="connsiteY3" fmla="*/ 1430450 h 1430484"/>
              <a:gd name="connsiteX4" fmla="*/ 3339 w 722211"/>
              <a:gd name="connsiteY4" fmla="*/ 1087814 h 1430484"/>
              <a:gd name="connsiteX5" fmla="*/ 6970 w 722211"/>
              <a:gd name="connsiteY5" fmla="*/ 1088180 h 1430484"/>
              <a:gd name="connsiteX6" fmla="*/ 379908 w 722211"/>
              <a:gd name="connsiteY6" fmla="*/ 715243 h 1430484"/>
              <a:gd name="connsiteX7" fmla="*/ 82130 w 722211"/>
              <a:gd name="connsiteY7" fmla="*/ 349883 h 1430484"/>
              <a:gd name="connsiteX8" fmla="*/ 7180 w 722211"/>
              <a:gd name="connsiteY8" fmla="*/ 342327 h 143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211" h="1430484">
                <a:moveTo>
                  <a:pt x="7372" y="0"/>
                </a:moveTo>
                <a:cubicBezTo>
                  <a:pt x="263686" y="144"/>
                  <a:pt x="500327" y="137431"/>
                  <a:pt x="627679" y="359867"/>
                </a:cubicBezTo>
                <a:cubicBezTo>
                  <a:pt x="755031" y="582304"/>
                  <a:pt x="753621" y="855882"/>
                  <a:pt x="623983" y="1076995"/>
                </a:cubicBezTo>
                <a:cubicBezTo>
                  <a:pt x="494345" y="1298107"/>
                  <a:pt x="256301" y="1432947"/>
                  <a:pt x="0" y="1430450"/>
                </a:cubicBezTo>
                <a:lnTo>
                  <a:pt x="3339" y="1087814"/>
                </a:lnTo>
                <a:lnTo>
                  <a:pt x="6970" y="1088180"/>
                </a:lnTo>
                <a:cubicBezTo>
                  <a:pt x="212938" y="1088180"/>
                  <a:pt x="379908" y="921210"/>
                  <a:pt x="379908" y="715243"/>
                </a:cubicBezTo>
                <a:cubicBezTo>
                  <a:pt x="379908" y="535022"/>
                  <a:pt x="252072" y="384658"/>
                  <a:pt x="82130" y="349883"/>
                </a:cubicBezTo>
                <a:lnTo>
                  <a:pt x="7180" y="342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610350" y="1966913"/>
            <a:ext cx="4816475" cy="2924175"/>
          </a:xfrm>
          <a:prstGeom prst="roundRect">
            <a:avLst>
              <a:gd name="adj" fmla="val 784"/>
            </a:avLst>
          </a:pr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3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711093" y="1209368"/>
            <a:ext cx="3982632" cy="4439264"/>
          </a:xfrm>
          <a:prstGeom prst="rect">
            <a:avLst/>
          </a:pr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756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56107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8847548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864666" y="25761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  <a:effectLst>
            <a:outerShdw blurRad="254000" dist="635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373227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6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373969" y="220967"/>
            <a:ext cx="6477824" cy="6138697"/>
          </a:xfrm>
          <a:custGeom>
            <a:avLst/>
            <a:gdLst>
              <a:gd name="connsiteX0" fmla="*/ 5932623 w 6477824"/>
              <a:gd name="connsiteY0" fmla="*/ 3607719 h 6138697"/>
              <a:gd name="connsiteX1" fmla="*/ 6012372 w 6477824"/>
              <a:gd name="connsiteY1" fmla="*/ 3612113 h 6138697"/>
              <a:gd name="connsiteX2" fmla="*/ 6185932 w 6477824"/>
              <a:gd name="connsiteY2" fmla="*/ 3700778 h 6138697"/>
              <a:gd name="connsiteX3" fmla="*/ 6193779 w 6477824"/>
              <a:gd name="connsiteY3" fmla="*/ 4172177 h 6138697"/>
              <a:gd name="connsiteX4" fmla="*/ 4873800 w 6477824"/>
              <a:gd name="connsiteY4" fmla="*/ 5536846 h 6138697"/>
              <a:gd name="connsiteX5" fmla="*/ 4402401 w 6477824"/>
              <a:gd name="connsiteY5" fmla="*/ 5544693 h 6138697"/>
              <a:gd name="connsiteX6" fmla="*/ 4394553 w 6477824"/>
              <a:gd name="connsiteY6" fmla="*/ 5073294 h 6138697"/>
              <a:gd name="connsiteX7" fmla="*/ 5714533 w 6477824"/>
              <a:gd name="connsiteY7" fmla="*/ 3708625 h 6138697"/>
              <a:gd name="connsiteX8" fmla="*/ 5932623 w 6477824"/>
              <a:gd name="connsiteY8" fmla="*/ 3607719 h 6138697"/>
              <a:gd name="connsiteX9" fmla="*/ 6044597 w 6477824"/>
              <a:gd name="connsiteY9" fmla="*/ 2394725 h 6138697"/>
              <a:gd name="connsiteX10" fmla="*/ 6124347 w 6477824"/>
              <a:gd name="connsiteY10" fmla="*/ 2399119 h 6138697"/>
              <a:gd name="connsiteX11" fmla="*/ 6297906 w 6477824"/>
              <a:gd name="connsiteY11" fmla="*/ 2487783 h 6138697"/>
              <a:gd name="connsiteX12" fmla="*/ 6305753 w 6477824"/>
              <a:gd name="connsiteY12" fmla="*/ 2959182 h 6138697"/>
              <a:gd name="connsiteX13" fmla="*/ 3328634 w 6477824"/>
              <a:gd name="connsiteY13" fmla="*/ 6037097 h 6138697"/>
              <a:gd name="connsiteX14" fmla="*/ 2857235 w 6477824"/>
              <a:gd name="connsiteY14" fmla="*/ 6044945 h 6138697"/>
              <a:gd name="connsiteX15" fmla="*/ 2849389 w 6477824"/>
              <a:gd name="connsiteY15" fmla="*/ 5573545 h 6138697"/>
              <a:gd name="connsiteX16" fmla="*/ 5826508 w 6477824"/>
              <a:gd name="connsiteY16" fmla="*/ 2495631 h 6138697"/>
              <a:gd name="connsiteX17" fmla="*/ 6044597 w 6477824"/>
              <a:gd name="connsiteY17" fmla="*/ 2394725 h 6138697"/>
              <a:gd name="connsiteX18" fmla="*/ 4383852 w 6477824"/>
              <a:gd name="connsiteY18" fmla="*/ 1911046 h 6138697"/>
              <a:gd name="connsiteX19" fmla="*/ 4463601 w 6477824"/>
              <a:gd name="connsiteY19" fmla="*/ 1915440 h 6138697"/>
              <a:gd name="connsiteX20" fmla="*/ 4637161 w 6477824"/>
              <a:gd name="connsiteY20" fmla="*/ 2004106 h 6138697"/>
              <a:gd name="connsiteX21" fmla="*/ 4645008 w 6477824"/>
              <a:gd name="connsiteY21" fmla="*/ 2475503 h 6138697"/>
              <a:gd name="connsiteX22" fmla="*/ 1631011 w 6477824"/>
              <a:gd name="connsiteY22" fmla="*/ 5591545 h 6138697"/>
              <a:gd name="connsiteX23" fmla="*/ 1159613 w 6477824"/>
              <a:gd name="connsiteY23" fmla="*/ 5599392 h 6138697"/>
              <a:gd name="connsiteX24" fmla="*/ 1151765 w 6477824"/>
              <a:gd name="connsiteY24" fmla="*/ 5127994 h 6138697"/>
              <a:gd name="connsiteX25" fmla="*/ 4165763 w 6477824"/>
              <a:gd name="connsiteY25" fmla="*/ 2011953 h 6138697"/>
              <a:gd name="connsiteX26" fmla="*/ 4383852 w 6477824"/>
              <a:gd name="connsiteY26" fmla="*/ 1911046 h 6138697"/>
              <a:gd name="connsiteX27" fmla="*/ 6122918 w 6477824"/>
              <a:gd name="connsiteY27" fmla="*/ 1219120 h 6138697"/>
              <a:gd name="connsiteX28" fmla="*/ 6202668 w 6477824"/>
              <a:gd name="connsiteY28" fmla="*/ 1223516 h 6138697"/>
              <a:gd name="connsiteX29" fmla="*/ 6376226 w 6477824"/>
              <a:gd name="connsiteY29" fmla="*/ 1312179 h 6138697"/>
              <a:gd name="connsiteX30" fmla="*/ 6384072 w 6477824"/>
              <a:gd name="connsiteY30" fmla="*/ 1783575 h 6138697"/>
              <a:gd name="connsiteX31" fmla="*/ 2905912 w 6477824"/>
              <a:gd name="connsiteY31" fmla="*/ 5379497 h 6138697"/>
              <a:gd name="connsiteX32" fmla="*/ 2434514 w 6477824"/>
              <a:gd name="connsiteY32" fmla="*/ 5387345 h 6138697"/>
              <a:gd name="connsiteX33" fmla="*/ 2426667 w 6477824"/>
              <a:gd name="connsiteY33" fmla="*/ 4915946 h 6138697"/>
              <a:gd name="connsiteX34" fmla="*/ 5904827 w 6477824"/>
              <a:gd name="connsiteY34" fmla="*/ 1320025 h 6138697"/>
              <a:gd name="connsiteX35" fmla="*/ 6122918 w 6477824"/>
              <a:gd name="connsiteY35" fmla="*/ 1219120 h 6138697"/>
              <a:gd name="connsiteX36" fmla="*/ 2630391 w 6477824"/>
              <a:gd name="connsiteY36" fmla="*/ 437382 h 6138697"/>
              <a:gd name="connsiteX37" fmla="*/ 2710140 w 6477824"/>
              <a:gd name="connsiteY37" fmla="*/ 441778 h 6138697"/>
              <a:gd name="connsiteX38" fmla="*/ 2883699 w 6477824"/>
              <a:gd name="connsiteY38" fmla="*/ 530441 h 6138697"/>
              <a:gd name="connsiteX39" fmla="*/ 2891546 w 6477824"/>
              <a:gd name="connsiteY39" fmla="*/ 1001840 h 6138697"/>
              <a:gd name="connsiteX40" fmla="*/ 572999 w 6477824"/>
              <a:gd name="connsiteY40" fmla="*/ 3398885 h 6138697"/>
              <a:gd name="connsiteX41" fmla="*/ 101600 w 6477824"/>
              <a:gd name="connsiteY41" fmla="*/ 3406733 h 6138697"/>
              <a:gd name="connsiteX42" fmla="*/ 93753 w 6477824"/>
              <a:gd name="connsiteY42" fmla="*/ 2935335 h 6138697"/>
              <a:gd name="connsiteX43" fmla="*/ 2412301 w 6477824"/>
              <a:gd name="connsiteY43" fmla="*/ 538287 h 6138697"/>
              <a:gd name="connsiteX44" fmla="*/ 2630391 w 6477824"/>
              <a:gd name="connsiteY44" fmla="*/ 437382 h 6138697"/>
              <a:gd name="connsiteX45" fmla="*/ 3711683 w 6477824"/>
              <a:gd name="connsiteY45" fmla="*/ 414113 h 6138697"/>
              <a:gd name="connsiteX46" fmla="*/ 3791432 w 6477824"/>
              <a:gd name="connsiteY46" fmla="*/ 418507 h 6138697"/>
              <a:gd name="connsiteX47" fmla="*/ 3964992 w 6477824"/>
              <a:gd name="connsiteY47" fmla="*/ 507172 h 6138697"/>
              <a:gd name="connsiteX48" fmla="*/ 3972839 w 6477824"/>
              <a:gd name="connsiteY48" fmla="*/ 978571 h 6138697"/>
              <a:gd name="connsiteX49" fmla="*/ 995720 w 6477824"/>
              <a:gd name="connsiteY49" fmla="*/ 4056485 h 6138697"/>
              <a:gd name="connsiteX50" fmla="*/ 524322 w 6477824"/>
              <a:gd name="connsiteY50" fmla="*/ 4064333 h 6138697"/>
              <a:gd name="connsiteX51" fmla="*/ 516475 w 6477824"/>
              <a:gd name="connsiteY51" fmla="*/ 3592934 h 6138697"/>
              <a:gd name="connsiteX52" fmla="*/ 3493594 w 6477824"/>
              <a:gd name="connsiteY52" fmla="*/ 515018 h 6138697"/>
              <a:gd name="connsiteX53" fmla="*/ 3711683 w 6477824"/>
              <a:gd name="connsiteY53" fmla="*/ 414113 h 6138697"/>
              <a:gd name="connsiteX54" fmla="*/ 5172859 w 6477824"/>
              <a:gd name="connsiteY54" fmla="*/ 694 h 6138697"/>
              <a:gd name="connsiteX55" fmla="*/ 5252608 w 6477824"/>
              <a:gd name="connsiteY55" fmla="*/ 5089 h 6138697"/>
              <a:gd name="connsiteX56" fmla="*/ 5426166 w 6477824"/>
              <a:gd name="connsiteY56" fmla="*/ 93754 h 6138697"/>
              <a:gd name="connsiteX57" fmla="*/ 5434014 w 6477824"/>
              <a:gd name="connsiteY57" fmla="*/ 565153 h 6138697"/>
              <a:gd name="connsiteX58" fmla="*/ 1151991 w 6477824"/>
              <a:gd name="connsiteY58" fmla="*/ 4992151 h 6138697"/>
              <a:gd name="connsiteX59" fmla="*/ 680593 w 6477824"/>
              <a:gd name="connsiteY59" fmla="*/ 4999999 h 6138697"/>
              <a:gd name="connsiteX60" fmla="*/ 672745 w 6477824"/>
              <a:gd name="connsiteY60" fmla="*/ 4528600 h 6138697"/>
              <a:gd name="connsiteX61" fmla="*/ 4954768 w 6477824"/>
              <a:gd name="connsiteY61" fmla="*/ 101601 h 6138697"/>
              <a:gd name="connsiteX62" fmla="*/ 5172859 w 6477824"/>
              <a:gd name="connsiteY62" fmla="*/ 694 h 613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6477824" h="6138697">
                <a:moveTo>
                  <a:pt x="5932623" y="3607719"/>
                </a:moveTo>
                <a:cubicBezTo>
                  <a:pt x="5959235" y="3606004"/>
                  <a:pt x="5986024" y="3607466"/>
                  <a:pt x="6012372" y="3612113"/>
                </a:cubicBezTo>
                <a:cubicBezTo>
                  <a:pt x="6075607" y="3623268"/>
                  <a:pt x="6136303" y="3652776"/>
                  <a:pt x="6185932" y="3700778"/>
                </a:cubicBezTo>
                <a:cubicBezTo>
                  <a:pt x="6318271" y="3828785"/>
                  <a:pt x="6321784" y="4039836"/>
                  <a:pt x="6193779" y="4172177"/>
                </a:cubicBezTo>
                <a:lnTo>
                  <a:pt x="4873800" y="5536846"/>
                </a:lnTo>
                <a:cubicBezTo>
                  <a:pt x="4745794" y="5669186"/>
                  <a:pt x="4534741" y="5672699"/>
                  <a:pt x="4402401" y="5544693"/>
                </a:cubicBezTo>
                <a:cubicBezTo>
                  <a:pt x="4270061" y="5416686"/>
                  <a:pt x="4266548" y="5205635"/>
                  <a:pt x="4394553" y="5073294"/>
                </a:cubicBezTo>
                <a:lnTo>
                  <a:pt x="5714533" y="3708625"/>
                </a:lnTo>
                <a:cubicBezTo>
                  <a:pt x="5774535" y="3646590"/>
                  <a:pt x="5852786" y="3612863"/>
                  <a:pt x="5932623" y="3607719"/>
                </a:cubicBezTo>
                <a:close/>
                <a:moveTo>
                  <a:pt x="6044597" y="2394725"/>
                </a:moveTo>
                <a:cubicBezTo>
                  <a:pt x="6071210" y="2393010"/>
                  <a:pt x="6097999" y="2394472"/>
                  <a:pt x="6124347" y="2399119"/>
                </a:cubicBezTo>
                <a:cubicBezTo>
                  <a:pt x="6187581" y="2410275"/>
                  <a:pt x="6248277" y="2439781"/>
                  <a:pt x="6297906" y="2487783"/>
                </a:cubicBezTo>
                <a:cubicBezTo>
                  <a:pt x="6430246" y="2615790"/>
                  <a:pt x="6433758" y="2826841"/>
                  <a:pt x="6305753" y="2959182"/>
                </a:cubicBezTo>
                <a:lnTo>
                  <a:pt x="3328634" y="6037097"/>
                </a:lnTo>
                <a:cubicBezTo>
                  <a:pt x="3200628" y="6169437"/>
                  <a:pt x="2989577" y="6172951"/>
                  <a:pt x="2857235" y="6044945"/>
                </a:cubicBezTo>
                <a:cubicBezTo>
                  <a:pt x="2724896" y="5916938"/>
                  <a:pt x="2721383" y="5705886"/>
                  <a:pt x="2849389" y="5573545"/>
                </a:cubicBezTo>
                <a:lnTo>
                  <a:pt x="5826508" y="2495631"/>
                </a:lnTo>
                <a:cubicBezTo>
                  <a:pt x="5886509" y="2433596"/>
                  <a:pt x="5964760" y="2399869"/>
                  <a:pt x="6044597" y="2394725"/>
                </a:cubicBezTo>
                <a:close/>
                <a:moveTo>
                  <a:pt x="4383852" y="1911046"/>
                </a:moveTo>
                <a:cubicBezTo>
                  <a:pt x="4410464" y="1909332"/>
                  <a:pt x="4437253" y="1910793"/>
                  <a:pt x="4463601" y="1915440"/>
                </a:cubicBezTo>
                <a:cubicBezTo>
                  <a:pt x="4526835" y="1926595"/>
                  <a:pt x="4587532" y="1956102"/>
                  <a:pt x="4637161" y="2004106"/>
                </a:cubicBezTo>
                <a:cubicBezTo>
                  <a:pt x="4769501" y="2132111"/>
                  <a:pt x="4773013" y="2343163"/>
                  <a:pt x="4645008" y="2475503"/>
                </a:cubicBezTo>
                <a:lnTo>
                  <a:pt x="1631011" y="5591545"/>
                </a:lnTo>
                <a:cubicBezTo>
                  <a:pt x="1503004" y="5723885"/>
                  <a:pt x="1291952" y="5727398"/>
                  <a:pt x="1159613" y="5599392"/>
                </a:cubicBezTo>
                <a:cubicBezTo>
                  <a:pt x="1027273" y="5471386"/>
                  <a:pt x="1023759" y="5260334"/>
                  <a:pt x="1151765" y="5127994"/>
                </a:cubicBezTo>
                <a:lnTo>
                  <a:pt x="4165763" y="2011953"/>
                </a:lnTo>
                <a:cubicBezTo>
                  <a:pt x="4225765" y="1949918"/>
                  <a:pt x="4304015" y="1916191"/>
                  <a:pt x="4383852" y="1911046"/>
                </a:cubicBezTo>
                <a:close/>
                <a:moveTo>
                  <a:pt x="6122918" y="1219120"/>
                </a:moveTo>
                <a:cubicBezTo>
                  <a:pt x="6149531" y="1217406"/>
                  <a:pt x="6176319" y="1218868"/>
                  <a:pt x="6202668" y="1223516"/>
                </a:cubicBezTo>
                <a:cubicBezTo>
                  <a:pt x="6265901" y="1234669"/>
                  <a:pt x="6326597" y="1264176"/>
                  <a:pt x="6376226" y="1312179"/>
                </a:cubicBezTo>
                <a:cubicBezTo>
                  <a:pt x="6508565" y="1440185"/>
                  <a:pt x="6512078" y="1651236"/>
                  <a:pt x="6384072" y="1783575"/>
                </a:cubicBezTo>
                <a:lnTo>
                  <a:pt x="2905912" y="5379497"/>
                </a:lnTo>
                <a:cubicBezTo>
                  <a:pt x="2777906" y="5511837"/>
                  <a:pt x="2566854" y="5515350"/>
                  <a:pt x="2434514" y="5387345"/>
                </a:cubicBezTo>
                <a:cubicBezTo>
                  <a:pt x="2302174" y="5259339"/>
                  <a:pt x="2298660" y="5048287"/>
                  <a:pt x="2426667" y="4915946"/>
                </a:cubicBezTo>
                <a:lnTo>
                  <a:pt x="5904827" y="1320025"/>
                </a:lnTo>
                <a:cubicBezTo>
                  <a:pt x="5964831" y="1257990"/>
                  <a:pt x="6043080" y="1224263"/>
                  <a:pt x="6122918" y="1219120"/>
                </a:cubicBezTo>
                <a:close/>
                <a:moveTo>
                  <a:pt x="2630391" y="437382"/>
                </a:moveTo>
                <a:cubicBezTo>
                  <a:pt x="2657004" y="435667"/>
                  <a:pt x="2683792" y="437129"/>
                  <a:pt x="2710140" y="441778"/>
                </a:cubicBezTo>
                <a:cubicBezTo>
                  <a:pt x="2773374" y="452932"/>
                  <a:pt x="2834071" y="482439"/>
                  <a:pt x="2883699" y="530441"/>
                </a:cubicBezTo>
                <a:cubicBezTo>
                  <a:pt x="3016038" y="658447"/>
                  <a:pt x="3019551" y="869501"/>
                  <a:pt x="2891546" y="1001840"/>
                </a:cubicBezTo>
                <a:lnTo>
                  <a:pt x="572999" y="3398885"/>
                </a:lnTo>
                <a:cubicBezTo>
                  <a:pt x="444992" y="3531226"/>
                  <a:pt x="233940" y="3534739"/>
                  <a:pt x="101600" y="3406733"/>
                </a:cubicBezTo>
                <a:cubicBezTo>
                  <a:pt x="-30740" y="3278727"/>
                  <a:pt x="-34253" y="3067675"/>
                  <a:pt x="93753" y="2935335"/>
                </a:cubicBezTo>
                <a:lnTo>
                  <a:pt x="2412301" y="538287"/>
                </a:lnTo>
                <a:cubicBezTo>
                  <a:pt x="2472303" y="476254"/>
                  <a:pt x="2550554" y="442525"/>
                  <a:pt x="2630391" y="437382"/>
                </a:cubicBezTo>
                <a:close/>
                <a:moveTo>
                  <a:pt x="3711683" y="414113"/>
                </a:moveTo>
                <a:cubicBezTo>
                  <a:pt x="3738295" y="412399"/>
                  <a:pt x="3765084" y="413859"/>
                  <a:pt x="3791432" y="418507"/>
                </a:cubicBezTo>
                <a:cubicBezTo>
                  <a:pt x="3854667" y="429662"/>
                  <a:pt x="3915363" y="459171"/>
                  <a:pt x="3964992" y="507172"/>
                </a:cubicBezTo>
                <a:cubicBezTo>
                  <a:pt x="4097331" y="635177"/>
                  <a:pt x="4100845" y="846230"/>
                  <a:pt x="3972839" y="978571"/>
                </a:cubicBezTo>
                <a:lnTo>
                  <a:pt x="995720" y="4056485"/>
                </a:lnTo>
                <a:cubicBezTo>
                  <a:pt x="867714" y="4188825"/>
                  <a:pt x="656662" y="4192338"/>
                  <a:pt x="524322" y="4064333"/>
                </a:cubicBezTo>
                <a:cubicBezTo>
                  <a:pt x="391982" y="3936326"/>
                  <a:pt x="388469" y="3725274"/>
                  <a:pt x="516475" y="3592934"/>
                </a:cubicBezTo>
                <a:lnTo>
                  <a:pt x="3493594" y="515018"/>
                </a:lnTo>
                <a:cubicBezTo>
                  <a:pt x="3553596" y="452985"/>
                  <a:pt x="3631846" y="419258"/>
                  <a:pt x="3711683" y="414113"/>
                </a:cubicBezTo>
                <a:close/>
                <a:moveTo>
                  <a:pt x="5172859" y="694"/>
                </a:moveTo>
                <a:cubicBezTo>
                  <a:pt x="5199471" y="-1020"/>
                  <a:pt x="5226260" y="442"/>
                  <a:pt x="5252608" y="5089"/>
                </a:cubicBezTo>
                <a:cubicBezTo>
                  <a:pt x="5315842" y="16244"/>
                  <a:pt x="5376539" y="45750"/>
                  <a:pt x="5426166" y="93754"/>
                </a:cubicBezTo>
                <a:cubicBezTo>
                  <a:pt x="5558506" y="221760"/>
                  <a:pt x="5562019" y="432812"/>
                  <a:pt x="5434014" y="565153"/>
                </a:cubicBezTo>
                <a:lnTo>
                  <a:pt x="1151991" y="4992151"/>
                </a:lnTo>
                <a:cubicBezTo>
                  <a:pt x="1023985" y="5124491"/>
                  <a:pt x="812933" y="5128005"/>
                  <a:pt x="680593" y="4999999"/>
                </a:cubicBezTo>
                <a:cubicBezTo>
                  <a:pt x="548253" y="4871992"/>
                  <a:pt x="544740" y="4660940"/>
                  <a:pt x="672745" y="4528600"/>
                </a:cubicBezTo>
                <a:lnTo>
                  <a:pt x="4954768" y="101601"/>
                </a:lnTo>
                <a:cubicBezTo>
                  <a:pt x="5014770" y="39567"/>
                  <a:pt x="5093021" y="5839"/>
                  <a:pt x="5172859" y="69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67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801260" y="0"/>
            <a:ext cx="9390741" cy="6858000"/>
          </a:xfrm>
          <a:custGeom>
            <a:avLst/>
            <a:gdLst>
              <a:gd name="connsiteX0" fmla="*/ 9390741 w 9390741"/>
              <a:gd name="connsiteY0" fmla="*/ 2744432 h 6858000"/>
              <a:gd name="connsiteX1" fmla="*/ 9390741 w 9390741"/>
              <a:gd name="connsiteY1" fmla="*/ 5258113 h 6858000"/>
              <a:gd name="connsiteX2" fmla="*/ 7810132 w 9390741"/>
              <a:gd name="connsiteY2" fmla="*/ 6858000 h 6858000"/>
              <a:gd name="connsiteX3" fmla="*/ 5326741 w 9390741"/>
              <a:gd name="connsiteY3" fmla="*/ 6858000 h 6858000"/>
              <a:gd name="connsiteX4" fmla="*/ 9390741 w 9390741"/>
              <a:gd name="connsiteY4" fmla="*/ 48575 h 6858000"/>
              <a:gd name="connsiteX5" fmla="*/ 9390741 w 9390741"/>
              <a:gd name="connsiteY5" fmla="*/ 2562256 h 6858000"/>
              <a:gd name="connsiteX6" fmla="*/ 5146761 w 9390741"/>
              <a:gd name="connsiteY6" fmla="*/ 6858000 h 6858000"/>
              <a:gd name="connsiteX7" fmla="*/ 2663371 w 9390741"/>
              <a:gd name="connsiteY7" fmla="*/ 6858000 h 6858000"/>
              <a:gd name="connsiteX8" fmla="*/ 6775360 w 9390741"/>
              <a:gd name="connsiteY8" fmla="*/ 0 h 6858000"/>
              <a:gd name="connsiteX9" fmla="*/ 9258751 w 9390741"/>
              <a:gd name="connsiteY9" fmla="*/ 0 h 6858000"/>
              <a:gd name="connsiteX10" fmla="*/ 2483391 w 9390741"/>
              <a:gd name="connsiteY10" fmla="*/ 6858000 h 6858000"/>
              <a:gd name="connsiteX11" fmla="*/ 0 w 939074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90741" h="6858000">
                <a:moveTo>
                  <a:pt x="9390741" y="2744432"/>
                </a:moveTo>
                <a:lnTo>
                  <a:pt x="9390741" y="5258113"/>
                </a:lnTo>
                <a:lnTo>
                  <a:pt x="7810132" y="6858000"/>
                </a:lnTo>
                <a:lnTo>
                  <a:pt x="5326741" y="6858000"/>
                </a:lnTo>
                <a:close/>
                <a:moveTo>
                  <a:pt x="9390741" y="48575"/>
                </a:moveTo>
                <a:lnTo>
                  <a:pt x="9390741" y="2562256"/>
                </a:lnTo>
                <a:lnTo>
                  <a:pt x="5146761" y="6858000"/>
                </a:lnTo>
                <a:lnTo>
                  <a:pt x="2663371" y="6858000"/>
                </a:lnTo>
                <a:close/>
                <a:moveTo>
                  <a:pt x="6775360" y="0"/>
                </a:moveTo>
                <a:lnTo>
                  <a:pt x="9258751" y="0"/>
                </a:lnTo>
                <a:lnTo>
                  <a:pt x="248339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32155" y="2394157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407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632155" y="-4463843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05120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195207" y="589665"/>
            <a:ext cx="5693228" cy="2755858"/>
          </a:xfrm>
          <a:custGeom>
            <a:avLst/>
            <a:gdLst>
              <a:gd name="connsiteX0" fmla="*/ 2763216 w 5693228"/>
              <a:gd name="connsiteY0" fmla="*/ 0 h 2755858"/>
              <a:gd name="connsiteX1" fmla="*/ 5693228 w 5693228"/>
              <a:gd name="connsiteY1" fmla="*/ 0 h 2755858"/>
              <a:gd name="connsiteX2" fmla="*/ 2930012 w 5693228"/>
              <a:gd name="connsiteY2" fmla="*/ 2755858 h 2755858"/>
              <a:gd name="connsiteX3" fmla="*/ 0 w 5693228"/>
              <a:gd name="connsiteY3" fmla="*/ 2755858 h 275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228" h="2755858">
                <a:moveTo>
                  <a:pt x="2763216" y="0"/>
                </a:moveTo>
                <a:lnTo>
                  <a:pt x="5693228" y="0"/>
                </a:lnTo>
                <a:lnTo>
                  <a:pt x="2930012" y="2755858"/>
                </a:lnTo>
                <a:lnTo>
                  <a:pt x="0" y="2755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303565" y="3512478"/>
            <a:ext cx="5693228" cy="2755858"/>
          </a:xfrm>
          <a:custGeom>
            <a:avLst/>
            <a:gdLst>
              <a:gd name="connsiteX0" fmla="*/ 2763216 w 5693228"/>
              <a:gd name="connsiteY0" fmla="*/ 0 h 2755858"/>
              <a:gd name="connsiteX1" fmla="*/ 5693228 w 5693228"/>
              <a:gd name="connsiteY1" fmla="*/ 0 h 2755858"/>
              <a:gd name="connsiteX2" fmla="*/ 2930012 w 5693228"/>
              <a:gd name="connsiteY2" fmla="*/ 2755858 h 2755858"/>
              <a:gd name="connsiteX3" fmla="*/ 0 w 5693228"/>
              <a:gd name="connsiteY3" fmla="*/ 2755858 h 275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228" h="2755858">
                <a:moveTo>
                  <a:pt x="2763216" y="0"/>
                </a:moveTo>
                <a:lnTo>
                  <a:pt x="5693228" y="0"/>
                </a:lnTo>
                <a:lnTo>
                  <a:pt x="2930012" y="2755858"/>
                </a:lnTo>
                <a:lnTo>
                  <a:pt x="0" y="2755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22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0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150374" y="2207346"/>
            <a:ext cx="4630994" cy="11296647"/>
          </a:xfrm>
          <a:custGeom>
            <a:avLst/>
            <a:gdLst>
              <a:gd name="connsiteX0" fmla="*/ 4630994 w 4630994"/>
              <a:gd name="connsiteY0" fmla="*/ 0 h 11296647"/>
              <a:gd name="connsiteX1" fmla="*/ 4630994 w 4630994"/>
              <a:gd name="connsiteY1" fmla="*/ 6653288 h 11296647"/>
              <a:gd name="connsiteX2" fmla="*/ 0 w 4630994"/>
              <a:gd name="connsiteY2" fmla="*/ 11296647 h 11296647"/>
              <a:gd name="connsiteX3" fmla="*/ 0 w 4630994"/>
              <a:gd name="connsiteY3" fmla="*/ 4643358 h 1129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994" h="11296647">
                <a:moveTo>
                  <a:pt x="4630994" y="0"/>
                </a:moveTo>
                <a:lnTo>
                  <a:pt x="4630994" y="6653288"/>
                </a:lnTo>
                <a:lnTo>
                  <a:pt x="0" y="11296647"/>
                </a:lnTo>
                <a:lnTo>
                  <a:pt x="0" y="4643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Right Triangle 5"/>
          <p:cNvSpPr/>
          <p:nvPr userDrawn="1"/>
        </p:nvSpPr>
        <p:spPr>
          <a:xfrm flipH="1">
            <a:off x="8070850" y="2736850"/>
            <a:ext cx="4121150" cy="412115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17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50374" y="-4686296"/>
            <a:ext cx="4630994" cy="11296647"/>
          </a:xfrm>
          <a:custGeom>
            <a:avLst/>
            <a:gdLst>
              <a:gd name="connsiteX0" fmla="*/ 4630994 w 4630994"/>
              <a:gd name="connsiteY0" fmla="*/ 0 h 11296647"/>
              <a:gd name="connsiteX1" fmla="*/ 4630994 w 4630994"/>
              <a:gd name="connsiteY1" fmla="*/ 6653288 h 11296647"/>
              <a:gd name="connsiteX2" fmla="*/ 0 w 4630994"/>
              <a:gd name="connsiteY2" fmla="*/ 11296647 h 11296647"/>
              <a:gd name="connsiteX3" fmla="*/ 0 w 4630994"/>
              <a:gd name="connsiteY3" fmla="*/ 4643358 h 1129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994" h="11296647">
                <a:moveTo>
                  <a:pt x="4630994" y="0"/>
                </a:moveTo>
                <a:lnTo>
                  <a:pt x="4630994" y="6653288"/>
                </a:lnTo>
                <a:lnTo>
                  <a:pt x="0" y="11296647"/>
                </a:lnTo>
                <a:lnTo>
                  <a:pt x="0" y="4643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4" name="Freeform: Shape 3"/>
          <p:cNvSpPr/>
          <p:nvPr userDrawn="1"/>
        </p:nvSpPr>
        <p:spPr>
          <a:xfrm>
            <a:off x="1150374" y="0"/>
            <a:ext cx="11041626" cy="6858000"/>
          </a:xfrm>
          <a:custGeom>
            <a:avLst/>
            <a:gdLst>
              <a:gd name="connsiteX0" fmla="*/ 6876311 w 11041626"/>
              <a:gd name="connsiteY0" fmla="*/ 0 h 6858000"/>
              <a:gd name="connsiteX1" fmla="*/ 11041626 w 11041626"/>
              <a:gd name="connsiteY1" fmla="*/ 0 h 6858000"/>
              <a:gd name="connsiteX2" fmla="*/ 11041626 w 11041626"/>
              <a:gd name="connsiteY2" fmla="*/ 4876801 h 6858000"/>
              <a:gd name="connsiteX3" fmla="*/ 9060427 w 11041626"/>
              <a:gd name="connsiteY3" fmla="*/ 6858000 h 6858000"/>
              <a:gd name="connsiteX4" fmla="*/ 0 w 1104162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1626" h="6858000">
                <a:moveTo>
                  <a:pt x="6876311" y="0"/>
                </a:moveTo>
                <a:lnTo>
                  <a:pt x="11041626" y="0"/>
                </a:lnTo>
                <a:lnTo>
                  <a:pt x="11041626" y="4876801"/>
                </a:lnTo>
                <a:lnTo>
                  <a:pt x="9060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659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 userDrawn="1"/>
        </p:nvSpPr>
        <p:spPr>
          <a:xfrm flipH="1" flipV="1">
            <a:off x="0" y="0"/>
            <a:ext cx="11041626" cy="6858000"/>
          </a:xfrm>
          <a:custGeom>
            <a:avLst/>
            <a:gdLst>
              <a:gd name="connsiteX0" fmla="*/ 6876311 w 11041626"/>
              <a:gd name="connsiteY0" fmla="*/ 0 h 6858000"/>
              <a:gd name="connsiteX1" fmla="*/ 11041626 w 11041626"/>
              <a:gd name="connsiteY1" fmla="*/ 0 h 6858000"/>
              <a:gd name="connsiteX2" fmla="*/ 11041626 w 11041626"/>
              <a:gd name="connsiteY2" fmla="*/ 4876801 h 6858000"/>
              <a:gd name="connsiteX3" fmla="*/ 9060427 w 11041626"/>
              <a:gd name="connsiteY3" fmla="*/ 6858000 h 6858000"/>
              <a:gd name="connsiteX4" fmla="*/ 0 w 1104162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1626" h="6858000">
                <a:moveTo>
                  <a:pt x="6876311" y="0"/>
                </a:moveTo>
                <a:lnTo>
                  <a:pt x="11041626" y="0"/>
                </a:lnTo>
                <a:lnTo>
                  <a:pt x="11041626" y="4876801"/>
                </a:lnTo>
                <a:lnTo>
                  <a:pt x="9060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-3" y="-2047995"/>
            <a:ext cx="4471308" cy="8239247"/>
          </a:xfrm>
          <a:custGeom>
            <a:avLst/>
            <a:gdLst>
              <a:gd name="connsiteX0" fmla="*/ 4471308 w 4471308"/>
              <a:gd name="connsiteY0" fmla="*/ 0 h 8239247"/>
              <a:gd name="connsiteX1" fmla="*/ 4471308 w 4471308"/>
              <a:gd name="connsiteY1" fmla="*/ 3756001 h 8239247"/>
              <a:gd name="connsiteX2" fmla="*/ 0 w 4471308"/>
              <a:gd name="connsiteY2" fmla="*/ 8239247 h 8239247"/>
              <a:gd name="connsiteX3" fmla="*/ 0 w 4471308"/>
              <a:gd name="connsiteY3" fmla="*/ 4483246 h 8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08" h="8239247">
                <a:moveTo>
                  <a:pt x="4471308" y="0"/>
                </a:moveTo>
                <a:lnTo>
                  <a:pt x="4471308" y="3756001"/>
                </a:lnTo>
                <a:lnTo>
                  <a:pt x="0" y="8239247"/>
                </a:lnTo>
                <a:lnTo>
                  <a:pt x="0" y="44832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556908" y="-1235195"/>
            <a:ext cx="4471308" cy="8239247"/>
          </a:xfrm>
          <a:custGeom>
            <a:avLst/>
            <a:gdLst>
              <a:gd name="connsiteX0" fmla="*/ 4471308 w 4471308"/>
              <a:gd name="connsiteY0" fmla="*/ 0 h 8239247"/>
              <a:gd name="connsiteX1" fmla="*/ 4471308 w 4471308"/>
              <a:gd name="connsiteY1" fmla="*/ 3756001 h 8239247"/>
              <a:gd name="connsiteX2" fmla="*/ 0 w 4471308"/>
              <a:gd name="connsiteY2" fmla="*/ 8239247 h 8239247"/>
              <a:gd name="connsiteX3" fmla="*/ 0 w 4471308"/>
              <a:gd name="connsiteY3" fmla="*/ 4483246 h 8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08" h="8239247">
                <a:moveTo>
                  <a:pt x="4471308" y="0"/>
                </a:moveTo>
                <a:lnTo>
                  <a:pt x="4471308" y="3756001"/>
                </a:lnTo>
                <a:lnTo>
                  <a:pt x="0" y="8239247"/>
                </a:lnTo>
                <a:lnTo>
                  <a:pt x="0" y="44832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341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859329" y="1282683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632251" y="987959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>
            <a:outerShdw blurRad="1270000" dist="76200" dir="8100000" sx="80000" sy="8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5450590" y="693237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>
            <a:outerShdw blurRad="1270000" dist="76200" dir="8100000" sx="80000" sy="8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22671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3846512" y="1179523"/>
            <a:ext cx="4498976" cy="4498954"/>
          </a:xfrm>
          <a:custGeom>
            <a:avLst/>
            <a:gdLst>
              <a:gd name="connsiteX0" fmla="*/ 2249488 w 4498976"/>
              <a:gd name="connsiteY0" fmla="*/ 900567 h 4498954"/>
              <a:gd name="connsiteX1" fmla="*/ 900572 w 4498976"/>
              <a:gd name="connsiteY1" fmla="*/ 2249477 h 4498954"/>
              <a:gd name="connsiteX2" fmla="*/ 2249488 w 4498976"/>
              <a:gd name="connsiteY2" fmla="*/ 3598387 h 4498954"/>
              <a:gd name="connsiteX3" fmla="*/ 3598404 w 4498976"/>
              <a:gd name="connsiteY3" fmla="*/ 2249477 h 4498954"/>
              <a:gd name="connsiteX4" fmla="*/ 2249488 w 4498976"/>
              <a:gd name="connsiteY4" fmla="*/ 900567 h 4498954"/>
              <a:gd name="connsiteX5" fmla="*/ 2249488 w 4498976"/>
              <a:gd name="connsiteY5" fmla="*/ 0 h 4498954"/>
              <a:gd name="connsiteX6" fmla="*/ 4498976 w 4498976"/>
              <a:gd name="connsiteY6" fmla="*/ 2249477 h 4498954"/>
              <a:gd name="connsiteX7" fmla="*/ 2249488 w 4498976"/>
              <a:gd name="connsiteY7" fmla="*/ 4498954 h 4498954"/>
              <a:gd name="connsiteX8" fmla="*/ 0 w 4498976"/>
              <a:gd name="connsiteY8" fmla="*/ 2249477 h 4498954"/>
              <a:gd name="connsiteX9" fmla="*/ 2249488 w 4498976"/>
              <a:gd name="connsiteY9" fmla="*/ 0 h 449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98976" h="4498954">
                <a:moveTo>
                  <a:pt x="2249488" y="900567"/>
                </a:moveTo>
                <a:cubicBezTo>
                  <a:pt x="1504502" y="900567"/>
                  <a:pt x="900572" y="1504495"/>
                  <a:pt x="900572" y="2249477"/>
                </a:cubicBezTo>
                <a:cubicBezTo>
                  <a:pt x="900572" y="2994459"/>
                  <a:pt x="1504502" y="3598387"/>
                  <a:pt x="2249488" y="3598387"/>
                </a:cubicBezTo>
                <a:cubicBezTo>
                  <a:pt x="2994474" y="3598387"/>
                  <a:pt x="3598404" y="2994459"/>
                  <a:pt x="3598404" y="2249477"/>
                </a:cubicBezTo>
                <a:cubicBezTo>
                  <a:pt x="3598404" y="1504495"/>
                  <a:pt x="2994474" y="900567"/>
                  <a:pt x="2249488" y="900567"/>
                </a:cubicBezTo>
                <a:close/>
                <a:moveTo>
                  <a:pt x="2249488" y="0"/>
                </a:moveTo>
                <a:cubicBezTo>
                  <a:pt x="3491846" y="0"/>
                  <a:pt x="4498976" y="1007126"/>
                  <a:pt x="4498976" y="2249477"/>
                </a:cubicBezTo>
                <a:cubicBezTo>
                  <a:pt x="4498976" y="3491829"/>
                  <a:pt x="3491846" y="4498954"/>
                  <a:pt x="2249488" y="4498954"/>
                </a:cubicBezTo>
                <a:cubicBezTo>
                  <a:pt x="1007130" y="4498954"/>
                  <a:pt x="0" y="3491829"/>
                  <a:pt x="0" y="2249477"/>
                </a:cubicBezTo>
                <a:cubicBezTo>
                  <a:pt x="0" y="1007126"/>
                  <a:pt x="1007130" y="0"/>
                  <a:pt x="22494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62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30904" y="1649186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433592" y="1649186"/>
            <a:ext cx="3324816" cy="2348404"/>
          </a:xfrm>
          <a:custGeom>
            <a:avLst/>
            <a:gdLst>
              <a:gd name="connsiteX0" fmla="*/ 21958 w 3324816"/>
              <a:gd name="connsiteY0" fmla="*/ 0 h 2348404"/>
              <a:gd name="connsiteX1" fmla="*/ 3302858 w 3324816"/>
              <a:gd name="connsiteY1" fmla="*/ 0 h 2348404"/>
              <a:gd name="connsiteX2" fmla="*/ 3324816 w 3324816"/>
              <a:gd name="connsiteY2" fmla="*/ 21958 h 2348404"/>
              <a:gd name="connsiteX3" fmla="*/ 3324816 w 3324816"/>
              <a:gd name="connsiteY3" fmla="*/ 2348404 h 2348404"/>
              <a:gd name="connsiteX4" fmla="*/ 0 w 3324816"/>
              <a:gd name="connsiteY4" fmla="*/ 2348404 h 2348404"/>
              <a:gd name="connsiteX5" fmla="*/ 0 w 3324816"/>
              <a:gd name="connsiteY5" fmla="*/ 21958 h 2348404"/>
              <a:gd name="connsiteX6" fmla="*/ 21958 w 3324816"/>
              <a:gd name="connsiteY6" fmla="*/ 0 h 234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4816" h="2348404">
                <a:moveTo>
                  <a:pt x="21958" y="0"/>
                </a:moveTo>
                <a:lnTo>
                  <a:pt x="3302858" y="0"/>
                </a:lnTo>
                <a:cubicBezTo>
                  <a:pt x="3314985" y="0"/>
                  <a:pt x="3324816" y="9831"/>
                  <a:pt x="3324816" y="21958"/>
                </a:cubicBezTo>
                <a:lnTo>
                  <a:pt x="3324816" y="2348404"/>
                </a:lnTo>
                <a:lnTo>
                  <a:pt x="0" y="2348404"/>
                </a:lnTo>
                <a:lnTo>
                  <a:pt x="0" y="21958"/>
                </a:lnTo>
                <a:cubicBezTo>
                  <a:pt x="0" y="9831"/>
                  <a:pt x="9831" y="0"/>
                  <a:pt x="21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936280" y="1649186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53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7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21331" y="2400300"/>
            <a:ext cx="3946949" cy="2461986"/>
          </a:xfrm>
          <a:custGeom>
            <a:avLst/>
            <a:gdLst>
              <a:gd name="connsiteX0" fmla="*/ 19819 w 3946949"/>
              <a:gd name="connsiteY0" fmla="*/ 0 h 2461986"/>
              <a:gd name="connsiteX1" fmla="*/ 3927130 w 3946949"/>
              <a:gd name="connsiteY1" fmla="*/ 0 h 2461986"/>
              <a:gd name="connsiteX2" fmla="*/ 3946949 w 3946949"/>
              <a:gd name="connsiteY2" fmla="*/ 19819 h 2461986"/>
              <a:gd name="connsiteX3" fmla="*/ 3946949 w 3946949"/>
              <a:gd name="connsiteY3" fmla="*/ 2461986 h 2461986"/>
              <a:gd name="connsiteX4" fmla="*/ 0 w 3946949"/>
              <a:gd name="connsiteY4" fmla="*/ 2461986 h 2461986"/>
              <a:gd name="connsiteX5" fmla="*/ 0 w 3946949"/>
              <a:gd name="connsiteY5" fmla="*/ 19819 h 2461986"/>
              <a:gd name="connsiteX6" fmla="*/ 19819 w 3946949"/>
              <a:gd name="connsiteY6" fmla="*/ 0 h 246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6949" h="2461986">
                <a:moveTo>
                  <a:pt x="19819" y="0"/>
                </a:moveTo>
                <a:lnTo>
                  <a:pt x="3927130" y="0"/>
                </a:lnTo>
                <a:cubicBezTo>
                  <a:pt x="3938076" y="0"/>
                  <a:pt x="3946949" y="8873"/>
                  <a:pt x="3946949" y="19819"/>
                </a:cubicBezTo>
                <a:lnTo>
                  <a:pt x="3946949" y="2461986"/>
                </a:lnTo>
                <a:lnTo>
                  <a:pt x="0" y="2461986"/>
                </a:lnTo>
                <a:lnTo>
                  <a:pt x="0" y="19819"/>
                </a:lnTo>
                <a:cubicBezTo>
                  <a:pt x="0" y="8873"/>
                  <a:pt x="8873" y="0"/>
                  <a:pt x="198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19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257300" y="770165"/>
            <a:ext cx="5317671" cy="5317671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302842" y="2815707"/>
            <a:ext cx="1226586" cy="1226586"/>
          </a:xfrm>
          <a:custGeom>
            <a:avLst/>
            <a:gdLst>
              <a:gd name="connsiteX0" fmla="*/ 613293 w 1226586"/>
              <a:gd name="connsiteY0" fmla="*/ 0 h 1226586"/>
              <a:gd name="connsiteX1" fmla="*/ 1226586 w 1226586"/>
              <a:gd name="connsiteY1" fmla="*/ 613293 h 1226586"/>
              <a:gd name="connsiteX2" fmla="*/ 613293 w 1226586"/>
              <a:gd name="connsiteY2" fmla="*/ 1226586 h 1226586"/>
              <a:gd name="connsiteX3" fmla="*/ 0 w 1226586"/>
              <a:gd name="connsiteY3" fmla="*/ 613293 h 1226586"/>
              <a:gd name="connsiteX4" fmla="*/ 613293 w 1226586"/>
              <a:gd name="connsiteY4" fmla="*/ 0 h 12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86" h="1226586">
                <a:moveTo>
                  <a:pt x="613293" y="0"/>
                </a:moveTo>
                <a:cubicBezTo>
                  <a:pt x="952005" y="0"/>
                  <a:pt x="1226586" y="274581"/>
                  <a:pt x="1226586" y="613293"/>
                </a:cubicBezTo>
                <a:cubicBezTo>
                  <a:pt x="1226586" y="952005"/>
                  <a:pt x="952005" y="1226586"/>
                  <a:pt x="613293" y="1226586"/>
                </a:cubicBezTo>
                <a:cubicBezTo>
                  <a:pt x="274581" y="1226586"/>
                  <a:pt x="0" y="952005"/>
                  <a:pt x="0" y="613293"/>
                </a:cubicBezTo>
                <a:cubicBezTo>
                  <a:pt x="0" y="274581"/>
                  <a:pt x="274581" y="0"/>
                  <a:pt x="61329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838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07594" y="-855407"/>
            <a:ext cx="4309192" cy="8568813"/>
          </a:xfrm>
          <a:custGeom>
            <a:avLst/>
            <a:gdLst>
              <a:gd name="connsiteX0" fmla="*/ 4285334 w 4309192"/>
              <a:gd name="connsiteY0" fmla="*/ 1 h 8568813"/>
              <a:gd name="connsiteX1" fmla="*/ 4284890 w 4309192"/>
              <a:gd name="connsiteY1" fmla="*/ 2050491 h 8568813"/>
              <a:gd name="connsiteX2" fmla="*/ 4284407 w 4309192"/>
              <a:gd name="connsiteY2" fmla="*/ 2050466 h 8568813"/>
              <a:gd name="connsiteX3" fmla="*/ 2050457 w 4309192"/>
              <a:gd name="connsiteY3" fmla="*/ 4284411 h 8568813"/>
              <a:gd name="connsiteX4" fmla="*/ 4284407 w 4309192"/>
              <a:gd name="connsiteY4" fmla="*/ 6518356 h 8568813"/>
              <a:gd name="connsiteX5" fmla="*/ 4297327 w 4309192"/>
              <a:gd name="connsiteY5" fmla="*/ 6517704 h 8568813"/>
              <a:gd name="connsiteX6" fmla="*/ 4309192 w 4309192"/>
              <a:gd name="connsiteY6" fmla="*/ 8568742 h 8568813"/>
              <a:gd name="connsiteX7" fmla="*/ 582136 w 4309192"/>
              <a:gd name="connsiteY7" fmla="*/ 6440637 h 8568813"/>
              <a:gd name="connsiteX8" fmla="*/ 570187 w 4309192"/>
              <a:gd name="connsiteY8" fmla="*/ 2148827 h 8568813"/>
              <a:gd name="connsiteX9" fmla="*/ 4285334 w 4309192"/>
              <a:gd name="connsiteY9" fmla="*/ 1 h 85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9192" h="8568813">
                <a:moveTo>
                  <a:pt x="4285334" y="1"/>
                </a:moveTo>
                <a:lnTo>
                  <a:pt x="4284890" y="2050491"/>
                </a:lnTo>
                <a:lnTo>
                  <a:pt x="4284407" y="2050466"/>
                </a:lnTo>
                <a:cubicBezTo>
                  <a:pt x="3050630" y="2050466"/>
                  <a:pt x="2050457" y="3050637"/>
                  <a:pt x="2050457" y="4284411"/>
                </a:cubicBezTo>
                <a:cubicBezTo>
                  <a:pt x="2050457" y="5518185"/>
                  <a:pt x="3050630" y="6518356"/>
                  <a:pt x="4284407" y="6518356"/>
                </a:cubicBezTo>
                <a:lnTo>
                  <a:pt x="4297327" y="6517704"/>
                </a:lnTo>
                <a:lnTo>
                  <a:pt x="4309192" y="8568742"/>
                </a:lnTo>
                <a:cubicBezTo>
                  <a:pt x="2775484" y="8577614"/>
                  <a:pt x="1354024" y="7765977"/>
                  <a:pt x="582136" y="6440637"/>
                </a:cubicBezTo>
                <a:cubicBezTo>
                  <a:pt x="-189752" y="5115297"/>
                  <a:pt x="-194309" y="3478445"/>
                  <a:pt x="570187" y="2148827"/>
                </a:cubicBezTo>
                <a:cubicBezTo>
                  <a:pt x="1334683" y="819209"/>
                  <a:pt x="2751601" y="-331"/>
                  <a:pt x="4285334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7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90833" y="-4063190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490833" y="5926394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490833" y="931606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048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31738" y="1532"/>
            <a:ext cx="5518138" cy="5484869"/>
          </a:xfrm>
          <a:custGeom>
            <a:avLst/>
            <a:gdLst>
              <a:gd name="connsiteX0" fmla="*/ 2892385 w 5518138"/>
              <a:gd name="connsiteY0" fmla="*/ 0 h 5484869"/>
              <a:gd name="connsiteX1" fmla="*/ 5518138 w 5518138"/>
              <a:gd name="connsiteY1" fmla="*/ 1405 h 5484869"/>
              <a:gd name="connsiteX2" fmla="*/ 3898931 w 5518138"/>
              <a:gd name="connsiteY2" fmla="*/ 3890180 h 5484869"/>
              <a:gd name="connsiteX3" fmla="*/ 0 w 5518138"/>
              <a:gd name="connsiteY3" fmla="*/ 5484778 h 5484869"/>
              <a:gd name="connsiteX4" fmla="*/ 15192 w 5518138"/>
              <a:gd name="connsiteY4" fmla="*/ 2858737 h 5484869"/>
              <a:gd name="connsiteX5" fmla="*/ 31738 w 5518138"/>
              <a:gd name="connsiteY5" fmla="*/ 2859155 h 5484869"/>
              <a:gd name="connsiteX6" fmla="*/ 2888701 w 5518138"/>
              <a:gd name="connsiteY6" fmla="*/ 145684 h 5484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8138" h="5484869">
                <a:moveTo>
                  <a:pt x="2892385" y="0"/>
                </a:moveTo>
                <a:lnTo>
                  <a:pt x="5518138" y="1405"/>
                </a:lnTo>
                <a:cubicBezTo>
                  <a:pt x="5517357" y="1461480"/>
                  <a:pt x="4934617" y="2861019"/>
                  <a:pt x="3898931" y="3890180"/>
                </a:cubicBezTo>
                <a:cubicBezTo>
                  <a:pt x="2863244" y="4919341"/>
                  <a:pt x="1460050" y="5493224"/>
                  <a:pt x="0" y="5484778"/>
                </a:cubicBezTo>
                <a:lnTo>
                  <a:pt x="15192" y="2858737"/>
                </a:lnTo>
                <a:lnTo>
                  <a:pt x="31738" y="2859155"/>
                </a:lnTo>
                <a:cubicBezTo>
                  <a:pt x="1562279" y="2859155"/>
                  <a:pt x="2812083" y="1657181"/>
                  <a:pt x="2888701" y="14568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75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00040" y="3429001"/>
            <a:ext cx="4994788" cy="2511841"/>
          </a:xfrm>
          <a:custGeom>
            <a:avLst/>
            <a:gdLst>
              <a:gd name="connsiteX0" fmla="*/ 42 w 4994788"/>
              <a:gd name="connsiteY0" fmla="*/ 0 h 2511841"/>
              <a:gd name="connsiteX1" fmla="*/ 1195599 w 4994788"/>
              <a:gd name="connsiteY1" fmla="*/ 6916 h 2511841"/>
              <a:gd name="connsiteX2" fmla="*/ 1195218 w 4994788"/>
              <a:gd name="connsiteY2" fmla="*/ 14446 h 2511841"/>
              <a:gd name="connsiteX3" fmla="*/ 2497392 w 4994788"/>
              <a:gd name="connsiteY3" fmla="*/ 1316623 h 2511841"/>
              <a:gd name="connsiteX4" fmla="*/ 3799566 w 4994788"/>
              <a:gd name="connsiteY4" fmla="*/ 14446 h 2511841"/>
              <a:gd name="connsiteX5" fmla="*/ 3799552 w 4994788"/>
              <a:gd name="connsiteY5" fmla="*/ 14165 h 2511841"/>
              <a:gd name="connsiteX6" fmla="*/ 4994788 w 4994788"/>
              <a:gd name="connsiteY6" fmla="*/ 13907 h 2511841"/>
              <a:gd name="connsiteX7" fmla="*/ 3742231 w 4994788"/>
              <a:gd name="connsiteY7" fmla="*/ 2179478 h 2511841"/>
              <a:gd name="connsiteX8" fmla="*/ 1240521 w 4994788"/>
              <a:gd name="connsiteY8" fmla="*/ 2172513 h 2511841"/>
              <a:gd name="connsiteX9" fmla="*/ 42 w 4994788"/>
              <a:gd name="connsiteY9" fmla="*/ 0 h 251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4788" h="2511841">
                <a:moveTo>
                  <a:pt x="42" y="0"/>
                </a:moveTo>
                <a:lnTo>
                  <a:pt x="1195599" y="6916"/>
                </a:lnTo>
                <a:lnTo>
                  <a:pt x="1195218" y="14446"/>
                </a:lnTo>
                <a:cubicBezTo>
                  <a:pt x="1195218" y="733618"/>
                  <a:pt x="1778221" y="1316623"/>
                  <a:pt x="2497392" y="1316623"/>
                </a:cubicBezTo>
                <a:cubicBezTo>
                  <a:pt x="3216563" y="1316623"/>
                  <a:pt x="3799566" y="733618"/>
                  <a:pt x="3799566" y="14446"/>
                </a:cubicBezTo>
                <a:lnTo>
                  <a:pt x="3799552" y="14165"/>
                </a:lnTo>
                <a:lnTo>
                  <a:pt x="4994788" y="13907"/>
                </a:lnTo>
                <a:cubicBezTo>
                  <a:pt x="4994982" y="907925"/>
                  <a:pt x="4517270" y="1733851"/>
                  <a:pt x="3742231" y="2179478"/>
                </a:cubicBezTo>
                <a:cubicBezTo>
                  <a:pt x="2967192" y="2625105"/>
                  <a:pt x="2013066" y="2622449"/>
                  <a:pt x="1240521" y="2172513"/>
                </a:cubicBezTo>
                <a:cubicBezTo>
                  <a:pt x="467976" y="1722577"/>
                  <a:pt x="-5130" y="894003"/>
                  <a:pt x="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323644" y="917158"/>
            <a:ext cx="4994788" cy="2511842"/>
          </a:xfrm>
          <a:custGeom>
            <a:avLst/>
            <a:gdLst>
              <a:gd name="connsiteX0" fmla="*/ 2490441 w 4994788"/>
              <a:gd name="connsiteY0" fmla="*/ 10 h 2511842"/>
              <a:gd name="connsiteX1" fmla="*/ 3742231 w 4994788"/>
              <a:gd name="connsiteY1" fmla="*/ 332364 h 2511842"/>
              <a:gd name="connsiteX2" fmla="*/ 4994788 w 4994788"/>
              <a:gd name="connsiteY2" fmla="*/ 2497935 h 2511842"/>
              <a:gd name="connsiteX3" fmla="*/ 3799552 w 4994788"/>
              <a:gd name="connsiteY3" fmla="*/ 2497677 h 2511842"/>
              <a:gd name="connsiteX4" fmla="*/ 3799566 w 4994788"/>
              <a:gd name="connsiteY4" fmla="*/ 2497396 h 2511842"/>
              <a:gd name="connsiteX5" fmla="*/ 2497392 w 4994788"/>
              <a:gd name="connsiteY5" fmla="*/ 1195218 h 2511842"/>
              <a:gd name="connsiteX6" fmla="*/ 1195218 w 4994788"/>
              <a:gd name="connsiteY6" fmla="*/ 2497396 h 2511842"/>
              <a:gd name="connsiteX7" fmla="*/ 1195599 w 4994788"/>
              <a:gd name="connsiteY7" fmla="*/ 2504926 h 2511842"/>
              <a:gd name="connsiteX8" fmla="*/ 42 w 4994788"/>
              <a:gd name="connsiteY8" fmla="*/ 2511842 h 2511842"/>
              <a:gd name="connsiteX9" fmla="*/ 1240521 w 4994788"/>
              <a:gd name="connsiteY9" fmla="*/ 339329 h 2511842"/>
              <a:gd name="connsiteX10" fmla="*/ 2490441 w 4994788"/>
              <a:gd name="connsiteY10" fmla="*/ 10 h 251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94788" h="2511842">
                <a:moveTo>
                  <a:pt x="2490441" y="10"/>
                </a:moveTo>
                <a:cubicBezTo>
                  <a:pt x="2922420" y="-1192"/>
                  <a:pt x="3354711" y="109551"/>
                  <a:pt x="3742231" y="332364"/>
                </a:cubicBezTo>
                <a:cubicBezTo>
                  <a:pt x="4517270" y="777991"/>
                  <a:pt x="4994982" y="1603917"/>
                  <a:pt x="4994788" y="2497935"/>
                </a:cubicBezTo>
                <a:lnTo>
                  <a:pt x="3799552" y="2497677"/>
                </a:lnTo>
                <a:lnTo>
                  <a:pt x="3799566" y="2497396"/>
                </a:lnTo>
                <a:cubicBezTo>
                  <a:pt x="3799566" y="1778223"/>
                  <a:pt x="3216563" y="1195218"/>
                  <a:pt x="2497392" y="1195218"/>
                </a:cubicBezTo>
                <a:cubicBezTo>
                  <a:pt x="1778221" y="1195218"/>
                  <a:pt x="1195218" y="1778223"/>
                  <a:pt x="1195218" y="2497396"/>
                </a:cubicBezTo>
                <a:lnTo>
                  <a:pt x="1195599" y="2504926"/>
                </a:lnTo>
                <a:lnTo>
                  <a:pt x="42" y="2511842"/>
                </a:lnTo>
                <a:cubicBezTo>
                  <a:pt x="-5130" y="1617839"/>
                  <a:pt x="467976" y="789265"/>
                  <a:pt x="1240521" y="339329"/>
                </a:cubicBezTo>
                <a:cubicBezTo>
                  <a:pt x="1626793" y="114361"/>
                  <a:pt x="2058461" y="1213"/>
                  <a:pt x="2490441" y="1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7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6513882" y="-2895600"/>
            <a:ext cx="14364918" cy="6119913"/>
          </a:xfrm>
          <a:prstGeom prst="parallelogram">
            <a:avLst>
              <a:gd name="adj" fmla="val 1006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713532" y="1633983"/>
            <a:ext cx="7658100" cy="3409260"/>
          </a:xfrm>
          <a:custGeom>
            <a:avLst/>
            <a:gdLst>
              <a:gd name="connsiteX0" fmla="*/ 3430977 w 7658100"/>
              <a:gd name="connsiteY0" fmla="*/ 0 h 3409260"/>
              <a:gd name="connsiteX1" fmla="*/ 7658100 w 7658100"/>
              <a:gd name="connsiteY1" fmla="*/ 0 h 3409260"/>
              <a:gd name="connsiteX2" fmla="*/ 4227123 w 7658100"/>
              <a:gd name="connsiteY2" fmla="*/ 3409260 h 3409260"/>
              <a:gd name="connsiteX3" fmla="*/ 0 w 7658100"/>
              <a:gd name="connsiteY3" fmla="*/ 3409260 h 34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8100" h="3409260">
                <a:moveTo>
                  <a:pt x="3430977" y="0"/>
                </a:moveTo>
                <a:lnTo>
                  <a:pt x="7658100" y="0"/>
                </a:lnTo>
                <a:lnTo>
                  <a:pt x="4227123" y="3409260"/>
                </a:lnTo>
                <a:lnTo>
                  <a:pt x="0" y="3409260"/>
                </a:lnTo>
                <a:close/>
              </a:path>
            </a:pathLst>
          </a:custGeom>
          <a:effectLst>
            <a:outerShdw blurRad="1270000" dist="127000" dir="8100000" sx="89000" sy="89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046435" y="3481839"/>
            <a:ext cx="6192158" cy="2756647"/>
          </a:xfrm>
          <a:custGeom>
            <a:avLst/>
            <a:gdLst>
              <a:gd name="connsiteX0" fmla="*/ 3430977 w 7658100"/>
              <a:gd name="connsiteY0" fmla="*/ 0 h 3409260"/>
              <a:gd name="connsiteX1" fmla="*/ 7658100 w 7658100"/>
              <a:gd name="connsiteY1" fmla="*/ 0 h 3409260"/>
              <a:gd name="connsiteX2" fmla="*/ 4227123 w 7658100"/>
              <a:gd name="connsiteY2" fmla="*/ 3409260 h 3409260"/>
              <a:gd name="connsiteX3" fmla="*/ 0 w 7658100"/>
              <a:gd name="connsiteY3" fmla="*/ 3409260 h 34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8100" h="3409260">
                <a:moveTo>
                  <a:pt x="3430977" y="0"/>
                </a:moveTo>
                <a:lnTo>
                  <a:pt x="7658100" y="0"/>
                </a:lnTo>
                <a:lnTo>
                  <a:pt x="4227123" y="3409260"/>
                </a:lnTo>
                <a:lnTo>
                  <a:pt x="0" y="3409260"/>
                </a:lnTo>
                <a:close/>
              </a:path>
            </a:pathLst>
          </a:custGeom>
          <a:effectLst>
            <a:outerShdw blurRad="1270000" dist="127000" dir="8100000" sx="90000" sy="9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4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/>
      <p:bldP spid="11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 rot="2700000">
            <a:off x="10403116" y="933449"/>
            <a:ext cx="2285999" cy="4076700"/>
          </a:xfrm>
          <a:prstGeom prst="rect">
            <a:avLst/>
          </a:prstGeom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 rot="2700000">
            <a:off x="-497117" y="1842439"/>
            <a:ext cx="2285999" cy="4076700"/>
          </a:xfrm>
          <a:prstGeom prst="rect">
            <a:avLst/>
          </a:prstGeom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ru-RU"/>
              <a:t>Вставка рисунка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719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238173" y="1571174"/>
            <a:ext cx="3715656" cy="3715654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456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060826" y="1656547"/>
            <a:ext cx="4352925" cy="5316511"/>
          </a:xfrm>
          <a:custGeom>
            <a:avLst/>
            <a:gdLst>
              <a:gd name="connsiteX0" fmla="*/ 0 w 3324225"/>
              <a:gd name="connsiteY0" fmla="*/ 0 h 4002061"/>
              <a:gd name="connsiteX1" fmla="*/ 3324225 w 3324225"/>
              <a:gd name="connsiteY1" fmla="*/ 0 h 4002061"/>
              <a:gd name="connsiteX2" fmla="*/ 3324225 w 3324225"/>
              <a:gd name="connsiteY2" fmla="*/ 4002061 h 4002061"/>
              <a:gd name="connsiteX3" fmla="*/ 0 w 3324225"/>
              <a:gd name="connsiteY3" fmla="*/ 4002061 h 4002061"/>
              <a:gd name="connsiteX4" fmla="*/ 0 w 3324225"/>
              <a:gd name="connsiteY4" fmla="*/ 0 h 4002061"/>
              <a:gd name="connsiteX0" fmla="*/ 0 w 3619500"/>
              <a:gd name="connsiteY0" fmla="*/ 47625 h 4049686"/>
              <a:gd name="connsiteX1" fmla="*/ 3619500 w 3619500"/>
              <a:gd name="connsiteY1" fmla="*/ 0 h 4049686"/>
              <a:gd name="connsiteX2" fmla="*/ 3324225 w 3619500"/>
              <a:gd name="connsiteY2" fmla="*/ 4049686 h 4049686"/>
              <a:gd name="connsiteX3" fmla="*/ 0 w 3619500"/>
              <a:gd name="connsiteY3" fmla="*/ 4049686 h 4049686"/>
              <a:gd name="connsiteX4" fmla="*/ 0 w 3619500"/>
              <a:gd name="connsiteY4" fmla="*/ 47625 h 4049686"/>
              <a:gd name="connsiteX0" fmla="*/ 0 w 3895725"/>
              <a:gd name="connsiteY0" fmla="*/ 542925 h 4544986"/>
              <a:gd name="connsiteX1" fmla="*/ 3895725 w 3895725"/>
              <a:gd name="connsiteY1" fmla="*/ 0 h 4544986"/>
              <a:gd name="connsiteX2" fmla="*/ 3324225 w 3895725"/>
              <a:gd name="connsiteY2" fmla="*/ 4544986 h 4544986"/>
              <a:gd name="connsiteX3" fmla="*/ 0 w 3895725"/>
              <a:gd name="connsiteY3" fmla="*/ 4544986 h 4544986"/>
              <a:gd name="connsiteX4" fmla="*/ 0 w 3895725"/>
              <a:gd name="connsiteY4" fmla="*/ 542925 h 4544986"/>
              <a:gd name="connsiteX0" fmla="*/ 1924050 w 5819775"/>
              <a:gd name="connsiteY0" fmla="*/ 542925 h 4544986"/>
              <a:gd name="connsiteX1" fmla="*/ 5819775 w 5819775"/>
              <a:gd name="connsiteY1" fmla="*/ 0 h 4544986"/>
              <a:gd name="connsiteX2" fmla="*/ 5248275 w 5819775"/>
              <a:gd name="connsiteY2" fmla="*/ 4544986 h 4544986"/>
              <a:gd name="connsiteX3" fmla="*/ 0 w 5819775"/>
              <a:gd name="connsiteY3" fmla="*/ 3516286 h 4544986"/>
              <a:gd name="connsiteX4" fmla="*/ 1924050 w 5819775"/>
              <a:gd name="connsiteY4" fmla="*/ 542925 h 4544986"/>
              <a:gd name="connsiteX0" fmla="*/ 1628775 w 5524500"/>
              <a:gd name="connsiteY0" fmla="*/ 542925 h 4544986"/>
              <a:gd name="connsiteX1" fmla="*/ 5524500 w 5524500"/>
              <a:gd name="connsiteY1" fmla="*/ 0 h 4544986"/>
              <a:gd name="connsiteX2" fmla="*/ 4953000 w 5524500"/>
              <a:gd name="connsiteY2" fmla="*/ 4544986 h 4544986"/>
              <a:gd name="connsiteX3" fmla="*/ 0 w 5524500"/>
              <a:gd name="connsiteY3" fmla="*/ 4287811 h 4544986"/>
              <a:gd name="connsiteX4" fmla="*/ 1628775 w 5524500"/>
              <a:gd name="connsiteY4" fmla="*/ 542925 h 4544986"/>
              <a:gd name="connsiteX0" fmla="*/ 971550 w 4867275"/>
              <a:gd name="connsiteY0" fmla="*/ 542925 h 4544986"/>
              <a:gd name="connsiteX1" fmla="*/ 4867275 w 4867275"/>
              <a:gd name="connsiteY1" fmla="*/ 0 h 4544986"/>
              <a:gd name="connsiteX2" fmla="*/ 4295775 w 4867275"/>
              <a:gd name="connsiteY2" fmla="*/ 4544986 h 4544986"/>
              <a:gd name="connsiteX3" fmla="*/ 0 w 4867275"/>
              <a:gd name="connsiteY3" fmla="*/ 4449736 h 4544986"/>
              <a:gd name="connsiteX4" fmla="*/ 971550 w 4867275"/>
              <a:gd name="connsiteY4" fmla="*/ 542925 h 4544986"/>
              <a:gd name="connsiteX0" fmla="*/ 476250 w 4371975"/>
              <a:gd name="connsiteY0" fmla="*/ 542925 h 4544986"/>
              <a:gd name="connsiteX1" fmla="*/ 4371975 w 4371975"/>
              <a:gd name="connsiteY1" fmla="*/ 0 h 4544986"/>
              <a:gd name="connsiteX2" fmla="*/ 3800475 w 4371975"/>
              <a:gd name="connsiteY2" fmla="*/ 4544986 h 4544986"/>
              <a:gd name="connsiteX3" fmla="*/ 0 w 4371975"/>
              <a:gd name="connsiteY3" fmla="*/ 4163986 h 4544986"/>
              <a:gd name="connsiteX4" fmla="*/ 476250 w 4371975"/>
              <a:gd name="connsiteY4" fmla="*/ 542925 h 4544986"/>
              <a:gd name="connsiteX0" fmla="*/ 685800 w 4581525"/>
              <a:gd name="connsiteY0" fmla="*/ 542925 h 4840261"/>
              <a:gd name="connsiteX1" fmla="*/ 4581525 w 4581525"/>
              <a:gd name="connsiteY1" fmla="*/ 0 h 4840261"/>
              <a:gd name="connsiteX2" fmla="*/ 4010025 w 4581525"/>
              <a:gd name="connsiteY2" fmla="*/ 4544986 h 4840261"/>
              <a:gd name="connsiteX3" fmla="*/ 0 w 4581525"/>
              <a:gd name="connsiteY3" fmla="*/ 4840261 h 4840261"/>
              <a:gd name="connsiteX4" fmla="*/ 685800 w 4581525"/>
              <a:gd name="connsiteY4" fmla="*/ 542925 h 4840261"/>
              <a:gd name="connsiteX0" fmla="*/ 685800 w 4581525"/>
              <a:gd name="connsiteY0" fmla="*/ 542925 h 4878361"/>
              <a:gd name="connsiteX1" fmla="*/ 4581525 w 4581525"/>
              <a:gd name="connsiteY1" fmla="*/ 0 h 4878361"/>
              <a:gd name="connsiteX2" fmla="*/ 4171950 w 4581525"/>
              <a:gd name="connsiteY2" fmla="*/ 4878361 h 4878361"/>
              <a:gd name="connsiteX3" fmla="*/ 0 w 4581525"/>
              <a:gd name="connsiteY3" fmla="*/ 4840261 h 4878361"/>
              <a:gd name="connsiteX4" fmla="*/ 685800 w 4581525"/>
              <a:gd name="connsiteY4" fmla="*/ 542925 h 4878361"/>
              <a:gd name="connsiteX0" fmla="*/ 685800 w 4581525"/>
              <a:gd name="connsiteY0" fmla="*/ 542925 h 5049811"/>
              <a:gd name="connsiteX1" fmla="*/ 4581525 w 4581525"/>
              <a:gd name="connsiteY1" fmla="*/ 0 h 5049811"/>
              <a:gd name="connsiteX2" fmla="*/ 4267200 w 4581525"/>
              <a:gd name="connsiteY2" fmla="*/ 5049811 h 5049811"/>
              <a:gd name="connsiteX3" fmla="*/ 0 w 4581525"/>
              <a:gd name="connsiteY3" fmla="*/ 4840261 h 5049811"/>
              <a:gd name="connsiteX4" fmla="*/ 685800 w 4581525"/>
              <a:gd name="connsiteY4" fmla="*/ 542925 h 5049811"/>
              <a:gd name="connsiteX0" fmla="*/ 685800 w 4581525"/>
              <a:gd name="connsiteY0" fmla="*/ 542925 h 5106961"/>
              <a:gd name="connsiteX1" fmla="*/ 4581525 w 4581525"/>
              <a:gd name="connsiteY1" fmla="*/ 0 h 5106961"/>
              <a:gd name="connsiteX2" fmla="*/ 4457700 w 4581525"/>
              <a:gd name="connsiteY2" fmla="*/ 5106961 h 5106961"/>
              <a:gd name="connsiteX3" fmla="*/ 0 w 4581525"/>
              <a:gd name="connsiteY3" fmla="*/ 4840261 h 5106961"/>
              <a:gd name="connsiteX4" fmla="*/ 685800 w 4581525"/>
              <a:gd name="connsiteY4" fmla="*/ 542925 h 5106961"/>
              <a:gd name="connsiteX0" fmla="*/ 685800 w 4600575"/>
              <a:gd name="connsiteY0" fmla="*/ 542925 h 5078386"/>
              <a:gd name="connsiteX1" fmla="*/ 4581525 w 4600575"/>
              <a:gd name="connsiteY1" fmla="*/ 0 h 5078386"/>
              <a:gd name="connsiteX2" fmla="*/ 4600575 w 4600575"/>
              <a:gd name="connsiteY2" fmla="*/ 5078386 h 5078386"/>
              <a:gd name="connsiteX3" fmla="*/ 0 w 4600575"/>
              <a:gd name="connsiteY3" fmla="*/ 4840261 h 5078386"/>
              <a:gd name="connsiteX4" fmla="*/ 685800 w 4600575"/>
              <a:gd name="connsiteY4" fmla="*/ 542925 h 5078386"/>
              <a:gd name="connsiteX0" fmla="*/ 685800 w 4600575"/>
              <a:gd name="connsiteY0" fmla="*/ 542925 h 5011711"/>
              <a:gd name="connsiteX1" fmla="*/ 4581525 w 4600575"/>
              <a:gd name="connsiteY1" fmla="*/ 0 h 5011711"/>
              <a:gd name="connsiteX2" fmla="*/ 4600575 w 4600575"/>
              <a:gd name="connsiteY2" fmla="*/ 5011711 h 5011711"/>
              <a:gd name="connsiteX3" fmla="*/ 0 w 4600575"/>
              <a:gd name="connsiteY3" fmla="*/ 4840261 h 5011711"/>
              <a:gd name="connsiteX4" fmla="*/ 685800 w 4600575"/>
              <a:gd name="connsiteY4" fmla="*/ 542925 h 5011711"/>
              <a:gd name="connsiteX0" fmla="*/ 685800 w 4657725"/>
              <a:gd name="connsiteY0" fmla="*/ 542925 h 5011711"/>
              <a:gd name="connsiteX1" fmla="*/ 4581525 w 4657725"/>
              <a:gd name="connsiteY1" fmla="*/ 0 h 5011711"/>
              <a:gd name="connsiteX2" fmla="*/ 4657725 w 4657725"/>
              <a:gd name="connsiteY2" fmla="*/ 5011711 h 5011711"/>
              <a:gd name="connsiteX3" fmla="*/ 0 w 4657725"/>
              <a:gd name="connsiteY3" fmla="*/ 4840261 h 5011711"/>
              <a:gd name="connsiteX4" fmla="*/ 685800 w 4657725"/>
              <a:gd name="connsiteY4" fmla="*/ 542925 h 5011711"/>
              <a:gd name="connsiteX0" fmla="*/ 495300 w 4467225"/>
              <a:gd name="connsiteY0" fmla="*/ 542925 h 5011711"/>
              <a:gd name="connsiteX1" fmla="*/ 4391025 w 4467225"/>
              <a:gd name="connsiteY1" fmla="*/ 0 h 5011711"/>
              <a:gd name="connsiteX2" fmla="*/ 4467225 w 4467225"/>
              <a:gd name="connsiteY2" fmla="*/ 5011711 h 5011711"/>
              <a:gd name="connsiteX3" fmla="*/ 0 w 4467225"/>
              <a:gd name="connsiteY3" fmla="*/ 4830736 h 5011711"/>
              <a:gd name="connsiteX4" fmla="*/ 495300 w 4467225"/>
              <a:gd name="connsiteY4" fmla="*/ 542925 h 5011711"/>
              <a:gd name="connsiteX0" fmla="*/ 438150 w 4410075"/>
              <a:gd name="connsiteY0" fmla="*/ 542925 h 5011711"/>
              <a:gd name="connsiteX1" fmla="*/ 4333875 w 4410075"/>
              <a:gd name="connsiteY1" fmla="*/ 0 h 5011711"/>
              <a:gd name="connsiteX2" fmla="*/ 4410075 w 4410075"/>
              <a:gd name="connsiteY2" fmla="*/ 5011711 h 5011711"/>
              <a:gd name="connsiteX3" fmla="*/ 0 w 4410075"/>
              <a:gd name="connsiteY3" fmla="*/ 4925986 h 5011711"/>
              <a:gd name="connsiteX4" fmla="*/ 438150 w 4410075"/>
              <a:gd name="connsiteY4" fmla="*/ 542925 h 5011711"/>
              <a:gd name="connsiteX0" fmla="*/ 361950 w 4333875"/>
              <a:gd name="connsiteY0" fmla="*/ 542925 h 5011711"/>
              <a:gd name="connsiteX1" fmla="*/ 4257675 w 4333875"/>
              <a:gd name="connsiteY1" fmla="*/ 0 h 5011711"/>
              <a:gd name="connsiteX2" fmla="*/ 4333875 w 4333875"/>
              <a:gd name="connsiteY2" fmla="*/ 5011711 h 5011711"/>
              <a:gd name="connsiteX3" fmla="*/ 0 w 4333875"/>
              <a:gd name="connsiteY3" fmla="*/ 4935511 h 5011711"/>
              <a:gd name="connsiteX4" fmla="*/ 361950 w 4333875"/>
              <a:gd name="connsiteY4" fmla="*/ 542925 h 5011711"/>
              <a:gd name="connsiteX0" fmla="*/ 295275 w 4267200"/>
              <a:gd name="connsiteY0" fmla="*/ 542925 h 5011711"/>
              <a:gd name="connsiteX1" fmla="*/ 4191000 w 4267200"/>
              <a:gd name="connsiteY1" fmla="*/ 0 h 5011711"/>
              <a:gd name="connsiteX2" fmla="*/ 4267200 w 4267200"/>
              <a:gd name="connsiteY2" fmla="*/ 5011711 h 5011711"/>
              <a:gd name="connsiteX3" fmla="*/ 0 w 4267200"/>
              <a:gd name="connsiteY3" fmla="*/ 4983136 h 5011711"/>
              <a:gd name="connsiteX4" fmla="*/ 295275 w 4267200"/>
              <a:gd name="connsiteY4" fmla="*/ 542925 h 5011711"/>
              <a:gd name="connsiteX0" fmla="*/ 285750 w 4257675"/>
              <a:gd name="connsiteY0" fmla="*/ 542925 h 5049811"/>
              <a:gd name="connsiteX1" fmla="*/ 4181475 w 4257675"/>
              <a:gd name="connsiteY1" fmla="*/ 0 h 5049811"/>
              <a:gd name="connsiteX2" fmla="*/ 4257675 w 4257675"/>
              <a:gd name="connsiteY2" fmla="*/ 5011711 h 5049811"/>
              <a:gd name="connsiteX3" fmla="*/ 0 w 4257675"/>
              <a:gd name="connsiteY3" fmla="*/ 5049811 h 5049811"/>
              <a:gd name="connsiteX4" fmla="*/ 285750 w 4257675"/>
              <a:gd name="connsiteY4" fmla="*/ 542925 h 5049811"/>
              <a:gd name="connsiteX0" fmla="*/ 285750 w 4181475"/>
              <a:gd name="connsiteY0" fmla="*/ 542925 h 5068861"/>
              <a:gd name="connsiteX1" fmla="*/ 4181475 w 4181475"/>
              <a:gd name="connsiteY1" fmla="*/ 0 h 5068861"/>
              <a:gd name="connsiteX2" fmla="*/ 4181475 w 4181475"/>
              <a:gd name="connsiteY2" fmla="*/ 5068861 h 5068861"/>
              <a:gd name="connsiteX3" fmla="*/ 0 w 4181475"/>
              <a:gd name="connsiteY3" fmla="*/ 5049811 h 5068861"/>
              <a:gd name="connsiteX4" fmla="*/ 285750 w 4181475"/>
              <a:gd name="connsiteY4" fmla="*/ 542925 h 5068861"/>
              <a:gd name="connsiteX0" fmla="*/ 285750 w 4257675"/>
              <a:gd name="connsiteY0" fmla="*/ 542925 h 5106961"/>
              <a:gd name="connsiteX1" fmla="*/ 4181475 w 4257675"/>
              <a:gd name="connsiteY1" fmla="*/ 0 h 5106961"/>
              <a:gd name="connsiteX2" fmla="*/ 4257675 w 4257675"/>
              <a:gd name="connsiteY2" fmla="*/ 5106961 h 5106961"/>
              <a:gd name="connsiteX3" fmla="*/ 0 w 4257675"/>
              <a:gd name="connsiteY3" fmla="*/ 5049811 h 5106961"/>
              <a:gd name="connsiteX4" fmla="*/ 285750 w 4257675"/>
              <a:gd name="connsiteY4" fmla="*/ 542925 h 5106961"/>
              <a:gd name="connsiteX0" fmla="*/ 314325 w 4286250"/>
              <a:gd name="connsiteY0" fmla="*/ 5429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314325 w 4286250"/>
              <a:gd name="connsiteY4" fmla="*/ 542925 h 5106961"/>
              <a:gd name="connsiteX0" fmla="*/ 457200 w 4286250"/>
              <a:gd name="connsiteY0" fmla="*/ 41910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57200 w 4286250"/>
              <a:gd name="connsiteY4" fmla="*/ 419100 h 5106961"/>
              <a:gd name="connsiteX0" fmla="*/ 419100 w 4286250"/>
              <a:gd name="connsiteY0" fmla="*/ 2476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19100 w 4286250"/>
              <a:gd name="connsiteY4" fmla="*/ 247650 h 5106961"/>
              <a:gd name="connsiteX0" fmla="*/ 371475 w 4286250"/>
              <a:gd name="connsiteY0" fmla="*/ 0 h 5364136"/>
              <a:gd name="connsiteX1" fmla="*/ 4210050 w 4286250"/>
              <a:gd name="connsiteY1" fmla="*/ 257175 h 5364136"/>
              <a:gd name="connsiteX2" fmla="*/ 4286250 w 4286250"/>
              <a:gd name="connsiteY2" fmla="*/ 5364136 h 5364136"/>
              <a:gd name="connsiteX3" fmla="*/ 0 w 4286250"/>
              <a:gd name="connsiteY3" fmla="*/ 5278411 h 5364136"/>
              <a:gd name="connsiteX4" fmla="*/ 371475 w 4286250"/>
              <a:gd name="connsiteY4" fmla="*/ 0 h 5364136"/>
              <a:gd name="connsiteX0" fmla="*/ 323850 w 4286250"/>
              <a:gd name="connsiteY0" fmla="*/ 0 h 5164111"/>
              <a:gd name="connsiteX1" fmla="*/ 4210050 w 4286250"/>
              <a:gd name="connsiteY1" fmla="*/ 57150 h 5164111"/>
              <a:gd name="connsiteX2" fmla="*/ 4286250 w 4286250"/>
              <a:gd name="connsiteY2" fmla="*/ 5164111 h 5164111"/>
              <a:gd name="connsiteX3" fmla="*/ 0 w 4286250"/>
              <a:gd name="connsiteY3" fmla="*/ 5078386 h 5164111"/>
              <a:gd name="connsiteX4" fmla="*/ 323850 w 4286250"/>
              <a:gd name="connsiteY4" fmla="*/ 0 h 5164111"/>
              <a:gd name="connsiteX0" fmla="*/ 219075 w 4286250"/>
              <a:gd name="connsiteY0" fmla="*/ 0 h 5126011"/>
              <a:gd name="connsiteX1" fmla="*/ 4210050 w 4286250"/>
              <a:gd name="connsiteY1" fmla="*/ 19050 h 5126011"/>
              <a:gd name="connsiteX2" fmla="*/ 4286250 w 4286250"/>
              <a:gd name="connsiteY2" fmla="*/ 5126011 h 5126011"/>
              <a:gd name="connsiteX3" fmla="*/ 0 w 4286250"/>
              <a:gd name="connsiteY3" fmla="*/ 5040286 h 5126011"/>
              <a:gd name="connsiteX4" fmla="*/ 219075 w 4286250"/>
              <a:gd name="connsiteY4" fmla="*/ 0 h 5126011"/>
              <a:gd name="connsiteX0" fmla="*/ 123825 w 4286250"/>
              <a:gd name="connsiteY0" fmla="*/ 95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23825 w 4286250"/>
              <a:gd name="connsiteY4" fmla="*/ 9525 h 5106961"/>
              <a:gd name="connsiteX0" fmla="*/ 104775 w 4286250"/>
              <a:gd name="connsiteY0" fmla="*/ 952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04775 w 4286250"/>
              <a:gd name="connsiteY4" fmla="*/ 95250 h 5106961"/>
              <a:gd name="connsiteX0" fmla="*/ 104775 w 4286250"/>
              <a:gd name="connsiteY0" fmla="*/ 161925 h 5173636"/>
              <a:gd name="connsiteX1" fmla="*/ 4257675 w 4286250"/>
              <a:gd name="connsiteY1" fmla="*/ 0 h 5173636"/>
              <a:gd name="connsiteX2" fmla="*/ 4286250 w 4286250"/>
              <a:gd name="connsiteY2" fmla="*/ 5173636 h 5173636"/>
              <a:gd name="connsiteX3" fmla="*/ 0 w 4286250"/>
              <a:gd name="connsiteY3" fmla="*/ 5087911 h 5173636"/>
              <a:gd name="connsiteX4" fmla="*/ 104775 w 4286250"/>
              <a:gd name="connsiteY4" fmla="*/ 161925 h 5173636"/>
              <a:gd name="connsiteX0" fmla="*/ 104775 w 4286250"/>
              <a:gd name="connsiteY0" fmla="*/ 276225 h 5287936"/>
              <a:gd name="connsiteX1" fmla="*/ 4229100 w 4286250"/>
              <a:gd name="connsiteY1" fmla="*/ 0 h 5287936"/>
              <a:gd name="connsiteX2" fmla="*/ 4286250 w 4286250"/>
              <a:gd name="connsiteY2" fmla="*/ 5287936 h 5287936"/>
              <a:gd name="connsiteX3" fmla="*/ 0 w 4286250"/>
              <a:gd name="connsiteY3" fmla="*/ 5202211 h 5287936"/>
              <a:gd name="connsiteX4" fmla="*/ 104775 w 4286250"/>
              <a:gd name="connsiteY4" fmla="*/ 276225 h 5287936"/>
              <a:gd name="connsiteX0" fmla="*/ 104775 w 4286250"/>
              <a:gd name="connsiteY0" fmla="*/ 333375 h 5345086"/>
              <a:gd name="connsiteX1" fmla="*/ 4191000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259361 h 5345086"/>
              <a:gd name="connsiteX4" fmla="*/ 104775 w 4286250"/>
              <a:gd name="connsiteY4" fmla="*/ 333375 h 5345086"/>
              <a:gd name="connsiteX0" fmla="*/ 104775 w 4286250"/>
              <a:gd name="connsiteY0" fmla="*/ 323850 h 5335561"/>
              <a:gd name="connsiteX1" fmla="*/ 4105275 w 4286250"/>
              <a:gd name="connsiteY1" fmla="*/ 0 h 5335561"/>
              <a:gd name="connsiteX2" fmla="*/ 4286250 w 4286250"/>
              <a:gd name="connsiteY2" fmla="*/ 5335561 h 5335561"/>
              <a:gd name="connsiteX3" fmla="*/ 0 w 4286250"/>
              <a:gd name="connsiteY3" fmla="*/ 5249836 h 5335561"/>
              <a:gd name="connsiteX4" fmla="*/ 104775 w 4286250"/>
              <a:gd name="connsiteY4" fmla="*/ 323850 h 5335561"/>
              <a:gd name="connsiteX0" fmla="*/ 104775 w 4286250"/>
              <a:gd name="connsiteY0" fmla="*/ 257175 h 5268886"/>
              <a:gd name="connsiteX1" fmla="*/ 4067175 w 4286250"/>
              <a:gd name="connsiteY1" fmla="*/ 0 h 5268886"/>
              <a:gd name="connsiteX2" fmla="*/ 4286250 w 4286250"/>
              <a:gd name="connsiteY2" fmla="*/ 5268886 h 5268886"/>
              <a:gd name="connsiteX3" fmla="*/ 0 w 4286250"/>
              <a:gd name="connsiteY3" fmla="*/ 5183161 h 5268886"/>
              <a:gd name="connsiteX4" fmla="*/ 104775 w 4286250"/>
              <a:gd name="connsiteY4" fmla="*/ 257175 h 5268886"/>
              <a:gd name="connsiteX0" fmla="*/ 104775 w 4286250"/>
              <a:gd name="connsiteY0" fmla="*/ 238125 h 5249836"/>
              <a:gd name="connsiteX1" fmla="*/ 4057650 w 4286250"/>
              <a:gd name="connsiteY1" fmla="*/ 0 h 5249836"/>
              <a:gd name="connsiteX2" fmla="*/ 4286250 w 4286250"/>
              <a:gd name="connsiteY2" fmla="*/ 5249836 h 5249836"/>
              <a:gd name="connsiteX3" fmla="*/ 0 w 4286250"/>
              <a:gd name="connsiteY3" fmla="*/ 5164111 h 5249836"/>
              <a:gd name="connsiteX4" fmla="*/ 104775 w 4286250"/>
              <a:gd name="connsiteY4" fmla="*/ 238125 h 5249836"/>
              <a:gd name="connsiteX0" fmla="*/ 57150 w 4238625"/>
              <a:gd name="connsiteY0" fmla="*/ 238125 h 5249836"/>
              <a:gd name="connsiteX1" fmla="*/ 4010025 w 4238625"/>
              <a:gd name="connsiteY1" fmla="*/ 0 h 5249836"/>
              <a:gd name="connsiteX2" fmla="*/ 4238625 w 4238625"/>
              <a:gd name="connsiteY2" fmla="*/ 5249836 h 5249836"/>
              <a:gd name="connsiteX3" fmla="*/ 0 w 4238625"/>
              <a:gd name="connsiteY3" fmla="*/ 5164111 h 5249836"/>
              <a:gd name="connsiteX4" fmla="*/ 57150 w 4238625"/>
              <a:gd name="connsiteY4" fmla="*/ 238125 h 5249836"/>
              <a:gd name="connsiteX0" fmla="*/ 38100 w 4219575"/>
              <a:gd name="connsiteY0" fmla="*/ 238125 h 5249836"/>
              <a:gd name="connsiteX1" fmla="*/ 3990975 w 4219575"/>
              <a:gd name="connsiteY1" fmla="*/ 0 h 5249836"/>
              <a:gd name="connsiteX2" fmla="*/ 4219575 w 4219575"/>
              <a:gd name="connsiteY2" fmla="*/ 5249836 h 5249836"/>
              <a:gd name="connsiteX3" fmla="*/ 0 w 4219575"/>
              <a:gd name="connsiteY3" fmla="*/ 5240311 h 5249836"/>
              <a:gd name="connsiteX4" fmla="*/ 38100 w 4219575"/>
              <a:gd name="connsiteY4" fmla="*/ 238125 h 5249836"/>
              <a:gd name="connsiteX0" fmla="*/ 0 w 4181475"/>
              <a:gd name="connsiteY0" fmla="*/ 238125 h 5249836"/>
              <a:gd name="connsiteX1" fmla="*/ 3952875 w 4181475"/>
              <a:gd name="connsiteY1" fmla="*/ 0 h 5249836"/>
              <a:gd name="connsiteX2" fmla="*/ 4181475 w 4181475"/>
              <a:gd name="connsiteY2" fmla="*/ 5249836 h 5249836"/>
              <a:gd name="connsiteX3" fmla="*/ 9525 w 4181475"/>
              <a:gd name="connsiteY3" fmla="*/ 5240311 h 5249836"/>
              <a:gd name="connsiteX4" fmla="*/ 0 w 4181475"/>
              <a:gd name="connsiteY4" fmla="*/ 238125 h 5249836"/>
              <a:gd name="connsiteX0" fmla="*/ 0 w 4152900"/>
              <a:gd name="connsiteY0" fmla="*/ 238125 h 5316511"/>
              <a:gd name="connsiteX1" fmla="*/ 3952875 w 4152900"/>
              <a:gd name="connsiteY1" fmla="*/ 0 h 5316511"/>
              <a:gd name="connsiteX2" fmla="*/ 4152900 w 4152900"/>
              <a:gd name="connsiteY2" fmla="*/ 5316511 h 5316511"/>
              <a:gd name="connsiteX3" fmla="*/ 9525 w 4152900"/>
              <a:gd name="connsiteY3" fmla="*/ 5240311 h 5316511"/>
              <a:gd name="connsiteX4" fmla="*/ 0 w 4152900"/>
              <a:gd name="connsiteY4" fmla="*/ 238125 h 5316511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240311 h 5345086"/>
              <a:gd name="connsiteX4" fmla="*/ 0 w 4210050"/>
              <a:gd name="connsiteY4" fmla="*/ 238125 h 5345086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183161 h 5345086"/>
              <a:gd name="connsiteX4" fmla="*/ 0 w 4210050"/>
              <a:gd name="connsiteY4" fmla="*/ 238125 h 5345086"/>
              <a:gd name="connsiteX0" fmla="*/ 47625 w 4257675"/>
              <a:gd name="connsiteY0" fmla="*/ 238125 h 5345086"/>
              <a:gd name="connsiteX1" fmla="*/ 4000500 w 4257675"/>
              <a:gd name="connsiteY1" fmla="*/ 0 h 5345086"/>
              <a:gd name="connsiteX2" fmla="*/ 4257675 w 4257675"/>
              <a:gd name="connsiteY2" fmla="*/ 5345086 h 5345086"/>
              <a:gd name="connsiteX3" fmla="*/ 0 w 4257675"/>
              <a:gd name="connsiteY3" fmla="*/ 5173636 h 5345086"/>
              <a:gd name="connsiteX4" fmla="*/ 47625 w 4257675"/>
              <a:gd name="connsiteY4" fmla="*/ 238125 h 5345086"/>
              <a:gd name="connsiteX0" fmla="*/ 76200 w 4286250"/>
              <a:gd name="connsiteY0" fmla="*/ 238125 h 5345086"/>
              <a:gd name="connsiteX1" fmla="*/ 4029075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154586 h 5345086"/>
              <a:gd name="connsiteX4" fmla="*/ 76200 w 4286250"/>
              <a:gd name="connsiteY4" fmla="*/ 238125 h 5345086"/>
              <a:gd name="connsiteX0" fmla="*/ 123825 w 4333875"/>
              <a:gd name="connsiteY0" fmla="*/ 238125 h 5345086"/>
              <a:gd name="connsiteX1" fmla="*/ 4076700 w 4333875"/>
              <a:gd name="connsiteY1" fmla="*/ 0 h 5345086"/>
              <a:gd name="connsiteX2" fmla="*/ 4333875 w 4333875"/>
              <a:gd name="connsiteY2" fmla="*/ 5345086 h 5345086"/>
              <a:gd name="connsiteX3" fmla="*/ 0 w 4333875"/>
              <a:gd name="connsiteY3" fmla="*/ 5164111 h 5345086"/>
              <a:gd name="connsiteX4" fmla="*/ 123825 w 4333875"/>
              <a:gd name="connsiteY4" fmla="*/ 238125 h 5345086"/>
              <a:gd name="connsiteX0" fmla="*/ 114300 w 4324350"/>
              <a:gd name="connsiteY0" fmla="*/ 238125 h 5345086"/>
              <a:gd name="connsiteX1" fmla="*/ 4067175 w 4324350"/>
              <a:gd name="connsiteY1" fmla="*/ 0 h 5345086"/>
              <a:gd name="connsiteX2" fmla="*/ 4324350 w 4324350"/>
              <a:gd name="connsiteY2" fmla="*/ 5345086 h 5345086"/>
              <a:gd name="connsiteX3" fmla="*/ 0 w 4324350"/>
              <a:gd name="connsiteY3" fmla="*/ 5192686 h 5345086"/>
              <a:gd name="connsiteX4" fmla="*/ 114300 w 4324350"/>
              <a:gd name="connsiteY4" fmla="*/ 238125 h 5345086"/>
              <a:gd name="connsiteX0" fmla="*/ 114300 w 4257675"/>
              <a:gd name="connsiteY0" fmla="*/ 238125 h 5364136"/>
              <a:gd name="connsiteX1" fmla="*/ 4067175 w 4257675"/>
              <a:gd name="connsiteY1" fmla="*/ 0 h 5364136"/>
              <a:gd name="connsiteX2" fmla="*/ 4257675 w 4257675"/>
              <a:gd name="connsiteY2" fmla="*/ 5364136 h 5364136"/>
              <a:gd name="connsiteX3" fmla="*/ 0 w 4257675"/>
              <a:gd name="connsiteY3" fmla="*/ 5192686 h 5364136"/>
              <a:gd name="connsiteX4" fmla="*/ 114300 w 4257675"/>
              <a:gd name="connsiteY4" fmla="*/ 238125 h 5364136"/>
              <a:gd name="connsiteX0" fmla="*/ 114300 w 4295775"/>
              <a:gd name="connsiteY0" fmla="*/ 238125 h 5354611"/>
              <a:gd name="connsiteX1" fmla="*/ 4067175 w 4295775"/>
              <a:gd name="connsiteY1" fmla="*/ 0 h 5354611"/>
              <a:gd name="connsiteX2" fmla="*/ 4295775 w 4295775"/>
              <a:gd name="connsiteY2" fmla="*/ 5354611 h 5354611"/>
              <a:gd name="connsiteX3" fmla="*/ 0 w 4295775"/>
              <a:gd name="connsiteY3" fmla="*/ 5192686 h 5354611"/>
              <a:gd name="connsiteX4" fmla="*/ 114300 w 4295775"/>
              <a:gd name="connsiteY4" fmla="*/ 238125 h 5354611"/>
              <a:gd name="connsiteX0" fmla="*/ 114300 w 4305300"/>
              <a:gd name="connsiteY0" fmla="*/ 238125 h 5335561"/>
              <a:gd name="connsiteX1" fmla="*/ 4067175 w 4305300"/>
              <a:gd name="connsiteY1" fmla="*/ 0 h 5335561"/>
              <a:gd name="connsiteX2" fmla="*/ 4305300 w 4305300"/>
              <a:gd name="connsiteY2" fmla="*/ 5335561 h 5335561"/>
              <a:gd name="connsiteX3" fmla="*/ 0 w 4305300"/>
              <a:gd name="connsiteY3" fmla="*/ 5192686 h 5335561"/>
              <a:gd name="connsiteX4" fmla="*/ 114300 w 4305300"/>
              <a:gd name="connsiteY4" fmla="*/ 238125 h 5335561"/>
              <a:gd name="connsiteX0" fmla="*/ 114300 w 4333875"/>
              <a:gd name="connsiteY0" fmla="*/ 238125 h 5316511"/>
              <a:gd name="connsiteX1" fmla="*/ 4067175 w 4333875"/>
              <a:gd name="connsiteY1" fmla="*/ 0 h 5316511"/>
              <a:gd name="connsiteX2" fmla="*/ 4333875 w 4333875"/>
              <a:gd name="connsiteY2" fmla="*/ 5316511 h 5316511"/>
              <a:gd name="connsiteX3" fmla="*/ 0 w 4333875"/>
              <a:gd name="connsiteY3" fmla="*/ 5192686 h 5316511"/>
              <a:gd name="connsiteX4" fmla="*/ 114300 w 4333875"/>
              <a:gd name="connsiteY4" fmla="*/ 238125 h 5316511"/>
              <a:gd name="connsiteX0" fmla="*/ 114300 w 4352925"/>
              <a:gd name="connsiteY0" fmla="*/ 238125 h 5316511"/>
              <a:gd name="connsiteX1" fmla="*/ 4067175 w 4352925"/>
              <a:gd name="connsiteY1" fmla="*/ 0 h 5316511"/>
              <a:gd name="connsiteX2" fmla="*/ 4352925 w 4352925"/>
              <a:gd name="connsiteY2" fmla="*/ 5316511 h 5316511"/>
              <a:gd name="connsiteX3" fmla="*/ 0 w 4352925"/>
              <a:gd name="connsiteY3" fmla="*/ 5192686 h 5316511"/>
              <a:gd name="connsiteX4" fmla="*/ 114300 w 4352925"/>
              <a:gd name="connsiteY4" fmla="*/ 238125 h 53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925" h="5316511">
                <a:moveTo>
                  <a:pt x="114300" y="238125"/>
                </a:moveTo>
                <a:lnTo>
                  <a:pt x="4067175" y="0"/>
                </a:lnTo>
                <a:lnTo>
                  <a:pt x="4352925" y="5316511"/>
                </a:lnTo>
                <a:lnTo>
                  <a:pt x="0" y="5192686"/>
                </a:lnTo>
                <a:lnTo>
                  <a:pt x="114300" y="2381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isometricBottomDown">
              <a:rot lat="2265677" lon="18553879" rev="17793884"/>
            </a:camera>
            <a:lightRig rig="threePt" dir="t"/>
          </a:scene3d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239407" y="117332"/>
            <a:ext cx="3276444" cy="4006993"/>
          </a:xfrm>
          <a:custGeom>
            <a:avLst/>
            <a:gdLst>
              <a:gd name="connsiteX0" fmla="*/ 0 w 3324225"/>
              <a:gd name="connsiteY0" fmla="*/ 0 h 4002061"/>
              <a:gd name="connsiteX1" fmla="*/ 3324225 w 3324225"/>
              <a:gd name="connsiteY1" fmla="*/ 0 h 4002061"/>
              <a:gd name="connsiteX2" fmla="*/ 3324225 w 3324225"/>
              <a:gd name="connsiteY2" fmla="*/ 4002061 h 4002061"/>
              <a:gd name="connsiteX3" fmla="*/ 0 w 3324225"/>
              <a:gd name="connsiteY3" fmla="*/ 4002061 h 4002061"/>
              <a:gd name="connsiteX4" fmla="*/ 0 w 3324225"/>
              <a:gd name="connsiteY4" fmla="*/ 0 h 4002061"/>
              <a:gd name="connsiteX0" fmla="*/ 0 w 3619500"/>
              <a:gd name="connsiteY0" fmla="*/ 47625 h 4049686"/>
              <a:gd name="connsiteX1" fmla="*/ 3619500 w 3619500"/>
              <a:gd name="connsiteY1" fmla="*/ 0 h 4049686"/>
              <a:gd name="connsiteX2" fmla="*/ 3324225 w 3619500"/>
              <a:gd name="connsiteY2" fmla="*/ 4049686 h 4049686"/>
              <a:gd name="connsiteX3" fmla="*/ 0 w 3619500"/>
              <a:gd name="connsiteY3" fmla="*/ 4049686 h 4049686"/>
              <a:gd name="connsiteX4" fmla="*/ 0 w 3619500"/>
              <a:gd name="connsiteY4" fmla="*/ 47625 h 4049686"/>
              <a:gd name="connsiteX0" fmla="*/ 0 w 3895725"/>
              <a:gd name="connsiteY0" fmla="*/ 542925 h 4544986"/>
              <a:gd name="connsiteX1" fmla="*/ 3895725 w 3895725"/>
              <a:gd name="connsiteY1" fmla="*/ 0 h 4544986"/>
              <a:gd name="connsiteX2" fmla="*/ 3324225 w 3895725"/>
              <a:gd name="connsiteY2" fmla="*/ 4544986 h 4544986"/>
              <a:gd name="connsiteX3" fmla="*/ 0 w 3895725"/>
              <a:gd name="connsiteY3" fmla="*/ 4544986 h 4544986"/>
              <a:gd name="connsiteX4" fmla="*/ 0 w 3895725"/>
              <a:gd name="connsiteY4" fmla="*/ 542925 h 4544986"/>
              <a:gd name="connsiteX0" fmla="*/ 1924050 w 5819775"/>
              <a:gd name="connsiteY0" fmla="*/ 542925 h 4544986"/>
              <a:gd name="connsiteX1" fmla="*/ 5819775 w 5819775"/>
              <a:gd name="connsiteY1" fmla="*/ 0 h 4544986"/>
              <a:gd name="connsiteX2" fmla="*/ 5248275 w 5819775"/>
              <a:gd name="connsiteY2" fmla="*/ 4544986 h 4544986"/>
              <a:gd name="connsiteX3" fmla="*/ 0 w 5819775"/>
              <a:gd name="connsiteY3" fmla="*/ 3516286 h 4544986"/>
              <a:gd name="connsiteX4" fmla="*/ 1924050 w 5819775"/>
              <a:gd name="connsiteY4" fmla="*/ 542925 h 4544986"/>
              <a:gd name="connsiteX0" fmla="*/ 1628775 w 5524500"/>
              <a:gd name="connsiteY0" fmla="*/ 542925 h 4544986"/>
              <a:gd name="connsiteX1" fmla="*/ 5524500 w 5524500"/>
              <a:gd name="connsiteY1" fmla="*/ 0 h 4544986"/>
              <a:gd name="connsiteX2" fmla="*/ 4953000 w 5524500"/>
              <a:gd name="connsiteY2" fmla="*/ 4544986 h 4544986"/>
              <a:gd name="connsiteX3" fmla="*/ 0 w 5524500"/>
              <a:gd name="connsiteY3" fmla="*/ 4287811 h 4544986"/>
              <a:gd name="connsiteX4" fmla="*/ 1628775 w 5524500"/>
              <a:gd name="connsiteY4" fmla="*/ 542925 h 4544986"/>
              <a:gd name="connsiteX0" fmla="*/ 971550 w 4867275"/>
              <a:gd name="connsiteY0" fmla="*/ 542925 h 4544986"/>
              <a:gd name="connsiteX1" fmla="*/ 4867275 w 4867275"/>
              <a:gd name="connsiteY1" fmla="*/ 0 h 4544986"/>
              <a:gd name="connsiteX2" fmla="*/ 4295775 w 4867275"/>
              <a:gd name="connsiteY2" fmla="*/ 4544986 h 4544986"/>
              <a:gd name="connsiteX3" fmla="*/ 0 w 4867275"/>
              <a:gd name="connsiteY3" fmla="*/ 4449736 h 4544986"/>
              <a:gd name="connsiteX4" fmla="*/ 971550 w 4867275"/>
              <a:gd name="connsiteY4" fmla="*/ 542925 h 4544986"/>
              <a:gd name="connsiteX0" fmla="*/ 476250 w 4371975"/>
              <a:gd name="connsiteY0" fmla="*/ 542925 h 4544986"/>
              <a:gd name="connsiteX1" fmla="*/ 4371975 w 4371975"/>
              <a:gd name="connsiteY1" fmla="*/ 0 h 4544986"/>
              <a:gd name="connsiteX2" fmla="*/ 3800475 w 4371975"/>
              <a:gd name="connsiteY2" fmla="*/ 4544986 h 4544986"/>
              <a:gd name="connsiteX3" fmla="*/ 0 w 4371975"/>
              <a:gd name="connsiteY3" fmla="*/ 4163986 h 4544986"/>
              <a:gd name="connsiteX4" fmla="*/ 476250 w 4371975"/>
              <a:gd name="connsiteY4" fmla="*/ 542925 h 4544986"/>
              <a:gd name="connsiteX0" fmla="*/ 685800 w 4581525"/>
              <a:gd name="connsiteY0" fmla="*/ 542925 h 4840261"/>
              <a:gd name="connsiteX1" fmla="*/ 4581525 w 4581525"/>
              <a:gd name="connsiteY1" fmla="*/ 0 h 4840261"/>
              <a:gd name="connsiteX2" fmla="*/ 4010025 w 4581525"/>
              <a:gd name="connsiteY2" fmla="*/ 4544986 h 4840261"/>
              <a:gd name="connsiteX3" fmla="*/ 0 w 4581525"/>
              <a:gd name="connsiteY3" fmla="*/ 4840261 h 4840261"/>
              <a:gd name="connsiteX4" fmla="*/ 685800 w 4581525"/>
              <a:gd name="connsiteY4" fmla="*/ 542925 h 4840261"/>
              <a:gd name="connsiteX0" fmla="*/ 685800 w 4581525"/>
              <a:gd name="connsiteY0" fmla="*/ 542925 h 4878361"/>
              <a:gd name="connsiteX1" fmla="*/ 4581525 w 4581525"/>
              <a:gd name="connsiteY1" fmla="*/ 0 h 4878361"/>
              <a:gd name="connsiteX2" fmla="*/ 4171950 w 4581525"/>
              <a:gd name="connsiteY2" fmla="*/ 4878361 h 4878361"/>
              <a:gd name="connsiteX3" fmla="*/ 0 w 4581525"/>
              <a:gd name="connsiteY3" fmla="*/ 4840261 h 4878361"/>
              <a:gd name="connsiteX4" fmla="*/ 685800 w 4581525"/>
              <a:gd name="connsiteY4" fmla="*/ 542925 h 4878361"/>
              <a:gd name="connsiteX0" fmla="*/ 685800 w 4581525"/>
              <a:gd name="connsiteY0" fmla="*/ 542925 h 5049811"/>
              <a:gd name="connsiteX1" fmla="*/ 4581525 w 4581525"/>
              <a:gd name="connsiteY1" fmla="*/ 0 h 5049811"/>
              <a:gd name="connsiteX2" fmla="*/ 4267200 w 4581525"/>
              <a:gd name="connsiteY2" fmla="*/ 5049811 h 5049811"/>
              <a:gd name="connsiteX3" fmla="*/ 0 w 4581525"/>
              <a:gd name="connsiteY3" fmla="*/ 4840261 h 5049811"/>
              <a:gd name="connsiteX4" fmla="*/ 685800 w 4581525"/>
              <a:gd name="connsiteY4" fmla="*/ 542925 h 5049811"/>
              <a:gd name="connsiteX0" fmla="*/ 685800 w 4581525"/>
              <a:gd name="connsiteY0" fmla="*/ 542925 h 5106961"/>
              <a:gd name="connsiteX1" fmla="*/ 4581525 w 4581525"/>
              <a:gd name="connsiteY1" fmla="*/ 0 h 5106961"/>
              <a:gd name="connsiteX2" fmla="*/ 4457700 w 4581525"/>
              <a:gd name="connsiteY2" fmla="*/ 5106961 h 5106961"/>
              <a:gd name="connsiteX3" fmla="*/ 0 w 4581525"/>
              <a:gd name="connsiteY3" fmla="*/ 4840261 h 5106961"/>
              <a:gd name="connsiteX4" fmla="*/ 685800 w 4581525"/>
              <a:gd name="connsiteY4" fmla="*/ 542925 h 5106961"/>
              <a:gd name="connsiteX0" fmla="*/ 685800 w 4600575"/>
              <a:gd name="connsiteY0" fmla="*/ 542925 h 5078386"/>
              <a:gd name="connsiteX1" fmla="*/ 4581525 w 4600575"/>
              <a:gd name="connsiteY1" fmla="*/ 0 h 5078386"/>
              <a:gd name="connsiteX2" fmla="*/ 4600575 w 4600575"/>
              <a:gd name="connsiteY2" fmla="*/ 5078386 h 5078386"/>
              <a:gd name="connsiteX3" fmla="*/ 0 w 4600575"/>
              <a:gd name="connsiteY3" fmla="*/ 4840261 h 5078386"/>
              <a:gd name="connsiteX4" fmla="*/ 685800 w 4600575"/>
              <a:gd name="connsiteY4" fmla="*/ 542925 h 5078386"/>
              <a:gd name="connsiteX0" fmla="*/ 685800 w 4600575"/>
              <a:gd name="connsiteY0" fmla="*/ 542925 h 5011711"/>
              <a:gd name="connsiteX1" fmla="*/ 4581525 w 4600575"/>
              <a:gd name="connsiteY1" fmla="*/ 0 h 5011711"/>
              <a:gd name="connsiteX2" fmla="*/ 4600575 w 4600575"/>
              <a:gd name="connsiteY2" fmla="*/ 5011711 h 5011711"/>
              <a:gd name="connsiteX3" fmla="*/ 0 w 4600575"/>
              <a:gd name="connsiteY3" fmla="*/ 4840261 h 5011711"/>
              <a:gd name="connsiteX4" fmla="*/ 685800 w 4600575"/>
              <a:gd name="connsiteY4" fmla="*/ 542925 h 5011711"/>
              <a:gd name="connsiteX0" fmla="*/ 685800 w 4657725"/>
              <a:gd name="connsiteY0" fmla="*/ 542925 h 5011711"/>
              <a:gd name="connsiteX1" fmla="*/ 4581525 w 4657725"/>
              <a:gd name="connsiteY1" fmla="*/ 0 h 5011711"/>
              <a:gd name="connsiteX2" fmla="*/ 4657725 w 4657725"/>
              <a:gd name="connsiteY2" fmla="*/ 5011711 h 5011711"/>
              <a:gd name="connsiteX3" fmla="*/ 0 w 4657725"/>
              <a:gd name="connsiteY3" fmla="*/ 4840261 h 5011711"/>
              <a:gd name="connsiteX4" fmla="*/ 685800 w 4657725"/>
              <a:gd name="connsiteY4" fmla="*/ 542925 h 5011711"/>
              <a:gd name="connsiteX0" fmla="*/ 495300 w 4467225"/>
              <a:gd name="connsiteY0" fmla="*/ 542925 h 5011711"/>
              <a:gd name="connsiteX1" fmla="*/ 4391025 w 4467225"/>
              <a:gd name="connsiteY1" fmla="*/ 0 h 5011711"/>
              <a:gd name="connsiteX2" fmla="*/ 4467225 w 4467225"/>
              <a:gd name="connsiteY2" fmla="*/ 5011711 h 5011711"/>
              <a:gd name="connsiteX3" fmla="*/ 0 w 4467225"/>
              <a:gd name="connsiteY3" fmla="*/ 4830736 h 5011711"/>
              <a:gd name="connsiteX4" fmla="*/ 495300 w 4467225"/>
              <a:gd name="connsiteY4" fmla="*/ 542925 h 5011711"/>
              <a:gd name="connsiteX0" fmla="*/ 438150 w 4410075"/>
              <a:gd name="connsiteY0" fmla="*/ 542925 h 5011711"/>
              <a:gd name="connsiteX1" fmla="*/ 4333875 w 4410075"/>
              <a:gd name="connsiteY1" fmla="*/ 0 h 5011711"/>
              <a:gd name="connsiteX2" fmla="*/ 4410075 w 4410075"/>
              <a:gd name="connsiteY2" fmla="*/ 5011711 h 5011711"/>
              <a:gd name="connsiteX3" fmla="*/ 0 w 4410075"/>
              <a:gd name="connsiteY3" fmla="*/ 4925986 h 5011711"/>
              <a:gd name="connsiteX4" fmla="*/ 438150 w 4410075"/>
              <a:gd name="connsiteY4" fmla="*/ 542925 h 5011711"/>
              <a:gd name="connsiteX0" fmla="*/ 361950 w 4333875"/>
              <a:gd name="connsiteY0" fmla="*/ 542925 h 5011711"/>
              <a:gd name="connsiteX1" fmla="*/ 4257675 w 4333875"/>
              <a:gd name="connsiteY1" fmla="*/ 0 h 5011711"/>
              <a:gd name="connsiteX2" fmla="*/ 4333875 w 4333875"/>
              <a:gd name="connsiteY2" fmla="*/ 5011711 h 5011711"/>
              <a:gd name="connsiteX3" fmla="*/ 0 w 4333875"/>
              <a:gd name="connsiteY3" fmla="*/ 4935511 h 5011711"/>
              <a:gd name="connsiteX4" fmla="*/ 361950 w 4333875"/>
              <a:gd name="connsiteY4" fmla="*/ 542925 h 5011711"/>
              <a:gd name="connsiteX0" fmla="*/ 295275 w 4267200"/>
              <a:gd name="connsiteY0" fmla="*/ 542925 h 5011711"/>
              <a:gd name="connsiteX1" fmla="*/ 4191000 w 4267200"/>
              <a:gd name="connsiteY1" fmla="*/ 0 h 5011711"/>
              <a:gd name="connsiteX2" fmla="*/ 4267200 w 4267200"/>
              <a:gd name="connsiteY2" fmla="*/ 5011711 h 5011711"/>
              <a:gd name="connsiteX3" fmla="*/ 0 w 4267200"/>
              <a:gd name="connsiteY3" fmla="*/ 4983136 h 5011711"/>
              <a:gd name="connsiteX4" fmla="*/ 295275 w 4267200"/>
              <a:gd name="connsiteY4" fmla="*/ 542925 h 5011711"/>
              <a:gd name="connsiteX0" fmla="*/ 285750 w 4257675"/>
              <a:gd name="connsiteY0" fmla="*/ 542925 h 5049811"/>
              <a:gd name="connsiteX1" fmla="*/ 4181475 w 4257675"/>
              <a:gd name="connsiteY1" fmla="*/ 0 h 5049811"/>
              <a:gd name="connsiteX2" fmla="*/ 4257675 w 4257675"/>
              <a:gd name="connsiteY2" fmla="*/ 5011711 h 5049811"/>
              <a:gd name="connsiteX3" fmla="*/ 0 w 4257675"/>
              <a:gd name="connsiteY3" fmla="*/ 5049811 h 5049811"/>
              <a:gd name="connsiteX4" fmla="*/ 285750 w 4257675"/>
              <a:gd name="connsiteY4" fmla="*/ 542925 h 5049811"/>
              <a:gd name="connsiteX0" fmla="*/ 285750 w 4181475"/>
              <a:gd name="connsiteY0" fmla="*/ 542925 h 5068861"/>
              <a:gd name="connsiteX1" fmla="*/ 4181475 w 4181475"/>
              <a:gd name="connsiteY1" fmla="*/ 0 h 5068861"/>
              <a:gd name="connsiteX2" fmla="*/ 4181475 w 4181475"/>
              <a:gd name="connsiteY2" fmla="*/ 5068861 h 5068861"/>
              <a:gd name="connsiteX3" fmla="*/ 0 w 4181475"/>
              <a:gd name="connsiteY3" fmla="*/ 5049811 h 5068861"/>
              <a:gd name="connsiteX4" fmla="*/ 285750 w 4181475"/>
              <a:gd name="connsiteY4" fmla="*/ 542925 h 5068861"/>
              <a:gd name="connsiteX0" fmla="*/ 285750 w 4257675"/>
              <a:gd name="connsiteY0" fmla="*/ 542925 h 5106961"/>
              <a:gd name="connsiteX1" fmla="*/ 4181475 w 4257675"/>
              <a:gd name="connsiteY1" fmla="*/ 0 h 5106961"/>
              <a:gd name="connsiteX2" fmla="*/ 4257675 w 4257675"/>
              <a:gd name="connsiteY2" fmla="*/ 5106961 h 5106961"/>
              <a:gd name="connsiteX3" fmla="*/ 0 w 4257675"/>
              <a:gd name="connsiteY3" fmla="*/ 5049811 h 5106961"/>
              <a:gd name="connsiteX4" fmla="*/ 285750 w 4257675"/>
              <a:gd name="connsiteY4" fmla="*/ 542925 h 5106961"/>
              <a:gd name="connsiteX0" fmla="*/ 314325 w 4286250"/>
              <a:gd name="connsiteY0" fmla="*/ 5429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314325 w 4286250"/>
              <a:gd name="connsiteY4" fmla="*/ 542925 h 5106961"/>
              <a:gd name="connsiteX0" fmla="*/ 457200 w 4286250"/>
              <a:gd name="connsiteY0" fmla="*/ 41910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57200 w 4286250"/>
              <a:gd name="connsiteY4" fmla="*/ 419100 h 5106961"/>
              <a:gd name="connsiteX0" fmla="*/ 419100 w 4286250"/>
              <a:gd name="connsiteY0" fmla="*/ 2476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19100 w 4286250"/>
              <a:gd name="connsiteY4" fmla="*/ 247650 h 5106961"/>
              <a:gd name="connsiteX0" fmla="*/ 371475 w 4286250"/>
              <a:gd name="connsiteY0" fmla="*/ 0 h 5364136"/>
              <a:gd name="connsiteX1" fmla="*/ 4210050 w 4286250"/>
              <a:gd name="connsiteY1" fmla="*/ 257175 h 5364136"/>
              <a:gd name="connsiteX2" fmla="*/ 4286250 w 4286250"/>
              <a:gd name="connsiteY2" fmla="*/ 5364136 h 5364136"/>
              <a:gd name="connsiteX3" fmla="*/ 0 w 4286250"/>
              <a:gd name="connsiteY3" fmla="*/ 5278411 h 5364136"/>
              <a:gd name="connsiteX4" fmla="*/ 371475 w 4286250"/>
              <a:gd name="connsiteY4" fmla="*/ 0 h 5364136"/>
              <a:gd name="connsiteX0" fmla="*/ 323850 w 4286250"/>
              <a:gd name="connsiteY0" fmla="*/ 0 h 5164111"/>
              <a:gd name="connsiteX1" fmla="*/ 4210050 w 4286250"/>
              <a:gd name="connsiteY1" fmla="*/ 57150 h 5164111"/>
              <a:gd name="connsiteX2" fmla="*/ 4286250 w 4286250"/>
              <a:gd name="connsiteY2" fmla="*/ 5164111 h 5164111"/>
              <a:gd name="connsiteX3" fmla="*/ 0 w 4286250"/>
              <a:gd name="connsiteY3" fmla="*/ 5078386 h 5164111"/>
              <a:gd name="connsiteX4" fmla="*/ 323850 w 4286250"/>
              <a:gd name="connsiteY4" fmla="*/ 0 h 5164111"/>
              <a:gd name="connsiteX0" fmla="*/ 219075 w 4286250"/>
              <a:gd name="connsiteY0" fmla="*/ 0 h 5126011"/>
              <a:gd name="connsiteX1" fmla="*/ 4210050 w 4286250"/>
              <a:gd name="connsiteY1" fmla="*/ 19050 h 5126011"/>
              <a:gd name="connsiteX2" fmla="*/ 4286250 w 4286250"/>
              <a:gd name="connsiteY2" fmla="*/ 5126011 h 5126011"/>
              <a:gd name="connsiteX3" fmla="*/ 0 w 4286250"/>
              <a:gd name="connsiteY3" fmla="*/ 5040286 h 5126011"/>
              <a:gd name="connsiteX4" fmla="*/ 219075 w 4286250"/>
              <a:gd name="connsiteY4" fmla="*/ 0 h 5126011"/>
              <a:gd name="connsiteX0" fmla="*/ 123825 w 4286250"/>
              <a:gd name="connsiteY0" fmla="*/ 95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23825 w 4286250"/>
              <a:gd name="connsiteY4" fmla="*/ 9525 h 5106961"/>
              <a:gd name="connsiteX0" fmla="*/ 104775 w 4286250"/>
              <a:gd name="connsiteY0" fmla="*/ 952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04775 w 4286250"/>
              <a:gd name="connsiteY4" fmla="*/ 95250 h 5106961"/>
              <a:gd name="connsiteX0" fmla="*/ 104775 w 4286250"/>
              <a:gd name="connsiteY0" fmla="*/ 161925 h 5173636"/>
              <a:gd name="connsiteX1" fmla="*/ 4257675 w 4286250"/>
              <a:gd name="connsiteY1" fmla="*/ 0 h 5173636"/>
              <a:gd name="connsiteX2" fmla="*/ 4286250 w 4286250"/>
              <a:gd name="connsiteY2" fmla="*/ 5173636 h 5173636"/>
              <a:gd name="connsiteX3" fmla="*/ 0 w 4286250"/>
              <a:gd name="connsiteY3" fmla="*/ 5087911 h 5173636"/>
              <a:gd name="connsiteX4" fmla="*/ 104775 w 4286250"/>
              <a:gd name="connsiteY4" fmla="*/ 161925 h 5173636"/>
              <a:gd name="connsiteX0" fmla="*/ 104775 w 4286250"/>
              <a:gd name="connsiteY0" fmla="*/ 276225 h 5287936"/>
              <a:gd name="connsiteX1" fmla="*/ 4229100 w 4286250"/>
              <a:gd name="connsiteY1" fmla="*/ 0 h 5287936"/>
              <a:gd name="connsiteX2" fmla="*/ 4286250 w 4286250"/>
              <a:gd name="connsiteY2" fmla="*/ 5287936 h 5287936"/>
              <a:gd name="connsiteX3" fmla="*/ 0 w 4286250"/>
              <a:gd name="connsiteY3" fmla="*/ 5202211 h 5287936"/>
              <a:gd name="connsiteX4" fmla="*/ 104775 w 4286250"/>
              <a:gd name="connsiteY4" fmla="*/ 276225 h 5287936"/>
              <a:gd name="connsiteX0" fmla="*/ 104775 w 4286250"/>
              <a:gd name="connsiteY0" fmla="*/ 333375 h 5345086"/>
              <a:gd name="connsiteX1" fmla="*/ 4191000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259361 h 5345086"/>
              <a:gd name="connsiteX4" fmla="*/ 104775 w 4286250"/>
              <a:gd name="connsiteY4" fmla="*/ 333375 h 5345086"/>
              <a:gd name="connsiteX0" fmla="*/ 104775 w 4286250"/>
              <a:gd name="connsiteY0" fmla="*/ 323850 h 5335561"/>
              <a:gd name="connsiteX1" fmla="*/ 4105275 w 4286250"/>
              <a:gd name="connsiteY1" fmla="*/ 0 h 5335561"/>
              <a:gd name="connsiteX2" fmla="*/ 4286250 w 4286250"/>
              <a:gd name="connsiteY2" fmla="*/ 5335561 h 5335561"/>
              <a:gd name="connsiteX3" fmla="*/ 0 w 4286250"/>
              <a:gd name="connsiteY3" fmla="*/ 5249836 h 5335561"/>
              <a:gd name="connsiteX4" fmla="*/ 104775 w 4286250"/>
              <a:gd name="connsiteY4" fmla="*/ 323850 h 5335561"/>
              <a:gd name="connsiteX0" fmla="*/ 104775 w 4286250"/>
              <a:gd name="connsiteY0" fmla="*/ 257175 h 5268886"/>
              <a:gd name="connsiteX1" fmla="*/ 4067175 w 4286250"/>
              <a:gd name="connsiteY1" fmla="*/ 0 h 5268886"/>
              <a:gd name="connsiteX2" fmla="*/ 4286250 w 4286250"/>
              <a:gd name="connsiteY2" fmla="*/ 5268886 h 5268886"/>
              <a:gd name="connsiteX3" fmla="*/ 0 w 4286250"/>
              <a:gd name="connsiteY3" fmla="*/ 5183161 h 5268886"/>
              <a:gd name="connsiteX4" fmla="*/ 104775 w 4286250"/>
              <a:gd name="connsiteY4" fmla="*/ 257175 h 5268886"/>
              <a:gd name="connsiteX0" fmla="*/ 104775 w 4286250"/>
              <a:gd name="connsiteY0" fmla="*/ 238125 h 5249836"/>
              <a:gd name="connsiteX1" fmla="*/ 4057650 w 4286250"/>
              <a:gd name="connsiteY1" fmla="*/ 0 h 5249836"/>
              <a:gd name="connsiteX2" fmla="*/ 4286250 w 4286250"/>
              <a:gd name="connsiteY2" fmla="*/ 5249836 h 5249836"/>
              <a:gd name="connsiteX3" fmla="*/ 0 w 4286250"/>
              <a:gd name="connsiteY3" fmla="*/ 5164111 h 5249836"/>
              <a:gd name="connsiteX4" fmla="*/ 104775 w 4286250"/>
              <a:gd name="connsiteY4" fmla="*/ 238125 h 5249836"/>
              <a:gd name="connsiteX0" fmla="*/ 57150 w 4238625"/>
              <a:gd name="connsiteY0" fmla="*/ 238125 h 5249836"/>
              <a:gd name="connsiteX1" fmla="*/ 4010025 w 4238625"/>
              <a:gd name="connsiteY1" fmla="*/ 0 h 5249836"/>
              <a:gd name="connsiteX2" fmla="*/ 4238625 w 4238625"/>
              <a:gd name="connsiteY2" fmla="*/ 5249836 h 5249836"/>
              <a:gd name="connsiteX3" fmla="*/ 0 w 4238625"/>
              <a:gd name="connsiteY3" fmla="*/ 5164111 h 5249836"/>
              <a:gd name="connsiteX4" fmla="*/ 57150 w 4238625"/>
              <a:gd name="connsiteY4" fmla="*/ 238125 h 5249836"/>
              <a:gd name="connsiteX0" fmla="*/ 38100 w 4219575"/>
              <a:gd name="connsiteY0" fmla="*/ 238125 h 5249836"/>
              <a:gd name="connsiteX1" fmla="*/ 3990975 w 4219575"/>
              <a:gd name="connsiteY1" fmla="*/ 0 h 5249836"/>
              <a:gd name="connsiteX2" fmla="*/ 4219575 w 4219575"/>
              <a:gd name="connsiteY2" fmla="*/ 5249836 h 5249836"/>
              <a:gd name="connsiteX3" fmla="*/ 0 w 4219575"/>
              <a:gd name="connsiteY3" fmla="*/ 5240311 h 5249836"/>
              <a:gd name="connsiteX4" fmla="*/ 38100 w 4219575"/>
              <a:gd name="connsiteY4" fmla="*/ 238125 h 5249836"/>
              <a:gd name="connsiteX0" fmla="*/ 0 w 4181475"/>
              <a:gd name="connsiteY0" fmla="*/ 238125 h 5249836"/>
              <a:gd name="connsiteX1" fmla="*/ 3952875 w 4181475"/>
              <a:gd name="connsiteY1" fmla="*/ 0 h 5249836"/>
              <a:gd name="connsiteX2" fmla="*/ 4181475 w 4181475"/>
              <a:gd name="connsiteY2" fmla="*/ 5249836 h 5249836"/>
              <a:gd name="connsiteX3" fmla="*/ 9525 w 4181475"/>
              <a:gd name="connsiteY3" fmla="*/ 5240311 h 5249836"/>
              <a:gd name="connsiteX4" fmla="*/ 0 w 4181475"/>
              <a:gd name="connsiteY4" fmla="*/ 238125 h 5249836"/>
              <a:gd name="connsiteX0" fmla="*/ 0 w 4152900"/>
              <a:gd name="connsiteY0" fmla="*/ 238125 h 5316511"/>
              <a:gd name="connsiteX1" fmla="*/ 3952875 w 4152900"/>
              <a:gd name="connsiteY1" fmla="*/ 0 h 5316511"/>
              <a:gd name="connsiteX2" fmla="*/ 4152900 w 4152900"/>
              <a:gd name="connsiteY2" fmla="*/ 5316511 h 5316511"/>
              <a:gd name="connsiteX3" fmla="*/ 9525 w 4152900"/>
              <a:gd name="connsiteY3" fmla="*/ 5240311 h 5316511"/>
              <a:gd name="connsiteX4" fmla="*/ 0 w 4152900"/>
              <a:gd name="connsiteY4" fmla="*/ 238125 h 5316511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240311 h 5345086"/>
              <a:gd name="connsiteX4" fmla="*/ 0 w 4210050"/>
              <a:gd name="connsiteY4" fmla="*/ 238125 h 5345086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183161 h 5345086"/>
              <a:gd name="connsiteX4" fmla="*/ 0 w 4210050"/>
              <a:gd name="connsiteY4" fmla="*/ 238125 h 5345086"/>
              <a:gd name="connsiteX0" fmla="*/ 47625 w 4257675"/>
              <a:gd name="connsiteY0" fmla="*/ 238125 h 5345086"/>
              <a:gd name="connsiteX1" fmla="*/ 4000500 w 4257675"/>
              <a:gd name="connsiteY1" fmla="*/ 0 h 5345086"/>
              <a:gd name="connsiteX2" fmla="*/ 4257675 w 4257675"/>
              <a:gd name="connsiteY2" fmla="*/ 5345086 h 5345086"/>
              <a:gd name="connsiteX3" fmla="*/ 0 w 4257675"/>
              <a:gd name="connsiteY3" fmla="*/ 5173636 h 5345086"/>
              <a:gd name="connsiteX4" fmla="*/ 47625 w 4257675"/>
              <a:gd name="connsiteY4" fmla="*/ 238125 h 5345086"/>
              <a:gd name="connsiteX0" fmla="*/ 76200 w 4286250"/>
              <a:gd name="connsiteY0" fmla="*/ 238125 h 5345086"/>
              <a:gd name="connsiteX1" fmla="*/ 4029075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154586 h 5345086"/>
              <a:gd name="connsiteX4" fmla="*/ 76200 w 4286250"/>
              <a:gd name="connsiteY4" fmla="*/ 238125 h 5345086"/>
              <a:gd name="connsiteX0" fmla="*/ 123825 w 4333875"/>
              <a:gd name="connsiteY0" fmla="*/ 238125 h 5345086"/>
              <a:gd name="connsiteX1" fmla="*/ 4076700 w 4333875"/>
              <a:gd name="connsiteY1" fmla="*/ 0 h 5345086"/>
              <a:gd name="connsiteX2" fmla="*/ 4333875 w 4333875"/>
              <a:gd name="connsiteY2" fmla="*/ 5345086 h 5345086"/>
              <a:gd name="connsiteX3" fmla="*/ 0 w 4333875"/>
              <a:gd name="connsiteY3" fmla="*/ 5164111 h 5345086"/>
              <a:gd name="connsiteX4" fmla="*/ 123825 w 4333875"/>
              <a:gd name="connsiteY4" fmla="*/ 238125 h 5345086"/>
              <a:gd name="connsiteX0" fmla="*/ 114300 w 4324350"/>
              <a:gd name="connsiteY0" fmla="*/ 238125 h 5345086"/>
              <a:gd name="connsiteX1" fmla="*/ 4067175 w 4324350"/>
              <a:gd name="connsiteY1" fmla="*/ 0 h 5345086"/>
              <a:gd name="connsiteX2" fmla="*/ 4324350 w 4324350"/>
              <a:gd name="connsiteY2" fmla="*/ 5345086 h 5345086"/>
              <a:gd name="connsiteX3" fmla="*/ 0 w 4324350"/>
              <a:gd name="connsiteY3" fmla="*/ 5192686 h 5345086"/>
              <a:gd name="connsiteX4" fmla="*/ 114300 w 4324350"/>
              <a:gd name="connsiteY4" fmla="*/ 238125 h 5345086"/>
              <a:gd name="connsiteX0" fmla="*/ 114300 w 4257675"/>
              <a:gd name="connsiteY0" fmla="*/ 238125 h 5364136"/>
              <a:gd name="connsiteX1" fmla="*/ 4067175 w 4257675"/>
              <a:gd name="connsiteY1" fmla="*/ 0 h 5364136"/>
              <a:gd name="connsiteX2" fmla="*/ 4257675 w 4257675"/>
              <a:gd name="connsiteY2" fmla="*/ 5364136 h 5364136"/>
              <a:gd name="connsiteX3" fmla="*/ 0 w 4257675"/>
              <a:gd name="connsiteY3" fmla="*/ 5192686 h 5364136"/>
              <a:gd name="connsiteX4" fmla="*/ 114300 w 4257675"/>
              <a:gd name="connsiteY4" fmla="*/ 238125 h 5364136"/>
              <a:gd name="connsiteX0" fmla="*/ 114300 w 4295775"/>
              <a:gd name="connsiteY0" fmla="*/ 238125 h 5354611"/>
              <a:gd name="connsiteX1" fmla="*/ 4067175 w 4295775"/>
              <a:gd name="connsiteY1" fmla="*/ 0 h 5354611"/>
              <a:gd name="connsiteX2" fmla="*/ 4295775 w 4295775"/>
              <a:gd name="connsiteY2" fmla="*/ 5354611 h 5354611"/>
              <a:gd name="connsiteX3" fmla="*/ 0 w 4295775"/>
              <a:gd name="connsiteY3" fmla="*/ 5192686 h 5354611"/>
              <a:gd name="connsiteX4" fmla="*/ 114300 w 4295775"/>
              <a:gd name="connsiteY4" fmla="*/ 238125 h 5354611"/>
              <a:gd name="connsiteX0" fmla="*/ 114300 w 4305300"/>
              <a:gd name="connsiteY0" fmla="*/ 238125 h 5335561"/>
              <a:gd name="connsiteX1" fmla="*/ 4067175 w 4305300"/>
              <a:gd name="connsiteY1" fmla="*/ 0 h 5335561"/>
              <a:gd name="connsiteX2" fmla="*/ 4305300 w 4305300"/>
              <a:gd name="connsiteY2" fmla="*/ 5335561 h 5335561"/>
              <a:gd name="connsiteX3" fmla="*/ 0 w 4305300"/>
              <a:gd name="connsiteY3" fmla="*/ 5192686 h 5335561"/>
              <a:gd name="connsiteX4" fmla="*/ 114300 w 4305300"/>
              <a:gd name="connsiteY4" fmla="*/ 238125 h 5335561"/>
              <a:gd name="connsiteX0" fmla="*/ 114300 w 4333875"/>
              <a:gd name="connsiteY0" fmla="*/ 238125 h 5316511"/>
              <a:gd name="connsiteX1" fmla="*/ 4067175 w 4333875"/>
              <a:gd name="connsiteY1" fmla="*/ 0 h 5316511"/>
              <a:gd name="connsiteX2" fmla="*/ 4333875 w 4333875"/>
              <a:gd name="connsiteY2" fmla="*/ 5316511 h 5316511"/>
              <a:gd name="connsiteX3" fmla="*/ 0 w 4333875"/>
              <a:gd name="connsiteY3" fmla="*/ 5192686 h 5316511"/>
              <a:gd name="connsiteX4" fmla="*/ 114300 w 4333875"/>
              <a:gd name="connsiteY4" fmla="*/ 238125 h 5316511"/>
              <a:gd name="connsiteX0" fmla="*/ 114300 w 4352925"/>
              <a:gd name="connsiteY0" fmla="*/ 238125 h 5316511"/>
              <a:gd name="connsiteX1" fmla="*/ 4067175 w 4352925"/>
              <a:gd name="connsiteY1" fmla="*/ 0 h 5316511"/>
              <a:gd name="connsiteX2" fmla="*/ 4352925 w 4352925"/>
              <a:gd name="connsiteY2" fmla="*/ 5316511 h 5316511"/>
              <a:gd name="connsiteX3" fmla="*/ 0 w 4352925"/>
              <a:gd name="connsiteY3" fmla="*/ 5192686 h 5316511"/>
              <a:gd name="connsiteX4" fmla="*/ 114300 w 4352925"/>
              <a:gd name="connsiteY4" fmla="*/ 238125 h 53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925" h="5316511">
                <a:moveTo>
                  <a:pt x="114300" y="238125"/>
                </a:moveTo>
                <a:lnTo>
                  <a:pt x="4067175" y="0"/>
                </a:lnTo>
                <a:lnTo>
                  <a:pt x="4352925" y="5316511"/>
                </a:lnTo>
                <a:lnTo>
                  <a:pt x="0" y="5192686"/>
                </a:lnTo>
                <a:lnTo>
                  <a:pt x="114300" y="2381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isometricBottomDown">
              <a:rot lat="2265677" lon="18553879" rev="17793884"/>
            </a:camera>
            <a:lightRig rig="threePt" dir="t"/>
          </a:scene3d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5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918534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480653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082557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162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4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291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975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332302" y="4432299"/>
            <a:ext cx="1858616" cy="4851401"/>
          </a:xfrm>
          <a:custGeom>
            <a:avLst/>
            <a:gdLst>
              <a:gd name="connsiteX0" fmla="*/ 929308 w 1858616"/>
              <a:gd name="connsiteY0" fmla="*/ 0 h 4851401"/>
              <a:gd name="connsiteX1" fmla="*/ 1024324 w 1858616"/>
              <a:gd name="connsiteY1" fmla="*/ 4798 h 4851401"/>
              <a:gd name="connsiteX2" fmla="*/ 1858616 w 1858616"/>
              <a:gd name="connsiteY2" fmla="*/ 929308 h 4851401"/>
              <a:gd name="connsiteX3" fmla="*/ 1858616 w 1858616"/>
              <a:gd name="connsiteY3" fmla="*/ 3922093 h 4851401"/>
              <a:gd name="connsiteX4" fmla="*/ 929308 w 1858616"/>
              <a:gd name="connsiteY4" fmla="*/ 4851401 h 4851401"/>
              <a:gd name="connsiteX5" fmla="*/ 929308 w 1858616"/>
              <a:gd name="connsiteY5" fmla="*/ 4851400 h 4851401"/>
              <a:gd name="connsiteX6" fmla="*/ 0 w 1858616"/>
              <a:gd name="connsiteY6" fmla="*/ 3922092 h 4851401"/>
              <a:gd name="connsiteX7" fmla="*/ 1 w 1858616"/>
              <a:gd name="connsiteY7" fmla="*/ 929308 h 4851401"/>
              <a:gd name="connsiteX8" fmla="*/ 834292 w 1858616"/>
              <a:gd name="connsiteY8" fmla="*/ 4798 h 4851401"/>
              <a:gd name="connsiteX9" fmla="*/ 929308 w 1858616"/>
              <a:gd name="connsiteY9" fmla="*/ 0 h 4851401"/>
              <a:gd name="connsiteX10" fmla="*/ 929309 w 1858616"/>
              <a:gd name="connsiteY10" fmla="*/ 0 h 4851401"/>
              <a:gd name="connsiteX11" fmla="*/ 929308 w 1858616"/>
              <a:gd name="connsiteY11" fmla="*/ 0 h 485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616" h="4851401">
                <a:moveTo>
                  <a:pt x="929308" y="0"/>
                </a:moveTo>
                <a:lnTo>
                  <a:pt x="1024324" y="4798"/>
                </a:lnTo>
                <a:cubicBezTo>
                  <a:pt x="1492934" y="52387"/>
                  <a:pt x="1858616" y="448142"/>
                  <a:pt x="1858616" y="929308"/>
                </a:cubicBezTo>
                <a:lnTo>
                  <a:pt x="1858616" y="3922093"/>
                </a:lnTo>
                <a:cubicBezTo>
                  <a:pt x="1858616" y="4435336"/>
                  <a:pt x="1442551" y="4851401"/>
                  <a:pt x="929308" y="4851401"/>
                </a:cubicBezTo>
                <a:lnTo>
                  <a:pt x="929308" y="4851400"/>
                </a:lnTo>
                <a:cubicBezTo>
                  <a:pt x="416065" y="4851400"/>
                  <a:pt x="0" y="4435335"/>
                  <a:pt x="0" y="3922092"/>
                </a:cubicBezTo>
                <a:lnTo>
                  <a:pt x="1" y="929308"/>
                </a:lnTo>
                <a:cubicBezTo>
                  <a:pt x="1" y="448142"/>
                  <a:pt x="365683" y="52387"/>
                  <a:pt x="834292" y="4798"/>
                </a:cubicBezTo>
                <a:close/>
                <a:moveTo>
                  <a:pt x="929308" y="0"/>
                </a:moveTo>
                <a:lnTo>
                  <a:pt x="929309" y="0"/>
                </a:lnTo>
                <a:lnTo>
                  <a:pt x="929308" y="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174977" y="-2425700"/>
            <a:ext cx="1858616" cy="4851401"/>
          </a:xfrm>
          <a:custGeom>
            <a:avLst/>
            <a:gdLst>
              <a:gd name="connsiteX0" fmla="*/ 929308 w 1858616"/>
              <a:gd name="connsiteY0" fmla="*/ 0 h 4851401"/>
              <a:gd name="connsiteX1" fmla="*/ 1024324 w 1858616"/>
              <a:gd name="connsiteY1" fmla="*/ 4798 h 4851401"/>
              <a:gd name="connsiteX2" fmla="*/ 1858616 w 1858616"/>
              <a:gd name="connsiteY2" fmla="*/ 929308 h 4851401"/>
              <a:gd name="connsiteX3" fmla="*/ 1858616 w 1858616"/>
              <a:gd name="connsiteY3" fmla="*/ 3922093 h 4851401"/>
              <a:gd name="connsiteX4" fmla="*/ 929308 w 1858616"/>
              <a:gd name="connsiteY4" fmla="*/ 4851401 h 4851401"/>
              <a:gd name="connsiteX5" fmla="*/ 929308 w 1858616"/>
              <a:gd name="connsiteY5" fmla="*/ 4851400 h 4851401"/>
              <a:gd name="connsiteX6" fmla="*/ 0 w 1858616"/>
              <a:gd name="connsiteY6" fmla="*/ 3922092 h 4851401"/>
              <a:gd name="connsiteX7" fmla="*/ 1 w 1858616"/>
              <a:gd name="connsiteY7" fmla="*/ 929308 h 4851401"/>
              <a:gd name="connsiteX8" fmla="*/ 834292 w 1858616"/>
              <a:gd name="connsiteY8" fmla="*/ 4798 h 4851401"/>
              <a:gd name="connsiteX9" fmla="*/ 929308 w 1858616"/>
              <a:gd name="connsiteY9" fmla="*/ 0 h 4851401"/>
              <a:gd name="connsiteX10" fmla="*/ 929309 w 1858616"/>
              <a:gd name="connsiteY10" fmla="*/ 0 h 4851401"/>
              <a:gd name="connsiteX11" fmla="*/ 929308 w 1858616"/>
              <a:gd name="connsiteY11" fmla="*/ 0 h 485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616" h="4851401">
                <a:moveTo>
                  <a:pt x="929308" y="0"/>
                </a:moveTo>
                <a:lnTo>
                  <a:pt x="1024324" y="4798"/>
                </a:lnTo>
                <a:cubicBezTo>
                  <a:pt x="1492934" y="52387"/>
                  <a:pt x="1858616" y="448142"/>
                  <a:pt x="1858616" y="929308"/>
                </a:cubicBezTo>
                <a:lnTo>
                  <a:pt x="1858616" y="3922093"/>
                </a:lnTo>
                <a:cubicBezTo>
                  <a:pt x="1858616" y="4435336"/>
                  <a:pt x="1442551" y="4851401"/>
                  <a:pt x="929308" y="4851401"/>
                </a:cubicBezTo>
                <a:lnTo>
                  <a:pt x="929308" y="4851400"/>
                </a:lnTo>
                <a:cubicBezTo>
                  <a:pt x="416065" y="4851400"/>
                  <a:pt x="0" y="4435335"/>
                  <a:pt x="0" y="3922092"/>
                </a:cubicBezTo>
                <a:lnTo>
                  <a:pt x="1" y="929308"/>
                </a:lnTo>
                <a:cubicBezTo>
                  <a:pt x="1" y="448142"/>
                  <a:pt x="365683" y="52387"/>
                  <a:pt x="834292" y="4798"/>
                </a:cubicBezTo>
                <a:close/>
                <a:moveTo>
                  <a:pt x="929308" y="0"/>
                </a:moveTo>
                <a:lnTo>
                  <a:pt x="929309" y="0"/>
                </a:lnTo>
                <a:lnTo>
                  <a:pt x="929308" y="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80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128000" y="2381251"/>
            <a:ext cx="4064000" cy="2895600"/>
          </a:xfrm>
          <a:custGeom>
            <a:avLst/>
            <a:gdLst>
              <a:gd name="connsiteX0" fmla="*/ 20617 w 4064000"/>
              <a:gd name="connsiteY0" fmla="*/ 0 h 2895600"/>
              <a:gd name="connsiteX1" fmla="*/ 4043383 w 4064000"/>
              <a:gd name="connsiteY1" fmla="*/ 0 h 2895600"/>
              <a:gd name="connsiteX2" fmla="*/ 4064000 w 4064000"/>
              <a:gd name="connsiteY2" fmla="*/ 20617 h 2895600"/>
              <a:gd name="connsiteX3" fmla="*/ 4064000 w 4064000"/>
              <a:gd name="connsiteY3" fmla="*/ 2874983 h 2895600"/>
              <a:gd name="connsiteX4" fmla="*/ 4043383 w 4064000"/>
              <a:gd name="connsiteY4" fmla="*/ 2895600 h 2895600"/>
              <a:gd name="connsiteX5" fmla="*/ 20617 w 4064000"/>
              <a:gd name="connsiteY5" fmla="*/ 2895600 h 2895600"/>
              <a:gd name="connsiteX6" fmla="*/ 0 w 4064000"/>
              <a:gd name="connsiteY6" fmla="*/ 2874983 h 2895600"/>
              <a:gd name="connsiteX7" fmla="*/ 0 w 4064000"/>
              <a:gd name="connsiteY7" fmla="*/ 20617 h 2895600"/>
              <a:gd name="connsiteX8" fmla="*/ 20617 w 4064000"/>
              <a:gd name="connsiteY8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2895600">
                <a:moveTo>
                  <a:pt x="20617" y="0"/>
                </a:moveTo>
                <a:lnTo>
                  <a:pt x="4043383" y="0"/>
                </a:lnTo>
                <a:cubicBezTo>
                  <a:pt x="4054769" y="0"/>
                  <a:pt x="4064000" y="9231"/>
                  <a:pt x="4064000" y="20617"/>
                </a:cubicBezTo>
                <a:lnTo>
                  <a:pt x="4064000" y="2874983"/>
                </a:lnTo>
                <a:cubicBezTo>
                  <a:pt x="4064000" y="2886369"/>
                  <a:pt x="4054769" y="2895600"/>
                  <a:pt x="4043383" y="2895600"/>
                </a:cubicBezTo>
                <a:lnTo>
                  <a:pt x="20617" y="2895600"/>
                </a:lnTo>
                <a:cubicBezTo>
                  <a:pt x="9231" y="2895600"/>
                  <a:pt x="0" y="2886369"/>
                  <a:pt x="0" y="2874983"/>
                </a:cubicBezTo>
                <a:lnTo>
                  <a:pt x="0" y="20617"/>
                </a:lnTo>
                <a:cubicBezTo>
                  <a:pt x="0" y="9231"/>
                  <a:pt x="9231" y="0"/>
                  <a:pt x="2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2381251"/>
            <a:ext cx="4064000" cy="2895600"/>
          </a:xfrm>
          <a:custGeom>
            <a:avLst/>
            <a:gdLst>
              <a:gd name="connsiteX0" fmla="*/ 20617 w 4064000"/>
              <a:gd name="connsiteY0" fmla="*/ 0 h 2895600"/>
              <a:gd name="connsiteX1" fmla="*/ 4043383 w 4064000"/>
              <a:gd name="connsiteY1" fmla="*/ 0 h 2895600"/>
              <a:gd name="connsiteX2" fmla="*/ 4064000 w 4064000"/>
              <a:gd name="connsiteY2" fmla="*/ 20617 h 2895600"/>
              <a:gd name="connsiteX3" fmla="*/ 4064000 w 4064000"/>
              <a:gd name="connsiteY3" fmla="*/ 2874983 h 2895600"/>
              <a:gd name="connsiteX4" fmla="*/ 4043383 w 4064000"/>
              <a:gd name="connsiteY4" fmla="*/ 2895600 h 2895600"/>
              <a:gd name="connsiteX5" fmla="*/ 20617 w 4064000"/>
              <a:gd name="connsiteY5" fmla="*/ 2895600 h 2895600"/>
              <a:gd name="connsiteX6" fmla="*/ 0 w 4064000"/>
              <a:gd name="connsiteY6" fmla="*/ 2874983 h 2895600"/>
              <a:gd name="connsiteX7" fmla="*/ 0 w 4064000"/>
              <a:gd name="connsiteY7" fmla="*/ 20617 h 2895600"/>
              <a:gd name="connsiteX8" fmla="*/ 20617 w 4064000"/>
              <a:gd name="connsiteY8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2895600">
                <a:moveTo>
                  <a:pt x="20617" y="0"/>
                </a:moveTo>
                <a:lnTo>
                  <a:pt x="4043383" y="0"/>
                </a:lnTo>
                <a:cubicBezTo>
                  <a:pt x="4054769" y="0"/>
                  <a:pt x="4064000" y="9231"/>
                  <a:pt x="4064000" y="20617"/>
                </a:cubicBezTo>
                <a:lnTo>
                  <a:pt x="4064000" y="2874983"/>
                </a:lnTo>
                <a:cubicBezTo>
                  <a:pt x="4064000" y="2886369"/>
                  <a:pt x="4054769" y="2895600"/>
                  <a:pt x="4043383" y="2895600"/>
                </a:cubicBezTo>
                <a:lnTo>
                  <a:pt x="20617" y="2895600"/>
                </a:lnTo>
                <a:cubicBezTo>
                  <a:pt x="9231" y="2895600"/>
                  <a:pt x="0" y="2886369"/>
                  <a:pt x="0" y="2874983"/>
                </a:cubicBezTo>
                <a:lnTo>
                  <a:pt x="0" y="20617"/>
                </a:lnTo>
                <a:cubicBezTo>
                  <a:pt x="0" y="9231"/>
                  <a:pt x="9231" y="0"/>
                  <a:pt x="2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827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 userDrawn="1"/>
        </p:nvSpPr>
        <p:spPr>
          <a:xfrm flipH="1">
            <a:off x="7739742" y="2405743"/>
            <a:ext cx="4452257" cy="445225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178" y="1208315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061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984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79506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193213" y="0"/>
            <a:ext cx="2998787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192838" y="0"/>
            <a:ext cx="2998787" cy="6858000"/>
          </a:xfrm>
          <a:prstGeom prst="rect">
            <a:avLst/>
          </a:prstGeom>
          <a:effectLst>
            <a:outerShdw blurRad="127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072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1637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730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85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76165" y="-2567783"/>
            <a:ext cx="8097839" cy="8097838"/>
          </a:xfrm>
          <a:custGeom>
            <a:avLst/>
            <a:gdLst>
              <a:gd name="connsiteX0" fmla="*/ 5550972 w 8097839"/>
              <a:gd name="connsiteY0" fmla="*/ 0 h 8097838"/>
              <a:gd name="connsiteX1" fmla="*/ 7351879 w 8097839"/>
              <a:gd name="connsiteY1" fmla="*/ 745960 h 8097838"/>
              <a:gd name="connsiteX2" fmla="*/ 7351879 w 8097839"/>
              <a:gd name="connsiteY2" fmla="*/ 4347775 h 8097838"/>
              <a:gd name="connsiteX3" fmla="*/ 4347776 w 8097839"/>
              <a:gd name="connsiteY3" fmla="*/ 7351879 h 8097838"/>
              <a:gd name="connsiteX4" fmla="*/ 745961 w 8097839"/>
              <a:gd name="connsiteY4" fmla="*/ 7351879 h 8097838"/>
              <a:gd name="connsiteX5" fmla="*/ 745961 w 8097839"/>
              <a:gd name="connsiteY5" fmla="*/ 3750063 h 8097838"/>
              <a:gd name="connsiteX6" fmla="*/ 3750064 w 8097839"/>
              <a:gd name="connsiteY6" fmla="*/ 745960 h 8097838"/>
              <a:gd name="connsiteX7" fmla="*/ 5550972 w 8097839"/>
              <a:gd name="connsiteY7" fmla="*/ 0 h 809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97839" h="8097838">
                <a:moveTo>
                  <a:pt x="5550972" y="0"/>
                </a:moveTo>
                <a:cubicBezTo>
                  <a:pt x="6202772" y="0"/>
                  <a:pt x="6854572" y="248653"/>
                  <a:pt x="7351879" y="745960"/>
                </a:cubicBezTo>
                <a:cubicBezTo>
                  <a:pt x="8346493" y="1740573"/>
                  <a:pt x="8346493" y="3353161"/>
                  <a:pt x="7351879" y="4347775"/>
                </a:cubicBezTo>
                <a:lnTo>
                  <a:pt x="4347776" y="7351879"/>
                </a:lnTo>
                <a:cubicBezTo>
                  <a:pt x="3353162" y="8346492"/>
                  <a:pt x="1740574" y="8346492"/>
                  <a:pt x="745961" y="7351879"/>
                </a:cubicBezTo>
                <a:cubicBezTo>
                  <a:pt x="-248653" y="6357265"/>
                  <a:pt x="-248653" y="4744677"/>
                  <a:pt x="745961" y="3750063"/>
                </a:cubicBezTo>
                <a:lnTo>
                  <a:pt x="3750064" y="745960"/>
                </a:lnTo>
                <a:cubicBezTo>
                  <a:pt x="4247371" y="248653"/>
                  <a:pt x="4899172" y="0"/>
                  <a:pt x="55509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012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739900" y="1092200"/>
            <a:ext cx="6248400" cy="4699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51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0773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421626" y="0"/>
            <a:ext cx="8770375" cy="6858001"/>
          </a:xfrm>
          <a:custGeom>
            <a:avLst/>
            <a:gdLst>
              <a:gd name="connsiteX0" fmla="*/ 6858001 w 8770375"/>
              <a:gd name="connsiteY0" fmla="*/ 0 h 6858001"/>
              <a:gd name="connsiteX1" fmla="*/ 8770375 w 8770375"/>
              <a:gd name="connsiteY1" fmla="*/ 0 h 6858001"/>
              <a:gd name="connsiteX2" fmla="*/ 8770375 w 8770375"/>
              <a:gd name="connsiteY2" fmla="*/ 6858001 h 6858001"/>
              <a:gd name="connsiteX3" fmla="*/ 0 w 8770375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70375" h="6858001">
                <a:moveTo>
                  <a:pt x="6858001" y="0"/>
                </a:moveTo>
                <a:lnTo>
                  <a:pt x="8770375" y="0"/>
                </a:lnTo>
                <a:lnTo>
                  <a:pt x="8770375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307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09862" y="2188564"/>
            <a:ext cx="779489" cy="26982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3467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4784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1335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9129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4633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1162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31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194747" y="0"/>
            <a:ext cx="2665413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860160" y="3429000"/>
            <a:ext cx="2898923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83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1205696" y="3745234"/>
            <a:ext cx="9856808" cy="5588241"/>
          </a:xfrm>
          <a:custGeom>
            <a:avLst/>
            <a:gdLst>
              <a:gd name="connsiteX0" fmla="*/ 0 w 1866900"/>
              <a:gd name="connsiteY0" fmla="*/ 0 h 3308555"/>
              <a:gd name="connsiteX1" fmla="*/ 1866900 w 1866900"/>
              <a:gd name="connsiteY1" fmla="*/ 0 h 3308555"/>
              <a:gd name="connsiteX2" fmla="*/ 1866900 w 1866900"/>
              <a:gd name="connsiteY2" fmla="*/ 3308555 h 3308555"/>
              <a:gd name="connsiteX3" fmla="*/ 0 w 1866900"/>
              <a:gd name="connsiteY3" fmla="*/ 3308555 h 330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900" h="3308555">
                <a:moveTo>
                  <a:pt x="0" y="0"/>
                </a:moveTo>
                <a:lnTo>
                  <a:pt x="1866900" y="0"/>
                </a:lnTo>
                <a:lnTo>
                  <a:pt x="1866900" y="3308555"/>
                </a:lnTo>
                <a:lnTo>
                  <a:pt x="0" y="3308555"/>
                </a:lnTo>
                <a:close/>
              </a:path>
            </a:pathLst>
          </a:custGeom>
          <a:effectLst>
            <a:outerShdw blurRad="495300" dist="38100" dir="5400000" algn="t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txBody>
          <a:bodyPr wrap="square">
            <a:noAutofit/>
          </a:bodyPr>
          <a:lstStyle>
            <a:lvl1pPr marL="0" indent="0">
              <a:buFontTx/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IN" dirty="0"/>
              <a:t>Drag your image here/click on picture icon</a:t>
            </a:r>
          </a:p>
        </p:txBody>
      </p:sp>
    </p:spTree>
    <p:extLst>
      <p:ext uri="{BB962C8B-B14F-4D97-AF65-F5344CB8AC3E}">
        <p14:creationId xmlns:p14="http://schemas.microsoft.com/office/powerpoint/2010/main" val="75990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80195" y="0"/>
            <a:ext cx="13052533" cy="6858000"/>
          </a:xfrm>
          <a:custGeom>
            <a:avLst/>
            <a:gdLst>
              <a:gd name="connsiteX0" fmla="*/ 6901685 w 13052533"/>
              <a:gd name="connsiteY0" fmla="*/ 0 h 6858000"/>
              <a:gd name="connsiteX1" fmla="*/ 13052533 w 13052533"/>
              <a:gd name="connsiteY1" fmla="*/ 0 h 6858000"/>
              <a:gd name="connsiteX2" fmla="*/ 6150849 w 13052533"/>
              <a:gd name="connsiteY2" fmla="*/ 6858000 h 6858000"/>
              <a:gd name="connsiteX3" fmla="*/ 0 w 1305253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2533" h="6858000">
                <a:moveTo>
                  <a:pt x="6901685" y="0"/>
                </a:moveTo>
                <a:lnTo>
                  <a:pt x="13052533" y="0"/>
                </a:lnTo>
                <a:lnTo>
                  <a:pt x="615084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064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 rot="18016207">
            <a:off x="7163533" y="1817361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3"/>
          </p:nvPr>
        </p:nvSpPr>
        <p:spPr>
          <a:xfrm rot="18016207">
            <a:off x="7627991" y="1219127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  <a:effectLst>
            <a:outerShdw blurRad="381000" dist="381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18016207">
            <a:off x="7958471" y="461014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  <a:effectLst>
            <a:outerShdw blurRad="381000" dist="381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/>
          <p:cNvSpPr/>
          <p:nvPr userDrawn="1"/>
        </p:nvSpPr>
        <p:spPr>
          <a:xfrm rot="18900000" flipH="1">
            <a:off x="-679150" y="615061"/>
            <a:ext cx="1500566" cy="1299370"/>
          </a:xfrm>
          <a:custGeom>
            <a:avLst/>
            <a:gdLst>
              <a:gd name="connsiteX0" fmla="*/ 201196 w 1500566"/>
              <a:gd name="connsiteY0" fmla="*/ 0 h 1299370"/>
              <a:gd name="connsiteX1" fmla="*/ 154857 w 1500566"/>
              <a:gd name="connsiteY1" fmla="*/ 53500 h 1299370"/>
              <a:gd name="connsiteX2" fmla="*/ 15836 w 1500566"/>
              <a:gd name="connsiteY2" fmla="*/ 362787 h 1299370"/>
              <a:gd name="connsiteX3" fmla="*/ 0 w 1500566"/>
              <a:gd name="connsiteY3" fmla="*/ 519880 h 1299370"/>
              <a:gd name="connsiteX4" fmla="*/ 15836 w 1500566"/>
              <a:gd name="connsiteY4" fmla="*/ 676974 h 1299370"/>
              <a:gd name="connsiteX5" fmla="*/ 779489 w 1500566"/>
              <a:gd name="connsiteY5" fmla="*/ 1299369 h 1299370"/>
              <a:gd name="connsiteX6" fmla="*/ 1500566 w 1500566"/>
              <a:gd name="connsiteY6" fmla="*/ 1299370 h 1299370"/>
              <a:gd name="connsiteX7" fmla="*/ 1167479 w 1500566"/>
              <a:gd name="connsiteY7" fmla="*/ 966283 h 1299370"/>
              <a:gd name="connsiteX8" fmla="*/ 802606 w 1500566"/>
              <a:gd name="connsiteY8" fmla="*/ 966283 h 1299370"/>
              <a:gd name="connsiteX9" fmla="*/ 356203 w 1500566"/>
              <a:gd name="connsiteY9" fmla="*/ 519880 h 1299370"/>
              <a:gd name="connsiteX10" fmla="*/ 432441 w 1500566"/>
              <a:gd name="connsiteY10" fmla="*/ 270292 h 1299370"/>
              <a:gd name="connsiteX11" fmla="*/ 450094 w 1500566"/>
              <a:gd name="connsiteY11" fmla="*/ 248897 h 129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0566" h="1299370">
                <a:moveTo>
                  <a:pt x="201196" y="0"/>
                </a:moveTo>
                <a:lnTo>
                  <a:pt x="154857" y="53500"/>
                </a:lnTo>
                <a:cubicBezTo>
                  <a:pt x="87523" y="143536"/>
                  <a:pt x="39199" y="248615"/>
                  <a:pt x="15836" y="362787"/>
                </a:cubicBezTo>
                <a:lnTo>
                  <a:pt x="0" y="519880"/>
                </a:lnTo>
                <a:lnTo>
                  <a:pt x="15836" y="676974"/>
                </a:lnTo>
                <a:cubicBezTo>
                  <a:pt x="88521" y="1032174"/>
                  <a:pt x="402802" y="1299369"/>
                  <a:pt x="779489" y="1299369"/>
                </a:cubicBezTo>
                <a:lnTo>
                  <a:pt x="1500566" y="1299370"/>
                </a:lnTo>
                <a:lnTo>
                  <a:pt x="1167479" y="966283"/>
                </a:lnTo>
                <a:lnTo>
                  <a:pt x="802606" y="966283"/>
                </a:lnTo>
                <a:cubicBezTo>
                  <a:pt x="556064" y="966283"/>
                  <a:pt x="356203" y="766422"/>
                  <a:pt x="356203" y="519880"/>
                </a:cubicBezTo>
                <a:cubicBezTo>
                  <a:pt x="356203" y="427427"/>
                  <a:pt x="384308" y="341538"/>
                  <a:pt x="432441" y="270292"/>
                </a:cubicBezTo>
                <a:lnTo>
                  <a:pt x="450094" y="248897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: Rounded Corners 1"/>
          <p:cNvSpPr/>
          <p:nvPr userDrawn="1"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: Rounded Corners 2"/>
          <p:cNvSpPr/>
          <p:nvPr userDrawn="1"/>
        </p:nvSpPr>
        <p:spPr>
          <a:xfrm rot="2700000">
            <a:off x="11562152" y="-3645270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Rectangle: Rounded Corners 3"/>
          <p:cNvSpPr/>
          <p:nvPr userDrawn="1"/>
        </p:nvSpPr>
        <p:spPr>
          <a:xfrm rot="2700000">
            <a:off x="10580305" y="-4106204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Rectangle: Rounded Corners 4"/>
          <p:cNvSpPr/>
          <p:nvPr userDrawn="1"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7" name="Oval 6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6287839" y="389917"/>
            <a:ext cx="6096503" cy="56431"/>
            <a:chOff x="2110637" y="95339"/>
            <a:chExt cx="6096503" cy="5643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0" name="Rectangle: Rounded Corners 9"/>
            <p:cNvSpPr/>
            <p:nvPr/>
          </p:nvSpPr>
          <p:spPr>
            <a:xfrm rot="2700000" flipH="1">
              <a:off x="4686828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: Rounded Corners 10"/>
            <p:cNvSpPr/>
            <p:nvPr/>
          </p:nvSpPr>
          <p:spPr>
            <a:xfrm rot="2700000" flipH="1">
              <a:off x="4908751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: Rounded Corners 11"/>
            <p:cNvSpPr/>
            <p:nvPr/>
          </p:nvSpPr>
          <p:spPr>
            <a:xfrm rot="2700000" flipH="1">
              <a:off x="5130674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Rectangle: Rounded Corners 12"/>
            <p:cNvSpPr/>
            <p:nvPr/>
          </p:nvSpPr>
          <p:spPr>
            <a:xfrm rot="2700000" flipH="1">
              <a:off x="5352597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Rectangle: Rounded Corners 13"/>
            <p:cNvSpPr/>
            <p:nvPr/>
          </p:nvSpPr>
          <p:spPr>
            <a:xfrm rot="2700000" flipH="1">
              <a:off x="5574518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9" name="Rectangle: Rounded Corners 18"/>
          <p:cNvSpPr/>
          <p:nvPr userDrawn="1"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354267" y="5803941"/>
            <a:ext cx="1753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5400" b="1" i="1" smtClean="0">
                <a:solidFill>
                  <a:schemeClr val="tx1">
                    <a:lumMod val="85000"/>
                    <a:lumOff val="15000"/>
                  </a:schemeClr>
                </a:solidFill>
                <a:latin typeface="Gotham Bold" panose="02000803030000020004" pitchFamily="2" charset="0"/>
                <a:ea typeface="Liberation Sans" panose="020B0604020202020204" pitchFamily="34" charset="0"/>
                <a:cs typeface="Segoe UI" panose="020B0502040204020203" pitchFamily="34" charset="0"/>
              </a:rPr>
              <a:pPr algn="ctr"/>
              <a:t>‹#›</a:t>
            </a:fld>
            <a:endParaRPr lang="id-ID" sz="11500" b="1" i="1" dirty="0">
              <a:solidFill>
                <a:schemeClr val="tx1">
                  <a:lumMod val="85000"/>
                  <a:lumOff val="15000"/>
                </a:schemeClr>
              </a:solidFill>
              <a:latin typeface="Gotham Bold" panose="02000803030000020004" pitchFamily="2" charset="0"/>
              <a:ea typeface="Liberation Sans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: Rounded Corners 20"/>
          <p:cNvSpPr/>
          <p:nvPr userDrawn="1"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: Rounded Corners 21"/>
          <p:cNvSpPr/>
          <p:nvPr userDrawn="1"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: Rounded Corners 22"/>
          <p:cNvSpPr/>
          <p:nvPr userDrawn="1"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: Rounded Corners 23"/>
          <p:cNvSpPr/>
          <p:nvPr userDrawn="1"/>
        </p:nvSpPr>
        <p:spPr>
          <a:xfrm rot="2700000" flipH="1">
            <a:off x="9656665" y="2296495"/>
            <a:ext cx="184279" cy="383177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: Rounded Corners 24"/>
          <p:cNvSpPr/>
          <p:nvPr userDrawn="1"/>
        </p:nvSpPr>
        <p:spPr>
          <a:xfrm rot="2700000">
            <a:off x="7063233" y="373967"/>
            <a:ext cx="55079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6" name="Rectangle: Rounded Corners 25"/>
          <p:cNvSpPr/>
          <p:nvPr userDrawn="1"/>
        </p:nvSpPr>
        <p:spPr>
          <a:xfrm rot="2700000">
            <a:off x="7552981" y="-744033"/>
            <a:ext cx="350766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10937613" y="6363102"/>
            <a:ext cx="1023708" cy="314016"/>
            <a:chOff x="10513920" y="6272665"/>
            <a:chExt cx="1453380" cy="445816"/>
          </a:xfrm>
        </p:grpSpPr>
        <p:sp>
          <p:nvSpPr>
            <p:cNvPr id="28" name="Rectangle: Rounded Corners 27"/>
            <p:cNvSpPr/>
            <p:nvPr userDrawn="1"/>
          </p:nvSpPr>
          <p:spPr>
            <a:xfrm>
              <a:off x="10513920" y="6272665"/>
              <a:ext cx="1453380" cy="44581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65000"/>
                  <a:lumOff val="3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4" name="Group 33"/>
            <p:cNvGrpSpPr/>
            <p:nvPr userDrawn="1"/>
          </p:nvGrpSpPr>
          <p:grpSpPr>
            <a:xfrm>
              <a:off x="10817615" y="6396779"/>
              <a:ext cx="909520" cy="197589"/>
              <a:chOff x="9475619" y="5793834"/>
              <a:chExt cx="648944" cy="140980"/>
            </a:xfrm>
            <a:solidFill>
              <a:schemeClr val="bg1">
                <a:lumMod val="85000"/>
              </a:schemeClr>
            </a:solidFill>
          </p:grpSpPr>
          <p:sp>
            <p:nvSpPr>
              <p:cNvPr id="35" name="Freeform 74"/>
              <p:cNvSpPr>
                <a:spLocks noChangeArrowheads="1"/>
              </p:cNvSpPr>
              <p:nvPr userDrawn="1"/>
            </p:nvSpPr>
            <p:spPr bwMode="auto">
              <a:xfrm>
                <a:off x="9987197" y="5796545"/>
                <a:ext cx="137366" cy="135558"/>
              </a:xfrm>
              <a:custGeom>
                <a:avLst/>
                <a:gdLst>
                  <a:gd name="T0" fmla="*/ 14641 w 445"/>
                  <a:gd name="T1" fmla="*/ 58439 h 436"/>
                  <a:gd name="T2" fmla="*/ 14641 w 445"/>
                  <a:gd name="T3" fmla="*/ 58439 h 436"/>
                  <a:gd name="T4" fmla="*/ 33619 w 445"/>
                  <a:gd name="T5" fmla="*/ 101585 h 436"/>
                  <a:gd name="T6" fmla="*/ 62901 w 445"/>
                  <a:gd name="T7" fmla="*/ 111416 h 436"/>
                  <a:gd name="T8" fmla="*/ 67781 w 445"/>
                  <a:gd name="T9" fmla="*/ 111416 h 436"/>
                  <a:gd name="T10" fmla="*/ 72661 w 445"/>
                  <a:gd name="T11" fmla="*/ 135447 h 436"/>
                  <a:gd name="T12" fmla="*/ 72661 w 445"/>
                  <a:gd name="T13" fmla="*/ 135447 h 436"/>
                  <a:gd name="T14" fmla="*/ 0 w 445"/>
                  <a:gd name="T15" fmla="*/ 188425 h 436"/>
                  <a:gd name="T16" fmla="*/ 62901 w 445"/>
                  <a:gd name="T17" fmla="*/ 237579 h 436"/>
                  <a:gd name="T18" fmla="*/ 62901 w 445"/>
                  <a:gd name="T19" fmla="*/ 237579 h 436"/>
                  <a:gd name="T20" fmla="*/ 67781 w 445"/>
                  <a:gd name="T21" fmla="*/ 237579 h 436"/>
                  <a:gd name="T22" fmla="*/ 106280 w 445"/>
                  <a:gd name="T23" fmla="*/ 227748 h 436"/>
                  <a:gd name="T24" fmla="*/ 135020 w 445"/>
                  <a:gd name="T25" fmla="*/ 174771 h 436"/>
                  <a:gd name="T26" fmla="*/ 111161 w 445"/>
                  <a:gd name="T27" fmla="*/ 125616 h 436"/>
                  <a:gd name="T28" fmla="*/ 96520 w 445"/>
                  <a:gd name="T29" fmla="*/ 111416 h 436"/>
                  <a:gd name="T30" fmla="*/ 106280 w 445"/>
                  <a:gd name="T31" fmla="*/ 96670 h 436"/>
                  <a:gd name="T32" fmla="*/ 125259 w 445"/>
                  <a:gd name="T33" fmla="*/ 53524 h 436"/>
                  <a:gd name="T34" fmla="*/ 106280 w 445"/>
                  <a:gd name="T35" fmla="*/ 9831 h 436"/>
                  <a:gd name="T36" fmla="*/ 115499 w 445"/>
                  <a:gd name="T37" fmla="*/ 9831 h 436"/>
                  <a:gd name="T38" fmla="*/ 135020 w 445"/>
                  <a:gd name="T39" fmla="*/ 0 h 436"/>
                  <a:gd name="T40" fmla="*/ 135020 w 445"/>
                  <a:gd name="T41" fmla="*/ 0 h 436"/>
                  <a:gd name="T42" fmla="*/ 77541 w 445"/>
                  <a:gd name="T43" fmla="*/ 0 h 436"/>
                  <a:gd name="T44" fmla="*/ 14641 w 445"/>
                  <a:gd name="T45" fmla="*/ 58439 h 436"/>
                  <a:gd name="T46" fmla="*/ 111161 w 445"/>
                  <a:gd name="T47" fmla="*/ 179140 h 436"/>
                  <a:gd name="T48" fmla="*/ 111161 w 445"/>
                  <a:gd name="T49" fmla="*/ 179140 h 436"/>
                  <a:gd name="T50" fmla="*/ 72661 w 445"/>
                  <a:gd name="T51" fmla="*/ 213002 h 436"/>
                  <a:gd name="T52" fmla="*/ 29281 w 445"/>
                  <a:gd name="T53" fmla="*/ 188425 h 436"/>
                  <a:gd name="T54" fmla="*/ 38500 w 445"/>
                  <a:gd name="T55" fmla="*/ 159478 h 436"/>
                  <a:gd name="T56" fmla="*/ 67781 w 445"/>
                  <a:gd name="T57" fmla="*/ 150194 h 436"/>
                  <a:gd name="T58" fmla="*/ 72661 w 445"/>
                  <a:gd name="T59" fmla="*/ 150194 h 436"/>
                  <a:gd name="T60" fmla="*/ 111161 w 445"/>
                  <a:gd name="T61" fmla="*/ 179140 h 436"/>
                  <a:gd name="T62" fmla="*/ 96520 w 445"/>
                  <a:gd name="T63" fmla="*/ 43693 h 436"/>
                  <a:gd name="T64" fmla="*/ 96520 w 445"/>
                  <a:gd name="T65" fmla="*/ 43693 h 436"/>
                  <a:gd name="T66" fmla="*/ 77541 w 445"/>
                  <a:gd name="T67" fmla="*/ 92301 h 436"/>
                  <a:gd name="T68" fmla="*/ 72661 w 445"/>
                  <a:gd name="T69" fmla="*/ 92301 h 436"/>
                  <a:gd name="T70" fmla="*/ 43922 w 445"/>
                  <a:gd name="T71" fmla="*/ 63354 h 436"/>
                  <a:gd name="T72" fmla="*/ 43922 w 445"/>
                  <a:gd name="T73" fmla="*/ 33862 h 436"/>
                  <a:gd name="T74" fmla="*/ 58020 w 445"/>
                  <a:gd name="T75" fmla="*/ 14200 h 436"/>
                  <a:gd name="T76" fmla="*/ 62901 w 445"/>
                  <a:gd name="T77" fmla="*/ 14200 h 436"/>
                  <a:gd name="T78" fmla="*/ 96520 w 445"/>
                  <a:gd name="T79" fmla="*/ 43693 h 436"/>
                  <a:gd name="T80" fmla="*/ 202258 w 445"/>
                  <a:gd name="T81" fmla="*/ 92301 h 436"/>
                  <a:gd name="T82" fmla="*/ 202258 w 445"/>
                  <a:gd name="T83" fmla="*/ 92301 h 436"/>
                  <a:gd name="T84" fmla="*/ 202258 w 445"/>
                  <a:gd name="T85" fmla="*/ 53524 h 436"/>
                  <a:gd name="T86" fmla="*/ 172977 w 445"/>
                  <a:gd name="T87" fmla="*/ 53524 h 436"/>
                  <a:gd name="T88" fmla="*/ 172977 w 445"/>
                  <a:gd name="T89" fmla="*/ 92301 h 436"/>
                  <a:gd name="T90" fmla="*/ 135020 w 445"/>
                  <a:gd name="T91" fmla="*/ 92301 h 436"/>
                  <a:gd name="T92" fmla="*/ 135020 w 445"/>
                  <a:gd name="T93" fmla="*/ 116332 h 436"/>
                  <a:gd name="T94" fmla="*/ 172977 w 445"/>
                  <a:gd name="T95" fmla="*/ 116332 h 436"/>
                  <a:gd name="T96" fmla="*/ 172977 w 445"/>
                  <a:gd name="T97" fmla="*/ 159478 h 436"/>
                  <a:gd name="T98" fmla="*/ 202258 w 445"/>
                  <a:gd name="T99" fmla="*/ 159478 h 436"/>
                  <a:gd name="T100" fmla="*/ 202258 w 445"/>
                  <a:gd name="T101" fmla="*/ 116332 h 436"/>
                  <a:gd name="T102" fmla="*/ 240758 w 445"/>
                  <a:gd name="T103" fmla="*/ 116332 h 436"/>
                  <a:gd name="T104" fmla="*/ 240758 w 445"/>
                  <a:gd name="T105" fmla="*/ 92301 h 436"/>
                  <a:gd name="T106" fmla="*/ 202258 w 445"/>
                  <a:gd name="T107" fmla="*/ 92301 h 4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45" h="436">
                    <a:moveTo>
                      <a:pt x="27" y="107"/>
                    </a:moveTo>
                    <a:lnTo>
                      <a:pt x="27" y="107"/>
                    </a:lnTo>
                    <a:cubicBezTo>
                      <a:pt x="27" y="142"/>
                      <a:pt x="36" y="169"/>
                      <a:pt x="62" y="186"/>
                    </a:cubicBezTo>
                    <a:cubicBezTo>
                      <a:pt x="81" y="195"/>
                      <a:pt x="107" y="204"/>
                      <a:pt x="116" y="204"/>
                    </a:cubicBezTo>
                    <a:lnTo>
                      <a:pt x="125" y="204"/>
                    </a:lnTo>
                    <a:cubicBezTo>
                      <a:pt x="125" y="204"/>
                      <a:pt x="116" y="222"/>
                      <a:pt x="134" y="248"/>
                    </a:cubicBezTo>
                    <a:cubicBezTo>
                      <a:pt x="107" y="248"/>
                      <a:pt x="0" y="257"/>
                      <a:pt x="0" y="345"/>
                    </a:cubicBezTo>
                    <a:cubicBezTo>
                      <a:pt x="0" y="435"/>
                      <a:pt x="98" y="435"/>
                      <a:pt x="116" y="435"/>
                    </a:cubicBezTo>
                    <a:cubicBezTo>
                      <a:pt x="116" y="435"/>
                      <a:pt x="116" y="435"/>
                      <a:pt x="125" y="435"/>
                    </a:cubicBezTo>
                    <a:cubicBezTo>
                      <a:pt x="134" y="435"/>
                      <a:pt x="169" y="435"/>
                      <a:pt x="196" y="417"/>
                    </a:cubicBezTo>
                    <a:cubicBezTo>
                      <a:pt x="231" y="399"/>
                      <a:pt x="249" y="364"/>
                      <a:pt x="249" y="320"/>
                    </a:cubicBezTo>
                    <a:cubicBezTo>
                      <a:pt x="249" y="275"/>
                      <a:pt x="222" y="248"/>
                      <a:pt x="205" y="230"/>
                    </a:cubicBezTo>
                    <a:cubicBezTo>
                      <a:pt x="187" y="222"/>
                      <a:pt x="178" y="213"/>
                      <a:pt x="178" y="204"/>
                    </a:cubicBezTo>
                    <a:cubicBezTo>
                      <a:pt x="178" y="195"/>
                      <a:pt x="187" y="186"/>
                      <a:pt x="196" y="177"/>
                    </a:cubicBezTo>
                    <a:cubicBezTo>
                      <a:pt x="213" y="160"/>
                      <a:pt x="231" y="142"/>
                      <a:pt x="231" y="98"/>
                    </a:cubicBezTo>
                    <a:cubicBezTo>
                      <a:pt x="231" y="62"/>
                      <a:pt x="222" y="36"/>
                      <a:pt x="196" y="18"/>
                    </a:cubicBezTo>
                    <a:lnTo>
                      <a:pt x="213" y="18"/>
                    </a:lnTo>
                    <a:cubicBezTo>
                      <a:pt x="231" y="18"/>
                      <a:pt x="249" y="9"/>
                      <a:pt x="249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34" y="0"/>
                      <a:pt x="27" y="0"/>
                      <a:pt x="27" y="107"/>
                    </a:cubicBezTo>
                    <a:close/>
                    <a:moveTo>
                      <a:pt x="205" y="328"/>
                    </a:moveTo>
                    <a:lnTo>
                      <a:pt x="205" y="328"/>
                    </a:lnTo>
                    <a:cubicBezTo>
                      <a:pt x="213" y="364"/>
                      <a:pt x="178" y="390"/>
                      <a:pt x="134" y="390"/>
                    </a:cubicBezTo>
                    <a:cubicBezTo>
                      <a:pt x="90" y="399"/>
                      <a:pt x="54" y="381"/>
                      <a:pt x="54" y="345"/>
                    </a:cubicBezTo>
                    <a:cubicBezTo>
                      <a:pt x="45" y="328"/>
                      <a:pt x="54" y="310"/>
                      <a:pt x="71" y="292"/>
                    </a:cubicBezTo>
                    <a:cubicBezTo>
                      <a:pt x="90" y="283"/>
                      <a:pt x="107" y="275"/>
                      <a:pt x="125" y="275"/>
                    </a:cubicBezTo>
                    <a:cubicBezTo>
                      <a:pt x="134" y="275"/>
                      <a:pt x="134" y="275"/>
                      <a:pt x="134" y="275"/>
                    </a:cubicBezTo>
                    <a:cubicBezTo>
                      <a:pt x="178" y="275"/>
                      <a:pt x="205" y="301"/>
                      <a:pt x="205" y="328"/>
                    </a:cubicBezTo>
                    <a:close/>
                    <a:moveTo>
                      <a:pt x="178" y="80"/>
                    </a:moveTo>
                    <a:lnTo>
                      <a:pt x="178" y="80"/>
                    </a:lnTo>
                    <a:cubicBezTo>
                      <a:pt x="187" y="124"/>
                      <a:pt x="169" y="160"/>
                      <a:pt x="143" y="169"/>
                    </a:cubicBezTo>
                    <a:cubicBezTo>
                      <a:pt x="143" y="169"/>
                      <a:pt x="143" y="169"/>
                      <a:pt x="134" y="169"/>
                    </a:cubicBezTo>
                    <a:cubicBezTo>
                      <a:pt x="107" y="169"/>
                      <a:pt x="90" y="151"/>
                      <a:pt x="81" y="116"/>
                    </a:cubicBezTo>
                    <a:cubicBezTo>
                      <a:pt x="71" y="98"/>
                      <a:pt x="71" y="80"/>
                      <a:pt x="81" y="62"/>
                    </a:cubicBezTo>
                    <a:cubicBezTo>
                      <a:pt x="81" y="45"/>
                      <a:pt x="98" y="36"/>
                      <a:pt x="107" y="26"/>
                    </a:cubicBezTo>
                    <a:lnTo>
                      <a:pt x="116" y="26"/>
                    </a:lnTo>
                    <a:cubicBezTo>
                      <a:pt x="151" y="26"/>
                      <a:pt x="169" y="45"/>
                      <a:pt x="178" y="80"/>
                    </a:cubicBezTo>
                    <a:close/>
                    <a:moveTo>
                      <a:pt x="373" y="169"/>
                    </a:moveTo>
                    <a:lnTo>
                      <a:pt x="373" y="169"/>
                    </a:lnTo>
                    <a:cubicBezTo>
                      <a:pt x="373" y="98"/>
                      <a:pt x="373" y="98"/>
                      <a:pt x="373" y="98"/>
                    </a:cubicBezTo>
                    <a:cubicBezTo>
                      <a:pt x="319" y="98"/>
                      <a:pt x="319" y="98"/>
                      <a:pt x="319" y="98"/>
                    </a:cubicBezTo>
                    <a:cubicBezTo>
                      <a:pt x="319" y="169"/>
                      <a:pt x="319" y="169"/>
                      <a:pt x="319" y="169"/>
                    </a:cubicBezTo>
                    <a:cubicBezTo>
                      <a:pt x="249" y="169"/>
                      <a:pt x="249" y="169"/>
                      <a:pt x="249" y="169"/>
                    </a:cubicBezTo>
                    <a:cubicBezTo>
                      <a:pt x="249" y="213"/>
                      <a:pt x="249" y="213"/>
                      <a:pt x="249" y="213"/>
                    </a:cubicBezTo>
                    <a:cubicBezTo>
                      <a:pt x="319" y="213"/>
                      <a:pt x="319" y="213"/>
                      <a:pt x="319" y="213"/>
                    </a:cubicBezTo>
                    <a:cubicBezTo>
                      <a:pt x="319" y="292"/>
                      <a:pt x="319" y="292"/>
                      <a:pt x="319" y="292"/>
                    </a:cubicBezTo>
                    <a:cubicBezTo>
                      <a:pt x="373" y="292"/>
                      <a:pt x="373" y="292"/>
                      <a:pt x="373" y="292"/>
                    </a:cubicBezTo>
                    <a:cubicBezTo>
                      <a:pt x="373" y="213"/>
                      <a:pt x="373" y="213"/>
                      <a:pt x="373" y="213"/>
                    </a:cubicBezTo>
                    <a:cubicBezTo>
                      <a:pt x="444" y="213"/>
                      <a:pt x="444" y="213"/>
                      <a:pt x="444" y="213"/>
                    </a:cubicBezTo>
                    <a:cubicBezTo>
                      <a:pt x="444" y="169"/>
                      <a:pt x="444" y="169"/>
                      <a:pt x="444" y="169"/>
                    </a:cubicBezTo>
                    <a:lnTo>
                      <a:pt x="373" y="16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6" name="Freeform 75"/>
              <p:cNvSpPr>
                <a:spLocks noChangeArrowheads="1"/>
              </p:cNvSpPr>
              <p:nvPr userDrawn="1"/>
            </p:nvSpPr>
            <p:spPr bwMode="auto">
              <a:xfrm>
                <a:off x="9475619" y="5793834"/>
                <a:ext cx="75912" cy="140980"/>
              </a:xfrm>
              <a:custGeom>
                <a:avLst/>
                <a:gdLst>
                  <a:gd name="T0" fmla="*/ 132814 w 249"/>
                  <a:gd name="T1" fmla="*/ 43735 h 453"/>
                  <a:gd name="T2" fmla="*/ 132814 w 249"/>
                  <a:gd name="T3" fmla="*/ 43735 h 453"/>
                  <a:gd name="T4" fmla="*/ 94791 w 249"/>
                  <a:gd name="T5" fmla="*/ 43735 h 453"/>
                  <a:gd name="T6" fmla="*/ 85687 w 249"/>
                  <a:gd name="T7" fmla="*/ 58496 h 453"/>
                  <a:gd name="T8" fmla="*/ 85687 w 249"/>
                  <a:gd name="T9" fmla="*/ 87470 h 453"/>
                  <a:gd name="T10" fmla="*/ 132814 w 249"/>
                  <a:gd name="T11" fmla="*/ 87470 h 453"/>
                  <a:gd name="T12" fmla="*/ 132814 w 249"/>
                  <a:gd name="T13" fmla="*/ 126285 h 453"/>
                  <a:gd name="T14" fmla="*/ 85687 w 249"/>
                  <a:gd name="T15" fmla="*/ 126285 h 453"/>
                  <a:gd name="T16" fmla="*/ 85687 w 249"/>
                  <a:gd name="T17" fmla="*/ 247103 h 453"/>
                  <a:gd name="T18" fmla="*/ 42308 w 249"/>
                  <a:gd name="T19" fmla="*/ 247103 h 453"/>
                  <a:gd name="T20" fmla="*/ 42308 w 249"/>
                  <a:gd name="T21" fmla="*/ 126285 h 453"/>
                  <a:gd name="T22" fmla="*/ 0 w 249"/>
                  <a:gd name="T23" fmla="*/ 126285 h 453"/>
                  <a:gd name="T24" fmla="*/ 0 w 249"/>
                  <a:gd name="T25" fmla="*/ 87470 h 453"/>
                  <a:gd name="T26" fmla="*/ 42308 w 249"/>
                  <a:gd name="T27" fmla="*/ 87470 h 453"/>
                  <a:gd name="T28" fmla="*/ 42308 w 249"/>
                  <a:gd name="T29" fmla="*/ 63416 h 453"/>
                  <a:gd name="T30" fmla="*/ 94791 w 249"/>
                  <a:gd name="T31" fmla="*/ 0 h 453"/>
                  <a:gd name="T32" fmla="*/ 132814 w 249"/>
                  <a:gd name="T33" fmla="*/ 0 h 453"/>
                  <a:gd name="T34" fmla="*/ 132814 w 249"/>
                  <a:gd name="T35" fmla="*/ 43735 h 4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Freeform 85"/>
              <p:cNvSpPr>
                <a:spLocks noChangeArrowheads="1"/>
              </p:cNvSpPr>
              <p:nvPr userDrawn="1"/>
            </p:nvSpPr>
            <p:spPr bwMode="auto">
              <a:xfrm>
                <a:off x="9697970" y="5806938"/>
                <a:ext cx="142788" cy="114772"/>
              </a:xfrm>
              <a:custGeom>
                <a:avLst/>
                <a:gdLst>
                  <a:gd name="T0" fmla="*/ 250282 w 462"/>
                  <a:gd name="T1" fmla="*/ 24258 h 374"/>
                  <a:gd name="T2" fmla="*/ 250282 w 462"/>
                  <a:gd name="T3" fmla="*/ 24258 h 374"/>
                  <a:gd name="T4" fmla="*/ 221508 w 462"/>
                  <a:gd name="T5" fmla="*/ 33962 h 374"/>
                  <a:gd name="T6" fmla="*/ 240510 w 462"/>
                  <a:gd name="T7" fmla="*/ 5391 h 374"/>
                  <a:gd name="T8" fmla="*/ 211192 w 462"/>
                  <a:gd name="T9" fmla="*/ 19407 h 374"/>
                  <a:gd name="T10" fmla="*/ 173189 w 462"/>
                  <a:gd name="T11" fmla="*/ 0 h 374"/>
                  <a:gd name="T12" fmla="*/ 119983 w 462"/>
                  <a:gd name="T13" fmla="*/ 52829 h 374"/>
                  <a:gd name="T14" fmla="*/ 124870 w 462"/>
                  <a:gd name="T15" fmla="*/ 62532 h 374"/>
                  <a:gd name="T16" fmla="*/ 19002 w 462"/>
                  <a:gd name="T17" fmla="*/ 10242 h 374"/>
                  <a:gd name="T18" fmla="*/ 9229 w 462"/>
                  <a:gd name="T19" fmla="*/ 38813 h 374"/>
                  <a:gd name="T20" fmla="*/ 33118 w 462"/>
                  <a:gd name="T21" fmla="*/ 81400 h 374"/>
                  <a:gd name="T22" fmla="*/ 9229 w 462"/>
                  <a:gd name="T23" fmla="*/ 72236 h 374"/>
                  <a:gd name="T24" fmla="*/ 9229 w 462"/>
                  <a:gd name="T25" fmla="*/ 72236 h 374"/>
                  <a:gd name="T26" fmla="*/ 53205 w 462"/>
                  <a:gd name="T27" fmla="*/ 124526 h 374"/>
                  <a:gd name="T28" fmla="*/ 38004 w 462"/>
                  <a:gd name="T29" fmla="*/ 124526 h 374"/>
                  <a:gd name="T30" fmla="*/ 28774 w 462"/>
                  <a:gd name="T31" fmla="*/ 124526 h 374"/>
                  <a:gd name="T32" fmla="*/ 77093 w 462"/>
                  <a:gd name="T33" fmla="*/ 158487 h 374"/>
                  <a:gd name="T34" fmla="*/ 14116 w 462"/>
                  <a:gd name="T35" fmla="*/ 182206 h 374"/>
                  <a:gd name="T36" fmla="*/ 0 w 462"/>
                  <a:gd name="T37" fmla="*/ 182206 h 374"/>
                  <a:gd name="T38" fmla="*/ 77093 w 462"/>
                  <a:gd name="T39" fmla="*/ 201074 h 374"/>
                  <a:gd name="T40" fmla="*/ 221508 w 462"/>
                  <a:gd name="T41" fmla="*/ 57681 h 374"/>
                  <a:gd name="T42" fmla="*/ 221508 w 462"/>
                  <a:gd name="T43" fmla="*/ 52829 h 374"/>
                  <a:gd name="T44" fmla="*/ 250282 w 462"/>
                  <a:gd name="T45" fmla="*/ 24258 h 37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62" h="374">
                    <a:moveTo>
                      <a:pt x="461" y="45"/>
                    </a:moveTo>
                    <a:lnTo>
                      <a:pt x="461" y="45"/>
                    </a:lnTo>
                    <a:cubicBezTo>
                      <a:pt x="443" y="54"/>
                      <a:pt x="425" y="63"/>
                      <a:pt x="408" y="63"/>
                    </a:cubicBezTo>
                    <a:cubicBezTo>
                      <a:pt x="425" y="54"/>
                      <a:pt x="443" y="36"/>
                      <a:pt x="443" y="10"/>
                    </a:cubicBezTo>
                    <a:cubicBezTo>
                      <a:pt x="425" y="19"/>
                      <a:pt x="408" y="27"/>
                      <a:pt x="389" y="36"/>
                    </a:cubicBezTo>
                    <a:cubicBezTo>
                      <a:pt x="372" y="19"/>
                      <a:pt x="345" y="0"/>
                      <a:pt x="319" y="0"/>
                    </a:cubicBezTo>
                    <a:cubicBezTo>
                      <a:pt x="265" y="0"/>
                      <a:pt x="221" y="45"/>
                      <a:pt x="221" y="98"/>
                    </a:cubicBezTo>
                    <a:cubicBezTo>
                      <a:pt x="221" y="107"/>
                      <a:pt x="221" y="116"/>
                      <a:pt x="230" y="116"/>
                    </a:cubicBezTo>
                    <a:cubicBezTo>
                      <a:pt x="151" y="116"/>
                      <a:pt x="79" y="81"/>
                      <a:pt x="35" y="19"/>
                    </a:cubicBezTo>
                    <a:cubicBezTo>
                      <a:pt x="26" y="36"/>
                      <a:pt x="17" y="54"/>
                      <a:pt x="17" y="72"/>
                    </a:cubicBezTo>
                    <a:cubicBezTo>
                      <a:pt x="17" y="98"/>
                      <a:pt x="35" y="134"/>
                      <a:pt x="61" y="151"/>
                    </a:cubicBezTo>
                    <a:cubicBezTo>
                      <a:pt x="44" y="143"/>
                      <a:pt x="35" y="143"/>
                      <a:pt x="17" y="134"/>
                    </a:cubicBezTo>
                    <a:cubicBezTo>
                      <a:pt x="17" y="178"/>
                      <a:pt x="53" y="222"/>
                      <a:pt x="98" y="231"/>
                    </a:cubicBezTo>
                    <a:cubicBezTo>
                      <a:pt x="89" y="231"/>
                      <a:pt x="79" y="231"/>
                      <a:pt x="70" y="231"/>
                    </a:cubicBezTo>
                    <a:cubicBezTo>
                      <a:pt x="61" y="231"/>
                      <a:pt x="61" y="231"/>
                      <a:pt x="53" y="231"/>
                    </a:cubicBezTo>
                    <a:cubicBezTo>
                      <a:pt x="61" y="266"/>
                      <a:pt x="98" y="294"/>
                      <a:pt x="142" y="294"/>
                    </a:cubicBezTo>
                    <a:cubicBezTo>
                      <a:pt x="106" y="319"/>
                      <a:pt x="70" y="338"/>
                      <a:pt x="26" y="338"/>
                    </a:cubicBezTo>
                    <a:cubicBezTo>
                      <a:pt x="17" y="338"/>
                      <a:pt x="8" y="338"/>
                      <a:pt x="0" y="338"/>
                    </a:cubicBezTo>
                    <a:cubicBezTo>
                      <a:pt x="44" y="364"/>
                      <a:pt x="89" y="373"/>
                      <a:pt x="142" y="373"/>
                    </a:cubicBezTo>
                    <a:cubicBezTo>
                      <a:pt x="319" y="373"/>
                      <a:pt x="408" y="231"/>
                      <a:pt x="408" y="107"/>
                    </a:cubicBezTo>
                    <a:lnTo>
                      <a:pt x="408" y="98"/>
                    </a:lnTo>
                    <a:cubicBezTo>
                      <a:pt x="434" y="81"/>
                      <a:pt x="443" y="72"/>
                      <a:pt x="461" y="45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sp>
        <p:nvSpPr>
          <p:cNvPr id="38" name="Rectangle: Rounded Corners 37"/>
          <p:cNvSpPr/>
          <p:nvPr userDrawn="1"/>
        </p:nvSpPr>
        <p:spPr>
          <a:xfrm rot="2700000" flipH="1">
            <a:off x="11207545" y="4393474"/>
            <a:ext cx="66130" cy="228016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: Rounded Corners 45"/>
          <p:cNvSpPr/>
          <p:nvPr userDrawn="1"/>
        </p:nvSpPr>
        <p:spPr>
          <a:xfrm rot="2700000" flipH="1">
            <a:off x="1440024" y="-754721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: Rounded Corners 46"/>
          <p:cNvSpPr/>
          <p:nvPr userDrawn="1"/>
        </p:nvSpPr>
        <p:spPr>
          <a:xfrm rot="2700000" flipH="1">
            <a:off x="451809" y="-689965"/>
            <a:ext cx="342894" cy="1264079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059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51" r:id="rId4"/>
    <p:sldLayoutId id="2147483652" r:id="rId5"/>
    <p:sldLayoutId id="2147483653" r:id="rId6"/>
    <p:sldLayoutId id="2147483655" r:id="rId7"/>
    <p:sldLayoutId id="2147483654" r:id="rId8"/>
    <p:sldLayoutId id="2147483656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70" r:id="rId18"/>
    <p:sldLayoutId id="2147483668" r:id="rId19"/>
    <p:sldLayoutId id="2147483669" r:id="rId20"/>
    <p:sldLayoutId id="2147483671" r:id="rId21"/>
    <p:sldLayoutId id="2147483672" r:id="rId22"/>
    <p:sldLayoutId id="2147483673" r:id="rId23"/>
    <p:sldLayoutId id="2147483675" r:id="rId24"/>
    <p:sldLayoutId id="2147483676" r:id="rId25"/>
    <p:sldLayoutId id="2147483678" r:id="rId26"/>
    <p:sldLayoutId id="2147483677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00" r:id="rId49"/>
    <p:sldLayoutId id="2147483701" r:id="rId50"/>
    <p:sldLayoutId id="2147483702" r:id="rId51"/>
    <p:sldLayoutId id="2147483703" r:id="rId52"/>
    <p:sldLayoutId id="2147483704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/>
          <p:cNvSpPr/>
          <p:nvPr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4" name="Rectangle: Rounded Corners 23"/>
          <p:cNvSpPr/>
          <p:nvPr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: Rounded Corners 24"/>
          <p:cNvSpPr/>
          <p:nvPr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: Rounded Corners 25"/>
          <p:cNvSpPr/>
          <p:nvPr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: Rounded Corners 4"/>
          <p:cNvSpPr/>
          <p:nvPr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: Rounded Corners 7"/>
          <p:cNvSpPr/>
          <p:nvPr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9" name="Group 8"/>
          <p:cNvGrpSpPr/>
          <p:nvPr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10" name="Oval 9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Oval 10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6" name="Rectangle: Rounded Corners 5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7" name="Rectangle: Rounded Corners 6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7" name="Rectangle: Rounded Corners 26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Rectangle: Rounded Corners 27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9" name="Rectangle: Rounded Corners 28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0" name="Rectangle: Rounded Corners 29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1" name="Rectangle: Rounded Corners 30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2" name="Rectangle: Rounded Corners 31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Rectangle: Rounded Corners 36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" name="Rectangle 3"/>
          <p:cNvSpPr/>
          <p:nvPr/>
        </p:nvSpPr>
        <p:spPr>
          <a:xfrm>
            <a:off x="-17752" y="0"/>
            <a:ext cx="12192000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TextBox 39"/>
          <p:cNvSpPr txBox="1"/>
          <p:nvPr/>
        </p:nvSpPr>
        <p:spPr>
          <a:xfrm>
            <a:off x="2339333" y="2914508"/>
            <a:ext cx="693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+mj-lt"/>
              </a:rPr>
              <a:t>Защита домашней сети</a:t>
            </a:r>
          </a:p>
        </p:txBody>
      </p:sp>
    </p:spTree>
    <p:extLst>
      <p:ext uri="{BB962C8B-B14F-4D97-AF65-F5344CB8AC3E}">
        <p14:creationId xmlns:p14="http://schemas.microsoft.com/office/powerpoint/2010/main" val="49911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6" grpId="0" animBg="1"/>
      <p:bldP spid="5" grpId="0" animBg="1"/>
      <p:bldP spid="8" grpId="0" animBg="1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7" name="Rectangle: Rounded Corners 36"/>
          <p:cNvSpPr/>
          <p:nvPr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8" name="Rectangle: Rounded Corners 37"/>
          <p:cNvSpPr/>
          <p:nvPr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: Rounded Corners 38"/>
          <p:cNvSpPr/>
          <p:nvPr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: Rounded Corners 39"/>
          <p:cNvSpPr/>
          <p:nvPr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: Rounded Corners 40"/>
          <p:cNvSpPr/>
          <p:nvPr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Rectangle: Rounded Corners 41"/>
          <p:cNvSpPr/>
          <p:nvPr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43" name="Group 42"/>
          <p:cNvGrpSpPr/>
          <p:nvPr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44" name="Oval 43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44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47" name="Rectangle: Rounded Corners 46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9" name="Rectangle: Rounded Corners 48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50" name="Rectangle: Rounded Corners 49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: Rounded Corners 51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3" name="Rectangle: Rounded Corners 82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4" name="Rectangle: Rounded Corners 83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5" name="Rectangle: Rounded Corners 84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6" name="Rectangle: Rounded Corners 85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7" name="Rectangle: Rounded Corners 86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1" name="Rectangle: Rounded Corners 80"/>
          <p:cNvSpPr/>
          <p:nvPr/>
        </p:nvSpPr>
        <p:spPr>
          <a:xfrm>
            <a:off x="5987939" y="3488235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36002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93000"/>
                </a:schemeClr>
              </a:gs>
              <a:gs pos="100000">
                <a:schemeClr val="tx2">
                  <a:alpha val="9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6271311" y="277556"/>
            <a:ext cx="537916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Ваш дом – ваша цифровая крепость.</a:t>
            </a:r>
          </a:p>
          <a:p>
            <a:endParaRPr lang="ru-RU" sz="2800" b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Домашние сети стали привлекательной целью для злоумышленников, которые могут использовать уязвимости для кражи данных или взлома устройств.</a:t>
            </a:r>
          </a:p>
          <a:p>
            <a:r>
              <a:rPr lang="ru-RU" sz="28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Обеспечение безопасности домашней сети является необходимым шагом для защиты вашей личной информации, устройств и, в конечном итоге, вашего образа жизни.</a:t>
            </a:r>
            <a:endParaRPr lang="en-US" sz="2800" b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96000" y="3863747"/>
            <a:ext cx="3716299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sz="12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AD411E-7A04-BE47-2C2B-530A9A39086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0088" r="2008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967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81" grpId="0" animBg="1"/>
      <p:bldP spid="51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4" r="13694"/>
          <a:stretch>
            <a:fillRect/>
          </a:stretch>
        </p:blipFill>
        <p:spPr/>
      </p:pic>
      <p:sp>
        <p:nvSpPr>
          <p:cNvPr id="8" name="Freeform: Shape 7"/>
          <p:cNvSpPr/>
          <p:nvPr/>
        </p:nvSpPr>
        <p:spPr>
          <a:xfrm>
            <a:off x="1" y="0"/>
            <a:ext cx="9515475" cy="6858000"/>
          </a:xfrm>
          <a:custGeom>
            <a:avLst/>
            <a:gdLst>
              <a:gd name="connsiteX0" fmla="*/ 0 w 9515475"/>
              <a:gd name="connsiteY0" fmla="*/ 0 h 6858000"/>
              <a:gd name="connsiteX1" fmla="*/ 9515475 w 9515475"/>
              <a:gd name="connsiteY1" fmla="*/ 0 h 6858000"/>
              <a:gd name="connsiteX2" fmla="*/ 2676525 w 9515475"/>
              <a:gd name="connsiteY2" fmla="*/ 6858000 h 6858000"/>
              <a:gd name="connsiteX3" fmla="*/ 0 w 95154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5475" h="6858000">
                <a:moveTo>
                  <a:pt x="0" y="0"/>
                </a:moveTo>
                <a:lnTo>
                  <a:pt x="9515475" y="0"/>
                </a:lnTo>
                <a:lnTo>
                  <a:pt x="2676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ight Triangle 12"/>
          <p:cNvSpPr/>
          <p:nvPr/>
        </p:nvSpPr>
        <p:spPr>
          <a:xfrm flipH="1" flipV="1">
            <a:off x="9481456" y="-1"/>
            <a:ext cx="2710543" cy="2710543"/>
          </a:xfrm>
          <a:prstGeom prst="rtTriangl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877687" y="714969"/>
            <a:ext cx="50495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Wi-Fi: </a:t>
            </a:r>
            <a:r>
              <a:rPr lang="ru-RU" sz="48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Первая линия обороны</a:t>
            </a:r>
            <a:endParaRPr lang="en-US" sz="4800" b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6" name="Right Triangle 15"/>
          <p:cNvSpPr/>
          <p:nvPr/>
        </p:nvSpPr>
        <p:spPr>
          <a:xfrm>
            <a:off x="-1" y="3701846"/>
            <a:ext cx="3156155" cy="3156155"/>
          </a:xfrm>
          <a:prstGeom prst="rtTriangle">
            <a:avLst/>
          </a:prstGeom>
          <a:ln>
            <a:noFill/>
          </a:ln>
          <a:effectLst>
            <a:outerShdw blurRad="355600" dist="38100" dir="18900000" algn="b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: Rounded Corners 17"/>
          <p:cNvSpPr/>
          <p:nvPr/>
        </p:nvSpPr>
        <p:spPr>
          <a:xfrm>
            <a:off x="1395058" y="2442649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7004435" y="3701846"/>
            <a:ext cx="419462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 	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29200" y="3803086"/>
            <a:ext cx="6169864" cy="2388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ru-RU" b="1" i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</a:t>
            </a:r>
            <a:r>
              <a:rPr lang="ru-RU" b="1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-Fi предоставляет удобство беспроводного подключения, но также может стать "открытыми воротами" для злоумышленников. Незащищенные сети </a:t>
            </a:r>
            <a:r>
              <a:rPr lang="ru-RU" b="1" i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</a:t>
            </a:r>
            <a:r>
              <a:rPr lang="ru-RU" b="1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-Fi могут использоваться для многих атак: от "прослушивания" вашего трафика до распространения вредоносного ПО. Настройка безопасного </a:t>
            </a:r>
            <a:r>
              <a:rPr lang="ru-RU" b="1" i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</a:t>
            </a:r>
            <a:r>
              <a:rPr lang="ru-RU" b="1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-Fi — это основа защиты всех устройств в вашем доме.</a:t>
            </a:r>
          </a:p>
        </p:txBody>
      </p:sp>
    </p:spTree>
    <p:extLst>
      <p:ext uri="{BB962C8B-B14F-4D97-AF65-F5344CB8AC3E}">
        <p14:creationId xmlns:p14="http://schemas.microsoft.com/office/powerpoint/2010/main" val="23667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/>
      <p:bldP spid="16" grpId="0" animBg="1"/>
      <p:bldP spid="18" grpId="0" animBg="1"/>
      <p:bldP spid="20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66037" y="646261"/>
            <a:ext cx="585989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Сила в надежных паролях</a:t>
            </a:r>
            <a:br>
              <a:rPr lang="ru-RU" sz="28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</a:br>
            <a:r>
              <a:rPr lang="ru-RU" sz="28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Ключ к безопасности.</a:t>
            </a:r>
          </a:p>
          <a:p>
            <a:pPr algn="r"/>
            <a:r>
              <a:rPr lang="ru-RU" sz="28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Стандартные пароли или короткие, легко угадываемые комбинации — главная причина успешных атак на Wi-Fi.</a:t>
            </a:r>
            <a:endParaRPr lang="en-US" sz="28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6373999" y="2278610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F7CF6A-E5AC-D3F0-B046-8EA132C21DF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947" r="4626"/>
          <a:stretch/>
        </p:blipFill>
        <p:spPr>
          <a:xfrm>
            <a:off x="6882063" y="711200"/>
            <a:ext cx="5164804" cy="2794000"/>
          </a:xfrm>
          <a:prstGeom prst="rect">
            <a:avLst/>
          </a:prstGeom>
        </p:spPr>
      </p:pic>
      <p:sp>
        <p:nvSpPr>
          <p:cNvPr id="5" name="Rectangle 17">
            <a:extLst>
              <a:ext uri="{FF2B5EF4-FFF2-40B4-BE49-F238E27FC236}">
                <a16:creationId xmlns:a16="http://schemas.microsoft.com/office/drawing/2014/main" id="{EF7511D2-658E-5F89-9BBB-B9AD60AF1948}"/>
              </a:ext>
            </a:extLst>
          </p:cNvPr>
          <p:cNvSpPr/>
          <p:nvPr/>
        </p:nvSpPr>
        <p:spPr>
          <a:xfrm>
            <a:off x="1251284" y="4330918"/>
            <a:ext cx="107955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Рекомендуется использовать длинные, сложные и уникальные пароли, сочетающие буквы, цифры и специальные символы.</a:t>
            </a:r>
          </a:p>
          <a:p>
            <a:pPr algn="r"/>
            <a:r>
              <a:rPr lang="ru-RU" sz="28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Регулярное изменение паролей также помогает обеспечить дополнительную безопасность.</a:t>
            </a:r>
          </a:p>
        </p:txBody>
      </p:sp>
    </p:spTree>
    <p:extLst>
      <p:ext uri="{BB962C8B-B14F-4D97-AF65-F5344CB8AC3E}">
        <p14:creationId xmlns:p14="http://schemas.microsoft.com/office/powerpoint/2010/main" val="7073244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8049" y="3712339"/>
            <a:ext cx="43280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6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Используйте WPA3 для защиты вашего Wi-Fi</a:t>
            </a:r>
            <a:endParaRPr lang="en-US" sz="36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8723" y="2130045"/>
            <a:ext cx="5022083" cy="95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ru-RU" sz="1200" b="1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Этот стандарт предоставляет сильное шифрование и защиту от попыток подбора пароля.</a:t>
            </a:r>
          </a:p>
          <a:p>
            <a:pPr lvl="0">
              <a:lnSpc>
                <a:spcPct val="120000"/>
              </a:lnSpc>
            </a:pPr>
            <a:r>
              <a:rPr lang="ru-RU" sz="1200" b="1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Если ваше устройство поддерживает WPA3, убедитесь, что вы используете этот стандарт.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034080" y="4722956"/>
            <a:ext cx="3113452" cy="1837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WPA3 – это последняя версия протокола защиты Wi-Fi, который предлагает улучшенную безопасность по сравнению с предыдущими версиями.</a:t>
            </a:r>
            <a:endParaRPr lang="en-US" sz="1600" i="1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824469" y="3031752"/>
            <a:ext cx="1003058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28" name="Freeform: Shape 27"/>
          <p:cNvSpPr/>
          <p:nvPr/>
        </p:nvSpPr>
        <p:spPr>
          <a:xfrm>
            <a:off x="2195074" y="2315985"/>
            <a:ext cx="1112066" cy="1108340"/>
          </a:xfrm>
          <a:custGeom>
            <a:avLst/>
            <a:gdLst>
              <a:gd name="connsiteX0" fmla="*/ 299 w 1112066"/>
              <a:gd name="connsiteY0" fmla="*/ 0 h 1108340"/>
              <a:gd name="connsiteX1" fmla="*/ 1112066 w 1112066"/>
              <a:gd name="connsiteY1" fmla="*/ 1104589 h 1108340"/>
              <a:gd name="connsiteX2" fmla="*/ 579294 w 1112066"/>
              <a:gd name="connsiteY2" fmla="*/ 1108340 h 1108340"/>
              <a:gd name="connsiteX3" fmla="*/ 567921 w 1112066"/>
              <a:gd name="connsiteY3" fmla="*/ 995525 h 1108340"/>
              <a:gd name="connsiteX4" fmla="*/ 116570 w 1112066"/>
              <a:gd name="connsiteY4" fmla="*/ 544174 h 1108340"/>
              <a:gd name="connsiteX5" fmla="*/ 0 w 1112066"/>
              <a:gd name="connsiteY5" fmla="*/ 532423 h 110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2066" h="1108340">
                <a:moveTo>
                  <a:pt x="299" y="0"/>
                </a:moveTo>
                <a:cubicBezTo>
                  <a:pt x="611372" y="344"/>
                  <a:pt x="1107764" y="493532"/>
                  <a:pt x="1112066" y="1104589"/>
                </a:cubicBezTo>
                <a:lnTo>
                  <a:pt x="579294" y="1108340"/>
                </a:lnTo>
                <a:lnTo>
                  <a:pt x="567921" y="995525"/>
                </a:lnTo>
                <a:cubicBezTo>
                  <a:pt x="521562" y="768973"/>
                  <a:pt x="343122" y="590534"/>
                  <a:pt x="116570" y="544174"/>
                </a:cubicBezTo>
                <a:lnTo>
                  <a:pt x="0" y="53242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9" name="Freeform: Shape 28"/>
          <p:cNvSpPr/>
          <p:nvPr/>
        </p:nvSpPr>
        <p:spPr>
          <a:xfrm flipH="1" flipV="1">
            <a:off x="6412795" y="3429000"/>
            <a:ext cx="1112066" cy="1108340"/>
          </a:xfrm>
          <a:custGeom>
            <a:avLst/>
            <a:gdLst>
              <a:gd name="connsiteX0" fmla="*/ 299 w 1112066"/>
              <a:gd name="connsiteY0" fmla="*/ 0 h 1108340"/>
              <a:gd name="connsiteX1" fmla="*/ 1112066 w 1112066"/>
              <a:gd name="connsiteY1" fmla="*/ 1104589 h 1108340"/>
              <a:gd name="connsiteX2" fmla="*/ 579294 w 1112066"/>
              <a:gd name="connsiteY2" fmla="*/ 1108340 h 1108340"/>
              <a:gd name="connsiteX3" fmla="*/ 567921 w 1112066"/>
              <a:gd name="connsiteY3" fmla="*/ 995525 h 1108340"/>
              <a:gd name="connsiteX4" fmla="*/ 116570 w 1112066"/>
              <a:gd name="connsiteY4" fmla="*/ 544174 h 1108340"/>
              <a:gd name="connsiteX5" fmla="*/ 0 w 1112066"/>
              <a:gd name="connsiteY5" fmla="*/ 532423 h 110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2066" h="1108340">
                <a:moveTo>
                  <a:pt x="299" y="0"/>
                </a:moveTo>
                <a:cubicBezTo>
                  <a:pt x="611372" y="344"/>
                  <a:pt x="1107764" y="493532"/>
                  <a:pt x="1112066" y="1104589"/>
                </a:cubicBezTo>
                <a:lnTo>
                  <a:pt x="579294" y="1108340"/>
                </a:lnTo>
                <a:lnTo>
                  <a:pt x="567921" y="995525"/>
                </a:lnTo>
                <a:cubicBezTo>
                  <a:pt x="521562" y="768973"/>
                  <a:pt x="343122" y="590534"/>
                  <a:pt x="116570" y="544174"/>
                </a:cubicBezTo>
                <a:lnTo>
                  <a:pt x="0" y="53242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6F2706-20A3-B15B-DC75-E0F6924C3A7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5185" r="15185"/>
          <a:stretch>
            <a:fillRect/>
          </a:stretch>
        </p:blipFill>
        <p:spPr>
          <a:xfrm>
            <a:off x="4860925" y="3429000"/>
            <a:ext cx="3705225" cy="3429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19AE0A-0A26-BEA3-10E3-4A6C226772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9584" r="19584"/>
          <a:stretch>
            <a:fillRect/>
          </a:stretch>
        </p:blipFill>
        <p:spPr>
          <a:xfrm>
            <a:off x="1155700" y="0"/>
            <a:ext cx="37052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66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  <p:bldP spid="19" grpId="0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4312" y="551802"/>
            <a:ext cx="585989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Производители оборудования регулярно выпускают обновления прошивки для устранения известных уязвимостей.</a:t>
            </a:r>
          </a:p>
          <a:p>
            <a:endParaRPr lang="ru-RU" sz="28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Обновление роутера не только повышает безопасность, но и может улучшить производительность и стабильность соединения.</a:t>
            </a:r>
          </a:p>
          <a:p>
            <a:endParaRPr lang="ru-RU" sz="28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Следите за доступностью обновлений и устанавливайте их своевременно.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8529BC-C3B0-83D8-426E-E8D07431A88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3679" b="367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614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75410" y="686259"/>
            <a:ext cx="5178088" cy="4068355"/>
          </a:xfrm>
        </p:spPr>
        <p:txBody>
          <a:bodyPr/>
          <a:lstStyle/>
          <a:p>
            <a:r>
              <a:rPr lang="ru-RU" sz="2400" b="0" dirty="0">
                <a:latin typeface="+mj-lt"/>
              </a:rPr>
              <a:t>Скрыть или не скрыть SSID?</a:t>
            </a:r>
          </a:p>
          <a:p>
            <a:r>
              <a:rPr lang="ru-RU" sz="2400" b="0" dirty="0">
                <a:latin typeface="+mj-lt"/>
              </a:rPr>
              <a:t>Скрытое присутствие.</a:t>
            </a:r>
          </a:p>
          <a:p>
            <a:endParaRPr lang="ru-RU" sz="2400" b="0" dirty="0">
              <a:latin typeface="+mj-lt"/>
            </a:endParaRPr>
          </a:p>
          <a:p>
            <a:r>
              <a:rPr lang="ru-RU" sz="2400" b="0" dirty="0">
                <a:latin typeface="+mj-lt"/>
              </a:rPr>
              <a:t>Скрытие имени вашей сети (SSID) может сделать ее менее заметной для окружающих.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B257073-B376-B791-2BC3-004B166300B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14810" r="14810"/>
          <a:stretch>
            <a:fillRect/>
          </a:stretch>
        </p:blipFill>
        <p:spPr>
          <a:xfrm>
            <a:off x="7170821" y="2053222"/>
            <a:ext cx="4402138" cy="4251325"/>
          </a:xfrm>
          <a:prstGeom prst="rect">
            <a:avLst/>
          </a:prstGeom>
        </p:spPr>
      </p:pic>
      <p:sp>
        <p:nvSpPr>
          <p:cNvPr id="28" name="Rectangle 17">
            <a:extLst>
              <a:ext uri="{FF2B5EF4-FFF2-40B4-BE49-F238E27FC236}">
                <a16:creationId xmlns:a16="http://schemas.microsoft.com/office/drawing/2014/main" id="{13B0BEE3-6793-31AD-605A-E7CC1784EBA7}"/>
              </a:ext>
            </a:extLst>
          </p:cNvPr>
          <p:cNvSpPr/>
          <p:nvPr/>
        </p:nvSpPr>
        <p:spPr>
          <a:xfrm>
            <a:off x="3187644" y="3284938"/>
            <a:ext cx="3424516" cy="3019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Однако это не является надежным методом защиты, так как опытные злоумышленники все равно могут обнаружить вашу сеть.</a:t>
            </a:r>
          </a:p>
          <a:p>
            <a:pPr>
              <a:lnSpc>
                <a:spcPct val="120000"/>
              </a:lnSpc>
            </a:pPr>
            <a:endParaRPr lang="ru-RU" sz="1600" i="1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Используйте этот метод в сочетании с другими мерами безопасности для лучшего эффекта.</a:t>
            </a:r>
          </a:p>
        </p:txBody>
      </p:sp>
    </p:spTree>
    <p:extLst>
      <p:ext uri="{BB962C8B-B14F-4D97-AF65-F5344CB8AC3E}">
        <p14:creationId xmlns:p14="http://schemas.microsoft.com/office/powerpoint/2010/main" val="335183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25728" y="2175067"/>
            <a:ext cx="4851130" cy="1571625"/>
          </a:xfrm>
        </p:spPr>
        <p:txBody>
          <a:bodyPr/>
          <a:lstStyle/>
          <a:p>
            <a:r>
              <a:rPr lang="ru-RU" dirty="0"/>
              <a:t>Планы на будущее</a:t>
            </a:r>
            <a:endParaRPr lang="id-ID" dirty="0"/>
          </a:p>
        </p:txBody>
      </p:sp>
      <p:sp>
        <p:nvSpPr>
          <p:cNvPr id="14" name="Rectangle: Rounded Corners 13"/>
          <p:cNvSpPr/>
          <p:nvPr/>
        </p:nvSpPr>
        <p:spPr>
          <a:xfrm rot="18900000" flipH="1">
            <a:off x="501712" y="4430322"/>
            <a:ext cx="8068235" cy="269789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1" name="Group 20"/>
          <p:cNvGrpSpPr/>
          <p:nvPr/>
        </p:nvGrpSpPr>
        <p:grpSpPr>
          <a:xfrm>
            <a:off x="5247355" y="3172628"/>
            <a:ext cx="2071401" cy="1194807"/>
            <a:chOff x="4717947" y="3172628"/>
            <a:chExt cx="2071401" cy="1194807"/>
          </a:xfrm>
        </p:grpSpPr>
        <p:sp>
          <p:nvSpPr>
            <p:cNvPr id="19" name="TextBox 18"/>
            <p:cNvSpPr txBox="1"/>
            <p:nvPr/>
          </p:nvSpPr>
          <p:spPr>
            <a:xfrm>
              <a:off x="5716617" y="3172628"/>
              <a:ext cx="104067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HelveticaNeue medium" panose="00000400000000000000" pitchFamily="2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25</a:t>
              </a:r>
              <a:endParaRPr lang="id-ID" sz="6000" b="1" dirty="0">
                <a:solidFill>
                  <a:schemeClr val="bg1"/>
                </a:solidFill>
                <a:latin typeface="HelveticaNeue medium" panose="00000400000000000000" pitchFamily="2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7947" y="3998103"/>
              <a:ext cx="2071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HelveticaNeue medium" panose="00000400000000000000" pitchFamily="2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Sunday, Apr 2017</a:t>
              </a:r>
              <a:endParaRPr lang="id-ID" dirty="0">
                <a:solidFill>
                  <a:schemeClr val="bg1"/>
                </a:solidFill>
                <a:latin typeface="HelveticaNeue medium" panose="00000400000000000000" pitchFamily="2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43140" y="4508637"/>
            <a:ext cx="2208429" cy="1143715"/>
            <a:chOff x="3614521" y="4824163"/>
            <a:chExt cx="2208429" cy="798759"/>
          </a:xfrm>
        </p:grpSpPr>
        <p:sp>
          <p:nvSpPr>
            <p:cNvPr id="22" name="Rectangle 21"/>
            <p:cNvSpPr/>
            <p:nvPr/>
          </p:nvSpPr>
          <p:spPr>
            <a:xfrm>
              <a:off x="3709395" y="5263287"/>
              <a:ext cx="1866215" cy="3596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Настройка домашней сети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14521" y="4824163"/>
              <a:ext cx="2208429" cy="47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ru-RU" sz="1600" b="1" dirty="0">
                  <a:solidFill>
                    <a:schemeClr val="bg1"/>
                  </a:solidFill>
                  <a:latin typeface="HelveticaNeue light" panose="00000400000000000000" pitchFamily="2" charset="0"/>
                  <a:cs typeface="Segoe UI" panose="020B0502040204020203" pitchFamily="34" charset="0"/>
                </a:rPr>
                <a:t>Тема следующего урока</a:t>
              </a:r>
              <a:endParaRPr lang="en-US" sz="1600" b="1" dirty="0">
                <a:solidFill>
                  <a:schemeClr val="bg1"/>
                </a:solidFill>
                <a:latin typeface="HelveticaNeue light" panose="00000400000000000000" pitchFamily="2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20157" y="5704266"/>
            <a:ext cx="2208429" cy="851627"/>
            <a:chOff x="2166721" y="6071790"/>
            <a:chExt cx="2208429" cy="851627"/>
          </a:xfrm>
        </p:grpSpPr>
        <p:sp>
          <p:nvSpPr>
            <p:cNvPr id="24" name="Rectangle 23"/>
            <p:cNvSpPr/>
            <p:nvPr/>
          </p:nvSpPr>
          <p:spPr>
            <a:xfrm>
              <a:off x="2171948" y="6408468"/>
              <a:ext cx="1866215" cy="5149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Развернуть у себя дома системы безопасности</a:t>
              </a:r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6721" y="6071790"/>
              <a:ext cx="2208429" cy="340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400" b="1" dirty="0">
                  <a:solidFill>
                    <a:schemeClr val="bg1"/>
                  </a:solidFill>
                  <a:latin typeface="HelveticaNeue light" panose="00000400000000000000" pitchFamily="2" charset="0"/>
                  <a:cs typeface="Segoe UI" panose="020B0502040204020203" pitchFamily="34" charset="0"/>
                </a:rPr>
                <a:t>Домашнее задание</a:t>
              </a:r>
              <a:endParaRPr lang="en-US" sz="1400" b="1" dirty="0">
                <a:solidFill>
                  <a:schemeClr val="bg1"/>
                </a:solidFill>
                <a:latin typeface="HelveticaNeue light" panose="00000400000000000000" pitchFamily="2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Рисунок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8" b="11348"/>
          <a:stretch>
            <a:fillRect/>
          </a:stretch>
        </p:blipFill>
        <p:spPr>
          <a:xfrm>
            <a:off x="4665299" y="753769"/>
            <a:ext cx="13052425" cy="6858000"/>
          </a:xfrm>
        </p:spPr>
      </p:pic>
    </p:spTree>
    <p:extLst>
      <p:ext uri="{BB962C8B-B14F-4D97-AF65-F5344CB8AC3E}">
        <p14:creationId xmlns:p14="http://schemas.microsoft.com/office/powerpoint/2010/main" val="11028552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Multicolor 10">
      <a:dk1>
        <a:sysClr val="windowText" lastClr="000000"/>
      </a:dk1>
      <a:lt1>
        <a:sysClr val="window" lastClr="FFFFFF"/>
      </a:lt1>
      <a:dk2>
        <a:srgbClr val="2D3847"/>
      </a:dk2>
      <a:lt2>
        <a:srgbClr val="111111"/>
      </a:lt2>
      <a:accent1>
        <a:srgbClr val="4BD1FB"/>
      </a:accent1>
      <a:accent2>
        <a:srgbClr val="107CD6"/>
      </a:accent2>
      <a:accent3>
        <a:srgbClr val="AA1BE3"/>
      </a:accent3>
      <a:accent4>
        <a:srgbClr val="E717CE"/>
      </a:accent4>
      <a:accent5>
        <a:srgbClr val="F94994"/>
      </a:accent5>
      <a:accent6>
        <a:srgbClr val="FB85B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ный.pptx" id="{FECBD48F-35E8-4DA3-8857-07017AB4A457}" vid="{3EF7EFEB-F502-4256-ABD4-B128EEC7EB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Темный</Template>
  <TotalTime>2187</TotalTime>
  <Words>327</Words>
  <Application>Microsoft Office PowerPoint</Application>
  <PresentationFormat>Широкоэкранный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Gotham Bold</vt:lpstr>
      <vt:lpstr>HelveticaNeue light</vt:lpstr>
      <vt:lpstr>HelveticaNeue medium</vt:lpstr>
      <vt:lpstr>Segoe UI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alexclinton2002@gmail.com</dc:creator>
  <cp:lastModifiedBy>Felix Edmundovich</cp:lastModifiedBy>
  <cp:revision>21</cp:revision>
  <dcterms:created xsi:type="dcterms:W3CDTF">2023-02-01T18:47:25Z</dcterms:created>
  <dcterms:modified xsi:type="dcterms:W3CDTF">2023-08-28T00:09:02Z</dcterms:modified>
</cp:coreProperties>
</file>