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288" r:id="rId17"/>
    <p:sldId id="289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5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23.07.2022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Эксплуатация веб-уязвимостей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Burp Suite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D866B5-6B4D-0D2E-9544-14494177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568"/>
            <a:ext cx="10515600" cy="519839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Затем нужно нажать кнопку </a:t>
            </a:r>
            <a:r>
              <a:rPr lang="ru-RU" b="1" dirty="0"/>
              <a:t>Open </a:t>
            </a:r>
            <a:r>
              <a:rPr lang="ru-RU" b="1" dirty="0" err="1"/>
              <a:t>Browser</a:t>
            </a:r>
            <a:r>
              <a:rPr lang="ru-RU" b="1" dirty="0"/>
              <a:t> </a:t>
            </a:r>
            <a:r>
              <a:rPr lang="ru-RU" dirty="0"/>
              <a:t>— запустится встроенный </a:t>
            </a:r>
            <a:r>
              <a:rPr lang="ru-RU" b="1" dirty="0" err="1"/>
              <a:t>Chromium</a:t>
            </a:r>
            <a:r>
              <a:rPr lang="ru-RU" b="1" dirty="0"/>
              <a:t>-браузер</a:t>
            </a:r>
            <a:r>
              <a:rPr lang="ru-RU" dirty="0"/>
              <a:t>, который уже настроен для работы с пакетом. Попробуйте зайти, например, на сайт разработчиков </a:t>
            </a:r>
            <a:r>
              <a:rPr lang="ru-RU" b="1" dirty="0" err="1"/>
              <a:t>Burp</a:t>
            </a:r>
            <a:r>
              <a:rPr lang="ru-RU" b="1" dirty="0"/>
              <a:t> Suite </a:t>
            </a:r>
            <a:r>
              <a:rPr lang="ru-RU" dirty="0"/>
              <a:t>— он не откроется, так как программа перехватила запрос до того, как он достиг сервера.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B8F8CA-6145-091B-DE25-15511AEF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155282"/>
            <a:ext cx="9105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2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082F836-7556-0F49-B074-D54276F3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Запрос задерживается для того, чтобы тестировщик смог, если нужно, модифицировать его до отправки на сервер.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Чтобы отключить перехват, нужно нажать кнопку </a:t>
            </a:r>
            <a:r>
              <a:rPr lang="ru-RU" b="1" dirty="0" err="1"/>
              <a:t>Intercept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on</a:t>
            </a:r>
            <a:r>
              <a:rPr lang="ru-RU" dirty="0"/>
              <a:t>. Даже с отключенным перехватом прокси продолжит отслеживать и записывать все запросы и ответы — они доступны во вкладке </a:t>
            </a:r>
            <a:r>
              <a:rPr lang="ru-RU" b="1" dirty="0"/>
              <a:t>HTTP </a:t>
            </a:r>
            <a:r>
              <a:rPr lang="ru-RU" b="1" dirty="0" err="1"/>
              <a:t>history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9ECD0E-3D4C-4668-15AA-73269B91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77" y="3899484"/>
            <a:ext cx="9134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E7F6E-9C19-C402-F3B8-3C8FB332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1AF205-A6B2-8AF3-EC85-F763C60C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запуска сканирования нужно открыть панель управления </a:t>
            </a:r>
            <a:r>
              <a:rPr lang="ru-RU" b="1" dirty="0" err="1"/>
              <a:t>Dashboard</a:t>
            </a:r>
            <a:r>
              <a:rPr lang="ru-RU" dirty="0"/>
              <a:t> и выбрать </a:t>
            </a:r>
            <a:r>
              <a:rPr lang="ru-RU" b="1" dirty="0"/>
              <a:t>New </a:t>
            </a:r>
            <a:r>
              <a:rPr lang="ru-RU" b="1" dirty="0" err="1"/>
              <a:t>scan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149093-97E2-1479-C044-C6341F43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549941"/>
            <a:ext cx="81915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0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A4CBB4-604A-2CE8-A8D2-2F8E3CE5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237423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 поле </a:t>
            </a:r>
            <a:r>
              <a:rPr lang="ru-RU" b="1" dirty="0" err="1"/>
              <a:t>URLs</a:t>
            </a:r>
            <a:r>
              <a:rPr lang="ru-RU" b="1" dirty="0"/>
              <a:t> </a:t>
            </a:r>
            <a:r>
              <a:rPr lang="ru-RU" b="1" dirty="0" err="1"/>
              <a:t>to</a:t>
            </a:r>
            <a:r>
              <a:rPr lang="ru-RU" b="1" dirty="0"/>
              <a:t> </a:t>
            </a:r>
            <a:r>
              <a:rPr lang="ru-RU" b="1" dirty="0" err="1"/>
              <a:t>scan</a:t>
            </a:r>
            <a:r>
              <a:rPr lang="ru-RU" b="1" dirty="0"/>
              <a:t> </a:t>
            </a:r>
            <a:r>
              <a:rPr lang="ru-RU" dirty="0"/>
              <a:t>ввести адрес тестового сайта </a:t>
            </a:r>
            <a:r>
              <a:rPr lang="ru-RU" u="sng" dirty="0">
                <a:solidFill>
                  <a:srgbClr val="00B0F0"/>
                </a:solidFill>
              </a:rPr>
              <a:t>portswigger-labs.net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Нажать </a:t>
            </a:r>
            <a:r>
              <a:rPr lang="ru-RU" b="1" dirty="0"/>
              <a:t>ОК</a:t>
            </a:r>
            <a:r>
              <a:rPr lang="ru-RU" dirty="0"/>
              <a:t> — начнется сканирование. Разработчики </a:t>
            </a:r>
            <a:r>
              <a:rPr lang="ru-RU" b="1" dirty="0" err="1"/>
              <a:t>Burp</a:t>
            </a:r>
            <a:r>
              <a:rPr lang="ru-RU" b="1" dirty="0"/>
              <a:t> Suite </a:t>
            </a:r>
            <a:r>
              <a:rPr lang="ru-RU" dirty="0"/>
              <a:t>предупреждают, что НЕ следует сканировать сторонние сайты, если владельцы не давали на это разрешения, — процесс может вызвать нарушения в нормальной работе веб-приложения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32F8B-F50E-67B0-02B7-C166E845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532648"/>
            <a:ext cx="819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66F03E-7E64-7331-A41E-40D6F12D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 вкладке </a:t>
            </a:r>
            <a:r>
              <a:rPr lang="ru-RU" b="1" dirty="0"/>
              <a:t>Target</a:t>
            </a:r>
            <a:r>
              <a:rPr lang="ru-RU" dirty="0"/>
              <a:t> появится новая директория </a:t>
            </a:r>
            <a:r>
              <a:rPr lang="ru-RU" u="sng" dirty="0">
                <a:solidFill>
                  <a:srgbClr val="00B0F0"/>
                </a:solidFill>
              </a:rPr>
              <a:t>portswigger-labs.net</a:t>
            </a:r>
            <a:r>
              <a:rPr lang="ru-RU" dirty="0"/>
              <a:t>. Нажмите для просмотра всего содержимого, которое собрал </a:t>
            </a:r>
            <a:r>
              <a:rPr lang="ru-RU" dirty="0" err="1"/>
              <a:t>краулер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08E332-46C6-F813-477D-81408F9E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598" y="1291891"/>
            <a:ext cx="81915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6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ECBC8F-9F02-19AA-4209-4CDDC1A18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347"/>
            <a:ext cx="10515600" cy="56636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завершения создания карты сайта, которое продолжается около двух минут, сканер начнет поиск уязвимостей. Список проблем доступен в окне </a:t>
            </a:r>
            <a:r>
              <a:rPr lang="ru-RU" b="1" dirty="0" err="1"/>
              <a:t>Issue</a:t>
            </a:r>
            <a:r>
              <a:rPr lang="ru-RU" b="1" dirty="0"/>
              <a:t> </a:t>
            </a:r>
            <a:r>
              <a:rPr lang="ru-RU" b="1" dirty="0" err="1"/>
              <a:t>activity</a:t>
            </a:r>
            <a:r>
              <a:rPr lang="ru-RU" b="1" dirty="0"/>
              <a:t> </a:t>
            </a:r>
            <a:r>
              <a:rPr lang="ru-RU" dirty="0"/>
              <a:t>панели управления </a:t>
            </a:r>
            <a:r>
              <a:rPr lang="ru-RU" b="1" dirty="0" err="1"/>
              <a:t>Dashboard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 выборе проблемы в нижнем окне появятся три вкладки, содержащие детальное описание и возможный способ устранения уязвимости.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B78652-2EB6-B218-A7D2-F9F0056F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7" y="2839453"/>
            <a:ext cx="7184928" cy="40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3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Burp</a:t>
            </a:r>
            <a:r>
              <a:rPr lang="ru-RU" b="1" dirty="0"/>
              <a:t> Suite </a:t>
            </a:r>
            <a:r>
              <a:rPr lang="ru-RU" dirty="0"/>
              <a:t>— один из самых популярных инструментов для аудита безопасности веб-приложений. Навыки работы с пакетом необходимы </a:t>
            </a:r>
            <a:r>
              <a:rPr lang="ru-RU" dirty="0" err="1"/>
              <a:t>пентестерам</a:t>
            </a:r>
            <a:r>
              <a:rPr lang="ru-RU" dirty="0"/>
              <a:t> и «белым» хакерам — специалистам, которые проводят аудит безопасности веб-приложений для обнаружения уязвимостей и багов. 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Используя </a:t>
            </a:r>
            <a:r>
              <a:rPr lang="ru-RU" dirty="0" err="1"/>
              <a:t>Burp</a:t>
            </a:r>
            <a:r>
              <a:rPr lang="ru-RU" dirty="0"/>
              <a:t> Suite зайти за </a:t>
            </a:r>
            <a:r>
              <a:rPr lang="ru-RU" dirty="0" err="1"/>
              <a:t>Admin</a:t>
            </a:r>
            <a:r>
              <a:rPr lang="ru-RU" dirty="0"/>
              <a:t> на тестовом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Сегодня мы разберемся что такое </a:t>
            </a:r>
            <a:r>
              <a:rPr lang="ru-RU" b="1" dirty="0" err="1">
                <a:cs typeface="Times New Roman" panose="02020603050405020304" pitchFamily="18" charset="0"/>
              </a:rPr>
              <a:t>Burp</a:t>
            </a:r>
            <a:r>
              <a:rPr lang="ru-RU" b="1" dirty="0">
                <a:cs typeface="Times New Roman" panose="02020603050405020304" pitchFamily="18" charset="0"/>
              </a:rPr>
              <a:t> Suite </a:t>
            </a:r>
            <a:r>
              <a:rPr lang="ru-RU" dirty="0">
                <a:cs typeface="Times New Roman" panose="02020603050405020304" pitchFamily="18" charset="0"/>
              </a:rPr>
              <a:t>и для чего он вообще нужен. А это крайне полезная и мощная утилита. И, наверное, одна из самых популярных утилит для </a:t>
            </a:r>
            <a:r>
              <a:rPr lang="ru-RU" b="1" dirty="0" err="1">
                <a:cs typeface="Times New Roman" panose="02020603050405020304" pitchFamily="18" charset="0"/>
              </a:rPr>
              <a:t>пентеста</a:t>
            </a:r>
            <a:r>
              <a:rPr lang="ru-RU" dirty="0">
                <a:cs typeface="Times New Roman" panose="02020603050405020304" pitchFamily="18" charset="0"/>
              </a:rPr>
              <a:t>. Причем это не просто какая-то утилита, которая умеет выполнять какие-то функции, это платформа содержащая целый набор инструментов для аудита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45E74-AFA9-EB23-C9B1-1C7135F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68868-6319-AEF6-8316-A9C657CA5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Burp</a:t>
            </a:r>
            <a:r>
              <a:rPr lang="ru-RU" b="1" dirty="0"/>
              <a:t> Suite </a:t>
            </a:r>
            <a:r>
              <a:rPr lang="ru-RU" dirty="0"/>
              <a:t>уже установлен в </a:t>
            </a:r>
            <a:r>
              <a:rPr lang="ru-RU" b="1" dirty="0" err="1"/>
              <a:t>Kali</a:t>
            </a:r>
            <a:r>
              <a:rPr lang="ru-RU" b="1" dirty="0"/>
              <a:t> Linux</a:t>
            </a:r>
            <a:r>
              <a:rPr lang="ru-RU" dirty="0"/>
              <a:t>. Там установлена версия </a:t>
            </a:r>
            <a:r>
              <a:rPr lang="ru-RU" b="1" dirty="0"/>
              <a:t>Community Edition</a:t>
            </a:r>
            <a:r>
              <a:rPr lang="ru-RU" dirty="0"/>
              <a:t>. Это бесплатная версия с ограниченным функционалом, но, тем не менее, её вполне можно использовать, не смотря на ограничения.</a:t>
            </a:r>
          </a:p>
          <a:p>
            <a:pPr marL="0" indent="0">
              <a:buNone/>
            </a:pPr>
            <a:r>
              <a:rPr lang="ru-RU" dirty="0"/>
              <a:t>Если есть желание использовать </a:t>
            </a:r>
            <a:r>
              <a:rPr lang="ru-RU" b="1" dirty="0" err="1"/>
              <a:t>Burp</a:t>
            </a:r>
            <a:r>
              <a:rPr lang="ru-RU" b="1" dirty="0"/>
              <a:t> Suite </a:t>
            </a:r>
            <a:r>
              <a:rPr lang="ru-RU" dirty="0"/>
              <a:t>на другом дистрибутиве, то скачать его можно с официального сайта </a:t>
            </a:r>
            <a:r>
              <a:rPr lang="ru-RU" u="sng" dirty="0">
                <a:solidFill>
                  <a:srgbClr val="00B0F0"/>
                </a:solidFill>
              </a:rPr>
              <a:t>https://portswigger.net</a:t>
            </a:r>
            <a:r>
              <a:rPr lang="ru-RU" dirty="0"/>
              <a:t>. Только предварительно нужно будет установить виртуальную машину </a:t>
            </a:r>
            <a:r>
              <a:rPr lang="ru-RU" b="1" dirty="0"/>
              <a:t>Java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запуске мы увидим окно создания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26367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324929D-1E99-83D2-3F51-0E64E44E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1" y="613233"/>
            <a:ext cx="5192218" cy="56315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Есть три варианта проектов:</a:t>
            </a:r>
          </a:p>
          <a:p>
            <a:r>
              <a:rPr lang="ru-RU" b="1" dirty="0" err="1"/>
              <a:t>Temporary</a:t>
            </a:r>
            <a:r>
              <a:rPr lang="ru-RU" b="1" dirty="0"/>
              <a:t> 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dirty="0"/>
              <a:t>— временный проект. Полученные данные не сохраняются и удаляются после закрытия программы.</a:t>
            </a:r>
          </a:p>
          <a:p>
            <a:r>
              <a:rPr lang="ru-RU" b="1" dirty="0"/>
              <a:t>New 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b="1" dirty="0" err="1"/>
              <a:t>on</a:t>
            </a:r>
            <a:r>
              <a:rPr lang="ru-RU" b="1" dirty="0"/>
              <a:t> </a:t>
            </a:r>
            <a:r>
              <a:rPr lang="ru-RU" b="1" dirty="0" err="1"/>
              <a:t>disk</a:t>
            </a:r>
            <a:r>
              <a:rPr lang="ru-RU" b="1" dirty="0"/>
              <a:t> </a:t>
            </a:r>
            <a:r>
              <a:rPr lang="ru-RU" dirty="0"/>
              <a:t>— результаты работы и все настройки будут сохранятся в файл </a:t>
            </a:r>
            <a:r>
              <a:rPr lang="ru-RU" dirty="0" err="1"/>
              <a:t>Burp</a:t>
            </a:r>
            <a:r>
              <a:rPr lang="ru-RU" dirty="0"/>
              <a:t> Suite. К ним можно будет вернуться позже.</a:t>
            </a:r>
          </a:p>
          <a:p>
            <a:r>
              <a:rPr lang="ru-RU" b="1" dirty="0"/>
              <a:t>Open </a:t>
            </a:r>
            <a:r>
              <a:rPr lang="ru-RU" b="1" dirty="0" err="1"/>
              <a:t>existing</a:t>
            </a:r>
            <a:r>
              <a:rPr lang="ru-RU" b="1" dirty="0"/>
              <a:t> </a:t>
            </a:r>
            <a:r>
              <a:rPr lang="ru-RU" b="1" dirty="0" err="1"/>
              <a:t>project</a:t>
            </a:r>
            <a:r>
              <a:rPr lang="ru-RU" b="1" dirty="0"/>
              <a:t> </a:t>
            </a:r>
            <a:r>
              <a:rPr lang="ru-RU" dirty="0"/>
              <a:t>— открывает сохраненный проект из файла </a:t>
            </a:r>
            <a:r>
              <a:rPr lang="ru-RU" b="1" dirty="0" err="1"/>
              <a:t>Burp</a:t>
            </a:r>
            <a:r>
              <a:rPr lang="ru-RU" b="1" dirty="0"/>
              <a:t> Suite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 сожалению, в бесплатной версии доступен только вариант с временным проектом. А потому, не заморачиваясь, давим кнопку Next.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473378-5AA3-F212-ADAE-0F8971BA2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449" y="1456338"/>
            <a:ext cx="6342570" cy="39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F0C7F-04A3-4541-DB88-14AA93E2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компоненты </a:t>
            </a:r>
            <a:r>
              <a:rPr lang="en-US" dirty="0"/>
              <a:t>Burp Suite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E62E0-34C8-E408-E6CA-4AF19157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Пакет состоит из набора утилит, среди которых есть инструменты для сбора и анализа информации, моделирования разных типов атак, перехвата запросов и ответов сервера и так далее.</a:t>
            </a:r>
          </a:p>
          <a:p>
            <a:r>
              <a:rPr lang="ru-RU" b="1" dirty="0"/>
              <a:t>Target</a:t>
            </a:r>
            <a:r>
              <a:rPr lang="ru-RU" dirty="0"/>
              <a:t> — создает карту сайта с подробной информацией о тестируемом приложении. Показывает, какие цели находятся в процессе тестирования, и позволяет управлять процессом обнаружения уязвимостей. </a:t>
            </a:r>
            <a:endParaRPr lang="en-US" dirty="0"/>
          </a:p>
          <a:p>
            <a:r>
              <a:rPr lang="ru-RU" b="1" dirty="0" err="1"/>
              <a:t>Proxy</a:t>
            </a:r>
            <a:r>
              <a:rPr lang="ru-RU" dirty="0"/>
              <a:t> — находится между браузером пользователя и тестируемым веб-приложением. Перехватывает все сообщения, передаваемые по протоколу </a:t>
            </a:r>
            <a:r>
              <a:rPr lang="ru-RU" b="1" dirty="0"/>
              <a:t>HTTP(S).</a:t>
            </a:r>
          </a:p>
          <a:p>
            <a:r>
              <a:rPr lang="ru-RU" b="1" dirty="0"/>
              <a:t>Spider</a:t>
            </a:r>
            <a:r>
              <a:rPr lang="ru-RU" dirty="0"/>
              <a:t> — автоматически собирает данные о функциях и компонентах веб-приложения. </a:t>
            </a:r>
            <a:endParaRPr lang="en-US" dirty="0"/>
          </a:p>
          <a:p>
            <a:r>
              <a:rPr lang="ru-RU" b="1" dirty="0" err="1"/>
              <a:t>Clickbandit</a:t>
            </a:r>
            <a:r>
              <a:rPr lang="ru-RU" dirty="0"/>
              <a:t> — моделирует </a:t>
            </a:r>
            <a:r>
              <a:rPr lang="ru-RU" dirty="0" err="1"/>
              <a:t>кликджекинг</a:t>
            </a:r>
            <a:r>
              <a:rPr lang="ru-RU" dirty="0"/>
              <a:t>-атаки (</a:t>
            </a:r>
            <a:r>
              <a:rPr lang="ru-RU" b="1" dirty="0" err="1"/>
              <a:t>clickjacking</a:t>
            </a:r>
            <a:r>
              <a:rPr lang="ru-RU" b="1" dirty="0"/>
              <a:t> </a:t>
            </a:r>
            <a:r>
              <a:rPr lang="ru-RU" b="1" dirty="0" err="1"/>
              <a:t>attacks</a:t>
            </a:r>
            <a:r>
              <a:rPr lang="ru-RU" dirty="0"/>
              <a:t>), при которых поверх страницы приложения загружается невидимая страница, подготовленная злоумышленниками.</a:t>
            </a:r>
          </a:p>
          <a:p>
            <a:r>
              <a:rPr lang="ru-RU" b="1" dirty="0"/>
              <a:t>DOM </a:t>
            </a:r>
            <a:r>
              <a:rPr lang="ru-RU" b="1" dirty="0" err="1"/>
              <a:t>Invader</a:t>
            </a:r>
            <a:r>
              <a:rPr lang="ru-RU" b="1" dirty="0"/>
              <a:t> </a:t>
            </a:r>
            <a:r>
              <a:rPr lang="ru-RU" dirty="0"/>
              <a:t>— проверяет веб-приложение на уязвимость </a:t>
            </a:r>
            <a:r>
              <a:rPr lang="ru-RU" b="1" dirty="0"/>
              <a:t>DOM-</a:t>
            </a:r>
            <a:r>
              <a:rPr lang="ru-RU" b="1" dirty="0" err="1"/>
              <a:t>based</a:t>
            </a:r>
            <a:r>
              <a:rPr lang="ru-RU" dirty="0"/>
              <a:t> межсайтовому </a:t>
            </a:r>
            <a:r>
              <a:rPr lang="ru-RU" dirty="0" err="1"/>
              <a:t>скриптингу</a:t>
            </a:r>
            <a:r>
              <a:rPr lang="ru-RU" dirty="0"/>
              <a:t> ( </a:t>
            </a:r>
            <a:r>
              <a:rPr lang="ru-RU" dirty="0" err="1"/>
              <a:t>основанномуна</a:t>
            </a:r>
            <a:r>
              <a:rPr lang="ru-RU" dirty="0"/>
              <a:t> объектной модели документа), внедрению вредоносного кода на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203834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BB94FD-BA71-1269-2257-8297F721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3979"/>
            <a:ext cx="10515600" cy="542298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Scanner</a:t>
            </a:r>
            <a:r>
              <a:rPr lang="ru-RU" dirty="0"/>
              <a:t> (в профессиональной и корпоративной редакциях) — автоматически сканирует уязвимости в веб-приложениях. Также существует в бесплатной версии, но, предоставляет только описание возможностей.</a:t>
            </a:r>
          </a:p>
          <a:p>
            <a:r>
              <a:rPr lang="ru-RU" b="1" dirty="0" err="1"/>
              <a:t>Intruder</a:t>
            </a:r>
            <a:r>
              <a:rPr lang="ru-RU" dirty="0"/>
              <a:t> — проводит автоматические атаки различного типа, от перебора открытых веб-директорий до внедрения </a:t>
            </a:r>
            <a:r>
              <a:rPr lang="ru-RU" b="1" dirty="0"/>
              <a:t>SQL-кода</a:t>
            </a:r>
            <a:r>
              <a:rPr lang="ru-RU" dirty="0"/>
              <a:t>.</a:t>
            </a:r>
          </a:p>
          <a:p>
            <a:r>
              <a:rPr lang="ru-RU" b="1" dirty="0" err="1"/>
              <a:t>Repeater</a:t>
            </a:r>
            <a:r>
              <a:rPr lang="ru-RU" dirty="0"/>
              <a:t> — утилита для ручного манипулирования и повторной выдачи отдельных </a:t>
            </a:r>
            <a:r>
              <a:rPr lang="ru-RU" b="1" dirty="0"/>
              <a:t>HTTP-запросов</a:t>
            </a:r>
            <a:r>
              <a:rPr lang="ru-RU" dirty="0"/>
              <a:t> и анализа ответов приложения. Отправить запрос в </a:t>
            </a:r>
            <a:r>
              <a:rPr lang="ru-RU" b="1" dirty="0" err="1"/>
              <a:t>Repeater</a:t>
            </a:r>
            <a:r>
              <a:rPr lang="ru-RU" dirty="0"/>
              <a:t> можно из любой другой утилиты </a:t>
            </a:r>
            <a:r>
              <a:rPr lang="ru-RU" b="1" dirty="0" err="1"/>
              <a:t>Burp</a:t>
            </a:r>
            <a:r>
              <a:rPr lang="ru-RU" b="1" dirty="0"/>
              <a:t> Suite</a:t>
            </a:r>
            <a:r>
              <a:rPr lang="ru-RU" dirty="0"/>
              <a:t>.</a:t>
            </a:r>
          </a:p>
          <a:p>
            <a:r>
              <a:rPr lang="ru-RU" b="1" dirty="0" err="1"/>
              <a:t>Sequencer</a:t>
            </a:r>
            <a:r>
              <a:rPr lang="ru-RU" dirty="0"/>
              <a:t> — анализирует качество случайности в выборке элементов данных. Можно использовать для тестирования сеансовых маркеров приложения или других важных элементов данных, которые должны быть непредсказуемыми, например маркеров анти-CSRF, маркеров сброса пароля и так далее.</a:t>
            </a:r>
          </a:p>
          <a:p>
            <a:r>
              <a:rPr lang="ru-RU" b="1" dirty="0" err="1"/>
              <a:t>Decoder</a:t>
            </a:r>
            <a:r>
              <a:rPr lang="ru-RU" dirty="0"/>
              <a:t> — преобразовывает закодированные данные в исходную форму или необработанные в различные закодированные и хешированные формы. Способен распознавать несколько форматов кодирования, используя эвристические методы.</a:t>
            </a:r>
          </a:p>
        </p:txBody>
      </p:sp>
    </p:spTree>
    <p:extLst>
      <p:ext uri="{BB962C8B-B14F-4D97-AF65-F5344CB8AC3E}">
        <p14:creationId xmlns:p14="http://schemas.microsoft.com/office/powerpoint/2010/main" val="32196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8C12C9-820F-003F-DC28-BC4EC4ED8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406942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Comparer</a:t>
            </a:r>
            <a:r>
              <a:rPr lang="ru-RU" dirty="0"/>
              <a:t> — предоставляет функцию визуального сравнения различий данных. Можно сравнить:</a:t>
            </a:r>
          </a:p>
          <a:p>
            <a:pPr lvl="1"/>
            <a:r>
              <a:rPr lang="ru-RU" dirty="0"/>
              <a:t>ответы на неудачные входы в систему с использованием действительных и недействительных имен пользователей;</a:t>
            </a:r>
          </a:p>
          <a:p>
            <a:pPr lvl="1"/>
            <a:r>
              <a:rPr lang="ru-RU" dirty="0"/>
              <a:t>полученные в результате атаки злоумышленников несколько очень больших ответов, отличающихся по длине от базовых;</a:t>
            </a:r>
          </a:p>
          <a:p>
            <a:pPr lvl="1"/>
            <a:r>
              <a:rPr lang="ru-RU" dirty="0"/>
              <a:t>записи истории прокси, созданные разными пользователями, и пр.</a:t>
            </a:r>
          </a:p>
          <a:p>
            <a:r>
              <a:rPr lang="ru-RU" b="1" dirty="0" err="1"/>
              <a:t>Extender</a:t>
            </a:r>
            <a:r>
              <a:rPr lang="ru-RU" dirty="0"/>
              <a:t> — позволяет расширить функциональность пакета за счет дополнительных плагинов. Предоставляет опции по загрузке и управлению расширениями, а также по настройке параметров плагинов. Специальные расширения помогут, например, изменять </a:t>
            </a:r>
            <a:r>
              <a:rPr lang="ru-RU" b="1" dirty="0"/>
              <a:t>HTTP-запросы</a:t>
            </a:r>
            <a:r>
              <a:rPr lang="ru-RU" dirty="0"/>
              <a:t> и ответы, настраивать пользовательский интерфейс, добавлять пользовательские проверки сканера и получать доступ к ключевой информации во время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84587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C0682-4146-7173-A19A-851057FC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взаимодействия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600EEB-E8A0-22FF-BCD8-7442A75D0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78" y="1269331"/>
            <a:ext cx="5543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9D8AC-9B31-5816-BA04-5C787400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прокси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605D2-8AB4-85AC-F499-96EE7430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Для работы с пакетом можно использовать как привычный, так и встроенный браузер: все запросы к сайтам проходят через прокси </a:t>
            </a:r>
            <a:r>
              <a:rPr lang="ru-RU" b="1" dirty="0" err="1"/>
              <a:t>Burp</a:t>
            </a:r>
            <a:r>
              <a:rPr lang="ru-RU" b="1" dirty="0"/>
              <a:t> Suite</a:t>
            </a:r>
            <a:r>
              <a:rPr lang="ru-RU" dirty="0"/>
              <a:t>. При необходимости запросы и ответы можно не только перехватывать, но и редактировать.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Чтобы включить перехват данных, нужно открыть вкладку </a:t>
            </a:r>
            <a:r>
              <a:rPr lang="ru-RU" b="1" dirty="0" err="1"/>
              <a:t>Proxy</a:t>
            </a:r>
            <a:r>
              <a:rPr lang="ru-RU" dirty="0"/>
              <a:t> и в разделе </a:t>
            </a:r>
            <a:r>
              <a:rPr lang="ru-RU" b="1" dirty="0" err="1"/>
              <a:t>Intercept</a:t>
            </a:r>
            <a:r>
              <a:rPr lang="ru-RU" dirty="0"/>
              <a:t> нажать кнопку </a:t>
            </a:r>
            <a:r>
              <a:rPr lang="ru-RU" b="1" dirty="0" err="1"/>
              <a:t>Intercept</a:t>
            </a:r>
            <a:r>
              <a:rPr lang="ru-RU" b="1" dirty="0"/>
              <a:t> </a:t>
            </a:r>
            <a:r>
              <a:rPr lang="ru-RU" b="1" dirty="0" err="1"/>
              <a:t>is</a:t>
            </a:r>
            <a:r>
              <a:rPr lang="ru-RU" b="1" dirty="0"/>
              <a:t> </a:t>
            </a:r>
            <a:r>
              <a:rPr lang="ru-RU" b="1" dirty="0" err="1"/>
              <a:t>off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3C2ADE-166A-35B1-1AA4-BE62FCDB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70" y="3821279"/>
            <a:ext cx="9086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02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941</Words>
  <Application>Microsoft Office PowerPoint</Application>
  <PresentationFormat>Широкоэкранный</PresentationFormat>
  <Paragraphs>51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Эксплуатация веб-уязвимостей Burp Suite</vt:lpstr>
      <vt:lpstr>Введение</vt:lpstr>
      <vt:lpstr>Запуск</vt:lpstr>
      <vt:lpstr>Презентация PowerPoint</vt:lpstr>
      <vt:lpstr>Основные компоненты Burp Suite</vt:lpstr>
      <vt:lpstr>Презентация PowerPoint</vt:lpstr>
      <vt:lpstr>Презентация PowerPoint</vt:lpstr>
      <vt:lpstr>Схема взаимодействия</vt:lpstr>
      <vt:lpstr>Настройка прокси</vt:lpstr>
      <vt:lpstr>Презентация PowerPoint</vt:lpstr>
      <vt:lpstr>Презентация PowerPoint</vt:lpstr>
      <vt:lpstr>Сканирование</vt:lpstr>
      <vt:lpstr>Презентация PowerPoint</vt:lpstr>
      <vt:lpstr>Презентация PowerPoint</vt:lpstr>
      <vt:lpstr>Презентация PowerPoint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139</cp:revision>
  <dcterms:created xsi:type="dcterms:W3CDTF">2022-06-18T22:46:52Z</dcterms:created>
  <dcterms:modified xsi:type="dcterms:W3CDTF">2022-07-23T00:57:00Z</dcterms:modified>
</cp:coreProperties>
</file>