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88" r:id="rId15"/>
    <p:sldId id="28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5" y="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Сети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Инструменты разработчика</a:t>
            </a: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9A27E-BDD8-4C68-247E-DD60D3E7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удалить все файлы </a:t>
            </a:r>
            <a:r>
              <a:rPr lang="en-US" dirty="0"/>
              <a:t>cookie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1938DE-C2F7-8CD8-3C31-BE28E156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Важно</a:t>
            </a:r>
            <a:r>
              <a:rPr lang="ru-RU" dirty="0"/>
              <a:t>! </a:t>
            </a:r>
            <a:r>
              <a:rPr lang="ru-RU" u="sng" dirty="0"/>
              <a:t>Если вы удалите файлы </a:t>
            </a:r>
            <a:r>
              <a:rPr lang="ru-RU" u="sng" dirty="0" err="1"/>
              <a:t>cookie</a:t>
            </a:r>
            <a:r>
              <a:rPr lang="ru-RU" u="sng" dirty="0"/>
              <a:t>, то автоматически выйдете из аккаунтов на всех сайтах, а ваши настройки будут сброшены.</a:t>
            </a:r>
          </a:p>
          <a:p>
            <a:pPr marL="0" indent="0">
              <a:buNone/>
            </a:pPr>
            <a:r>
              <a:rPr lang="ru-RU" dirty="0"/>
              <a:t>1. В правом верхнем углу экрана нажмите на значок с тремя точками </a:t>
            </a:r>
            <a:r>
              <a:rPr lang="ru-RU" b="1" dirty="0"/>
              <a:t>Ещё</a:t>
            </a:r>
            <a:r>
              <a:rPr lang="ru-RU" dirty="0"/>
              <a:t> &gt; </a:t>
            </a:r>
            <a:r>
              <a:rPr lang="ru-RU" b="1" dirty="0"/>
              <a:t>Настройки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2. Выберите </a:t>
            </a:r>
            <a:r>
              <a:rPr lang="ru-RU" b="1" dirty="0"/>
              <a:t>Конфиденциальность и безопасность </a:t>
            </a:r>
            <a:r>
              <a:rPr lang="ru-RU" dirty="0"/>
              <a:t>затем </a:t>
            </a:r>
            <a:r>
              <a:rPr lang="ru-RU" b="1" dirty="0"/>
              <a:t>Файлы </a:t>
            </a:r>
            <a:r>
              <a:rPr lang="ru-RU" b="1" dirty="0" err="1"/>
              <a:t>cookie</a:t>
            </a:r>
            <a:r>
              <a:rPr lang="ru-RU" dirty="0"/>
              <a:t> и другие данные сайтов.</a:t>
            </a:r>
          </a:p>
          <a:p>
            <a:pPr marL="0" indent="0">
              <a:buNone/>
            </a:pPr>
            <a:r>
              <a:rPr lang="ru-RU" dirty="0"/>
              <a:t>3. Нажмите </a:t>
            </a:r>
            <a:r>
              <a:rPr lang="ru-RU" b="1" dirty="0"/>
              <a:t>Посмотреть все разрешения и данные сайтов </a:t>
            </a:r>
            <a:r>
              <a:rPr lang="ru-RU" dirty="0"/>
              <a:t>&gt; </a:t>
            </a:r>
            <a:r>
              <a:rPr lang="ru-RU" b="1" dirty="0"/>
              <a:t>Удалить все данные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4. Чтобы подтвердить действие, нажмите </a:t>
            </a:r>
            <a:r>
              <a:rPr lang="ru-RU" b="1" dirty="0"/>
              <a:t>Удалить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89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1952F-DE40-1496-F3FB-616DD0B2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проверить файлы </a:t>
            </a:r>
            <a:r>
              <a:rPr lang="en-US" dirty="0"/>
              <a:t>cookie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4C950-8D2A-A853-214D-4FEF3E8F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Самый быстрый доступ мы можем получить через консоль в Инструментах разработчика. Привычным способом открываем инструменты разработчика: </a:t>
            </a:r>
            <a:r>
              <a:rPr lang="en-US" dirty="0"/>
              <a:t>F12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9296E0-4134-B870-2CA6-A72B9E2B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4215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0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A5F9FD-D2AB-F7C6-0521-48EF11B9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526"/>
            <a:ext cx="10515600" cy="52144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Далее в консоль пишем </a:t>
            </a:r>
            <a:r>
              <a:rPr lang="en-US" b="1" dirty="0" err="1"/>
              <a:t>document.cookie</a:t>
            </a:r>
            <a:r>
              <a:rPr lang="en-US" b="1" dirty="0"/>
              <a:t> </a:t>
            </a:r>
            <a:r>
              <a:rPr lang="ru-RU" dirty="0"/>
              <a:t>и нам выводится содержание </a:t>
            </a:r>
            <a:r>
              <a:rPr lang="en-US" dirty="0"/>
              <a:t>cookie-</a:t>
            </a:r>
            <a:r>
              <a:rPr lang="ru-RU" dirty="0"/>
              <a:t>файла для данного сайта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Тут мы видим какие-то два параметра: </a:t>
            </a:r>
            <a:r>
              <a:rPr lang="en-US" b="1" dirty="0"/>
              <a:t>_octo </a:t>
            </a:r>
            <a:r>
              <a:rPr lang="ru-RU" dirty="0"/>
              <a:t>и </a:t>
            </a:r>
            <a:r>
              <a:rPr lang="en-US" b="1" dirty="0" err="1"/>
              <a:t>tz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Разберемся за что они отвечают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D724A1-490B-A4AA-0A25-7335A91F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131219"/>
            <a:ext cx="83629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4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8F068-5A53-3271-AE06-DC35B246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Кусочки печенья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0D5F5-F9C2-09A8-89C7-164331B8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Итак в </a:t>
            </a:r>
            <a:r>
              <a:rPr lang="en-US" dirty="0" err="1">
                <a:solidFill>
                  <a:srgbClr val="00B0F0"/>
                </a:solidFill>
              </a:rPr>
              <a:t>tz</a:t>
            </a:r>
            <a:r>
              <a:rPr lang="en-US" dirty="0"/>
              <a:t> </a:t>
            </a:r>
            <a:r>
              <a:rPr lang="ru-RU" dirty="0"/>
              <a:t>у нас написано </a:t>
            </a:r>
            <a:r>
              <a:rPr lang="en-US" dirty="0">
                <a:solidFill>
                  <a:srgbClr val="00B0F0"/>
                </a:solidFill>
              </a:rPr>
              <a:t>Europe%2FMoscow</a:t>
            </a:r>
            <a:r>
              <a:rPr lang="ru-RU" dirty="0"/>
              <a:t>. Судя по всему этот параметр отвечает за время. (</a:t>
            </a:r>
            <a:r>
              <a:rPr lang="en-US" dirty="0" err="1"/>
              <a:t>tz</a:t>
            </a:r>
            <a:r>
              <a:rPr lang="en-US" dirty="0"/>
              <a:t> = time zone)</a:t>
            </a:r>
            <a:r>
              <a:rPr lang="ru-RU" dirty="0"/>
              <a:t> Он дает серверу понять, что время я нахожусь в часовом поясе Москвы. (хранится эта печенька в течении вашей сессии)</a:t>
            </a:r>
          </a:p>
          <a:p>
            <a:pPr marL="0" indent="0">
              <a:buNone/>
            </a:pPr>
            <a:r>
              <a:rPr lang="ru-RU" dirty="0"/>
              <a:t>Параметр </a:t>
            </a:r>
            <a:r>
              <a:rPr lang="en-US" dirty="0">
                <a:solidFill>
                  <a:srgbClr val="00B0F0"/>
                </a:solidFill>
              </a:rPr>
              <a:t>_octo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не так очевиден, он на данном сайте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github.com</a:t>
            </a:r>
            <a:r>
              <a:rPr lang="ru-RU" dirty="0">
                <a:solidFill>
                  <a:srgbClr val="00B0F0"/>
                </a:solidFill>
              </a:rPr>
              <a:t>) </a:t>
            </a:r>
            <a:r>
              <a:rPr lang="ru-RU" dirty="0"/>
              <a:t>отвечает за разные функции: кэширование динамического контента, использование метаданных и пр. Грубо говоря отвечает за работоспособность сайта. (хранится в течении года)</a:t>
            </a:r>
          </a:p>
        </p:txBody>
      </p:sp>
    </p:spTree>
    <p:extLst>
      <p:ext uri="{BB962C8B-B14F-4D97-AF65-F5344CB8AC3E}">
        <p14:creationId xmlns:p14="http://schemas.microsoft.com/office/powerpoint/2010/main" val="79618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Зачем нам все это нужно? Как минимум для того, чтобы подозрительные сайты не собирали подряд всю информацию о вашем браузере, геолокации, параметрах компьютера и прочее. Полезно периодически проверять какие «цифровые отпечатки» вы оставляете в сети. Подробнее о том, как избавляться от них и скрывать такие данные предварительно, вам расскажу в отдельной главе по анонимности.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 помощью инструментов разработчика посмотреть </a:t>
            </a:r>
            <a:r>
              <a:rPr lang="ru-RU" b="1" dirty="0" err="1"/>
              <a:t>cookies</a:t>
            </a:r>
            <a:r>
              <a:rPr lang="ru-RU" dirty="0"/>
              <a:t>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Сегодня мы изучим крайне интересную функцию любого современного браузера. Раньше вы могли ее включать случайно, смотреть исходный код страницы и менять какие-то вещи ради смеха. Сегодня мы будем пользоваться инструментами разработчика на практике.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0722B-988B-E402-9B23-E8033286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7213F-754F-4F33-F9AB-CAB18746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качестве примера для разбора будем использовать браузер </a:t>
            </a:r>
            <a:r>
              <a:rPr lang="en-US" dirty="0"/>
              <a:t>Google Chrome</a:t>
            </a:r>
            <a:r>
              <a:rPr lang="ru-RU" dirty="0"/>
              <a:t>. Работать будем на </a:t>
            </a:r>
            <a:r>
              <a:rPr lang="ru-RU" dirty="0" err="1"/>
              <a:t>хостовой</a:t>
            </a:r>
            <a:r>
              <a:rPr lang="ru-RU" dirty="0"/>
              <a:t> машине. </a:t>
            </a:r>
          </a:p>
          <a:p>
            <a:pPr marL="0" indent="0">
              <a:buNone/>
            </a:pPr>
            <a:r>
              <a:rPr lang="ru-RU" dirty="0"/>
              <a:t>Открыть инструменты:</a:t>
            </a:r>
          </a:p>
          <a:p>
            <a:pPr marL="0" indent="0">
              <a:buNone/>
            </a:pPr>
            <a:r>
              <a:rPr lang="en-US" b="1" dirty="0"/>
              <a:t>macOS — </a:t>
            </a:r>
            <a:r>
              <a:rPr lang="en-US" b="1" dirty="0" err="1"/>
              <a:t>Ctrl+Cmd+I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Windows — F12.</a:t>
            </a:r>
          </a:p>
          <a:p>
            <a:pPr marL="0" indent="0">
              <a:buNone/>
            </a:pPr>
            <a:r>
              <a:rPr lang="en-US" b="1" dirty="0"/>
              <a:t>Linux — </a:t>
            </a:r>
            <a:r>
              <a:rPr lang="en-US" b="1" dirty="0" err="1"/>
              <a:t>Ctrl+Shift+I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F6614A-5120-F8E8-CFB9-9FD572D5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816" y="3191365"/>
            <a:ext cx="7645184" cy="33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9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7ED86-48CA-B5EC-0A0F-53A416C2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Вкладка </a:t>
            </a:r>
            <a:r>
              <a:rPr lang="en-US" dirty="0"/>
              <a:t>Elements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E2970D-FD2C-1EFA-64AB-4BFB8B952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69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 её помощью можно отслеживать элементы и их свойства на странице, можно редактировать стили и проверять вёрстку на переполнение (</a:t>
            </a:r>
            <a:r>
              <a:rPr lang="ru-RU" b="1" dirty="0"/>
              <a:t>Переполнение</a:t>
            </a:r>
            <a:r>
              <a:rPr lang="ru-RU" dirty="0"/>
              <a:t> — это то, что случается, когда у вас слишком много контента в блоке, так что он не помещается в данный ограниченный размер ). Как это делать? Давайте разбираться.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A61704-3719-1133-6D44-88F5E192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40" y="3792537"/>
            <a:ext cx="9966919" cy="28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6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77EB9-95EC-1D49-C57D-853CC179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получить информацию об элементе?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364CB-0CF2-7ECA-A286-8EA7ED55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три способа получить информацию об элементе:</a:t>
            </a:r>
          </a:p>
          <a:p>
            <a:pPr marL="514350" indent="-514350">
              <a:buAutoNum type="arabicPeriod"/>
            </a:pPr>
            <a:r>
              <a:rPr lang="ru-RU" dirty="0"/>
              <a:t>Через инспектор</a:t>
            </a:r>
          </a:p>
          <a:p>
            <a:pPr marL="514350" indent="-514350">
              <a:buAutoNum type="arabicPeriod"/>
            </a:pPr>
            <a:r>
              <a:rPr lang="ru-RU" dirty="0"/>
              <a:t>Поиск по элементам</a:t>
            </a:r>
          </a:p>
          <a:p>
            <a:pPr marL="514350" indent="-514350">
              <a:buAutoNum type="arabicPeriod"/>
            </a:pPr>
            <a:r>
              <a:rPr lang="ru-RU" dirty="0"/>
              <a:t>Визуальный поиск</a:t>
            </a:r>
          </a:p>
        </p:txBody>
      </p:sp>
    </p:spTree>
    <p:extLst>
      <p:ext uri="{BB962C8B-B14F-4D97-AF65-F5344CB8AC3E}">
        <p14:creationId xmlns:p14="http://schemas.microsoft.com/office/powerpoint/2010/main" val="165366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209C8-A0B2-4B39-EF03-FF8D55F8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Через инспектор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7FBE3-5556-0F61-5403-F31D4F26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Способ удобен в тех случаях, когда вы точно видите элемент и можете кликнуть по нему правой кнопкой мыши. Далее выбираете «Посмотреть код» и вам сразу открывается панель разработчика.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EC89E4-4DEE-BDB9-A703-7235A5278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" t="26948"/>
          <a:stretch/>
        </p:blipFill>
        <p:spPr>
          <a:xfrm>
            <a:off x="1049115" y="3208422"/>
            <a:ext cx="10093769" cy="36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3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9A5A4-8B55-6E24-B59D-8251DFFE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 элементам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CFF838-1D4F-BCCE-0D3C-6CA5D81D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Внизу панели с элементами появится окно поиска по тегу, атрибуту, классу или текстовому содержимому элемента.</a:t>
            </a:r>
          </a:p>
          <a:p>
            <a:pPr marL="0" indent="0">
              <a:buNone/>
            </a:pPr>
            <a:r>
              <a:rPr lang="ru-RU" dirty="0"/>
              <a:t>Например нам нужно найти класс </a:t>
            </a:r>
            <a:r>
              <a:rPr lang="en-US" b="1" dirty="0"/>
              <a:t>header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1BE767-57A4-8473-8F9E-C731BB4F0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65" b="1"/>
          <a:stretch/>
        </p:blipFill>
        <p:spPr>
          <a:xfrm>
            <a:off x="769066" y="3429000"/>
            <a:ext cx="1065386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9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099BD-13A3-A90F-0454-5554C24D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Визуальный поиск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074DA-965C-ADC4-D5E9-23DD49C4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TT Norms Pro"/>
              </a:rPr>
              <a:t>При открытом отладчике открываем режим визуального поиска, находим нужный элемент и кликаем по нему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19A5ED-DFC3-58FB-8877-B68FD2A6C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t="9890" r="-411"/>
          <a:stretch/>
        </p:blipFill>
        <p:spPr>
          <a:xfrm>
            <a:off x="2190750" y="2939549"/>
            <a:ext cx="7810500" cy="35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2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6C4FC-AC7E-815A-0A1E-5A6DA425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Итак, «печеньки»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FCF5B-1EEF-55C3-324A-DD78A050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Файлы </a:t>
            </a:r>
            <a:r>
              <a:rPr lang="ru-RU" b="1" dirty="0" err="1"/>
              <a:t>cookie</a:t>
            </a:r>
            <a:r>
              <a:rPr lang="ru-RU" dirty="0"/>
              <a:t> создаются сайтами для хранения пользовательской информации. Они делают работу в Интернете проще и удобнее. Благодаря файлам </a:t>
            </a:r>
            <a:r>
              <a:rPr lang="ru-RU" b="1" dirty="0" err="1"/>
              <a:t>cookie</a:t>
            </a:r>
            <a:r>
              <a:rPr lang="ru-RU" dirty="0"/>
              <a:t> сайты могут хранить настройки, предлагать наиболее подходящую информацию и запоминать, что вы вошли в аккаунт.</a:t>
            </a:r>
          </a:p>
          <a:p>
            <a:pPr marL="0" indent="0">
              <a:buNone/>
            </a:pPr>
            <a:r>
              <a:rPr lang="ru-RU" dirty="0"/>
              <a:t>Существует два типа файлов </a:t>
            </a:r>
            <a:r>
              <a:rPr lang="ru-RU" b="1" dirty="0" err="1"/>
              <a:t>cookie</a:t>
            </a:r>
            <a:r>
              <a:rPr lang="ru-RU" dirty="0"/>
              <a:t>:</a:t>
            </a:r>
          </a:p>
          <a:p>
            <a:pPr marL="514350" indent="-514350">
              <a:buAutoNum type="arabicPeriod"/>
            </a:pPr>
            <a:r>
              <a:rPr lang="ru-RU" dirty="0"/>
              <a:t>Основные файлы </a:t>
            </a:r>
            <a:r>
              <a:rPr lang="ru-RU" b="1" dirty="0" err="1"/>
              <a:t>cookie</a:t>
            </a:r>
            <a:r>
              <a:rPr lang="ru-RU" dirty="0"/>
              <a:t> создаются сайтами, URL которых указан в адресной строке браузера.</a:t>
            </a:r>
          </a:p>
          <a:p>
            <a:pPr marL="514350" indent="-514350">
              <a:buAutoNum type="arabicPeriod"/>
            </a:pPr>
            <a:r>
              <a:rPr lang="ru-RU" dirty="0"/>
              <a:t>Сторонние файлы </a:t>
            </a:r>
            <a:r>
              <a:rPr lang="ru-RU" b="1" dirty="0" err="1"/>
              <a:t>cookie</a:t>
            </a:r>
            <a:r>
              <a:rPr lang="ru-RU" dirty="0"/>
              <a:t> сохраняются другими сайтами, которые размещают свой контент (например, объявления или изображения) на просматриваемых вами веб-страницах.</a:t>
            </a:r>
          </a:p>
        </p:txBody>
      </p:sp>
    </p:spTree>
    <p:extLst>
      <p:ext uri="{BB962C8B-B14F-4D97-AF65-F5344CB8AC3E}">
        <p14:creationId xmlns:p14="http://schemas.microsoft.com/office/powerpoint/2010/main" val="715500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635</Words>
  <Application>Microsoft Office PowerPoint</Application>
  <PresentationFormat>Широкоэкранный</PresentationFormat>
  <Paragraphs>46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TT Norms Pro</vt:lpstr>
      <vt:lpstr>Тема Office</vt:lpstr>
      <vt:lpstr>Сети Инструменты разработчика</vt:lpstr>
      <vt:lpstr>Введение</vt:lpstr>
      <vt:lpstr>Google Chrome</vt:lpstr>
      <vt:lpstr>Вкладка Elements</vt:lpstr>
      <vt:lpstr>Как получить информацию об элементе?</vt:lpstr>
      <vt:lpstr>Через инспектор</vt:lpstr>
      <vt:lpstr>Поиск по элементам</vt:lpstr>
      <vt:lpstr>Визуальный поиск</vt:lpstr>
      <vt:lpstr>Итак, «печеньки»</vt:lpstr>
      <vt:lpstr>Как удалить все файлы cookie</vt:lpstr>
      <vt:lpstr>Как проверить файлы cookie</vt:lpstr>
      <vt:lpstr>Презентация PowerPoint</vt:lpstr>
      <vt:lpstr>Кусочки печенья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135</cp:revision>
  <dcterms:created xsi:type="dcterms:W3CDTF">2022-06-18T22:46:52Z</dcterms:created>
  <dcterms:modified xsi:type="dcterms:W3CDTF">2022-07-20T20:38:23Z</dcterms:modified>
</cp:coreProperties>
</file>