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80" r:id="rId5"/>
    <p:sldId id="281" r:id="rId6"/>
    <p:sldId id="282" r:id="rId7"/>
    <p:sldId id="283" r:id="rId8"/>
    <p:sldId id="284" r:id="rId9"/>
    <p:sldId id="287" r:id="rId10"/>
    <p:sldId id="286" r:id="rId11"/>
    <p:sldId id="288" r:id="rId12"/>
    <p:sldId id="289" r:id="rId13"/>
    <p:sldId id="290" r:id="rId14"/>
    <p:sldId id="291" r:id="rId15"/>
    <p:sldId id="292" r:id="rId16"/>
    <p:sldId id="278" r:id="rId17"/>
    <p:sldId id="27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Сети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Протокол </a:t>
            </a:r>
            <a:r>
              <a:rPr lang="en-US" dirty="0">
                <a:cs typeface="Times New Roman" panose="02020603050405020304" pitchFamily="18" charset="0"/>
              </a:rPr>
              <a:t>SSH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A1730-4C83-8D07-EE5C-59C3D2DE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Далее устанавливаем подключение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3BD7B-AF02-F475-4EB1-ED451090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Далее мы подключаемся и вводим пароль пользователя компьютера, к которому подключаемся. Кстати говоря указать конкретного пользователя, под которым вы хотите войти на подключаемой машине можно следующей командой: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ssh</a:t>
            </a:r>
            <a:r>
              <a:rPr lang="en-US" b="1" dirty="0"/>
              <a:t> USERNAME@IP_ADRESS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3EE08D-822C-33D5-D2D0-BB0EA10C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97" y="3429000"/>
            <a:ext cx="6457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1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63551-69FD-B7DE-1173-92FF608E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917F6-0B71-0BD3-EE1E-DD0707BB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Подключившись к компьютеру проверим, путем вывода нашего </a:t>
            </a:r>
            <a:r>
              <a:rPr lang="en-US" dirty="0" err="1"/>
              <a:t>ip</a:t>
            </a:r>
            <a:r>
              <a:rPr lang="en-US" dirty="0"/>
              <a:t>-</a:t>
            </a:r>
            <a:r>
              <a:rPr lang="ru-RU" dirty="0"/>
              <a:t>адреса: да, мы действительно сейчас на второй машине. Отключиться от машины можно командой  </a:t>
            </a:r>
            <a:r>
              <a:rPr lang="en-US" b="1" dirty="0"/>
              <a:t>exit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Проверяем вновь: мы на первой машине, соединение разорвано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5B71E8-95DD-CB1E-01DC-B33B07FF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911225"/>
            <a:ext cx="52006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AA81A-DC8F-F2E0-A24A-AAE64F17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99E1E-C58E-15C2-7971-0D372ADB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Hydra</a:t>
            </a:r>
            <a:r>
              <a:rPr lang="ru-RU" dirty="0"/>
              <a:t> — это мощный инструмент для взлома паролей методом </a:t>
            </a:r>
            <a:r>
              <a:rPr lang="ru-RU" dirty="0" err="1"/>
              <a:t>брутфорс</a:t>
            </a:r>
            <a:r>
              <a:rPr lang="en-US" dirty="0"/>
              <a:t> (</a:t>
            </a:r>
            <a:r>
              <a:rPr lang="ru-RU" dirty="0"/>
              <a:t>перебор всевозможных паролей).</a:t>
            </a:r>
            <a:r>
              <a:rPr lang="en-US" dirty="0"/>
              <a:t> </a:t>
            </a:r>
            <a:r>
              <a:rPr lang="ru-RU" dirty="0"/>
              <a:t>С помощью этой утилиты вы можете атаковать несколько сервисов одновременно.</a:t>
            </a:r>
            <a:r>
              <a:rPr lang="en-US" dirty="0"/>
              <a:t> </a:t>
            </a:r>
            <a:r>
              <a:rPr lang="ru-RU" dirty="0"/>
              <a:t>основе программы лежит модульная структура. С помощью Гидры можно подобрать пароль к более чем 30 протоколам, включая </a:t>
            </a:r>
            <a:r>
              <a:rPr lang="ru-RU" b="1" dirty="0" err="1"/>
              <a:t>telnet</a:t>
            </a:r>
            <a:r>
              <a:rPr lang="ru-RU" b="1" dirty="0"/>
              <a:t>, </a:t>
            </a:r>
            <a:r>
              <a:rPr lang="ru-RU" b="1" dirty="0" err="1"/>
              <a:t>ftp</a:t>
            </a:r>
            <a:r>
              <a:rPr lang="ru-RU" b="1" dirty="0"/>
              <a:t>, </a:t>
            </a:r>
            <a:r>
              <a:rPr lang="ru-RU" b="1" dirty="0" err="1"/>
              <a:t>http</a:t>
            </a:r>
            <a:r>
              <a:rPr lang="ru-RU" b="1" dirty="0"/>
              <a:t>, </a:t>
            </a:r>
            <a:r>
              <a:rPr lang="ru-RU" b="1" dirty="0" err="1"/>
              <a:t>https</a:t>
            </a:r>
            <a:r>
              <a:rPr lang="ru-RU" b="1" dirty="0"/>
              <a:t>, </a:t>
            </a:r>
            <a:r>
              <a:rPr lang="ru-RU" b="1" dirty="0" err="1"/>
              <a:t>smb</a:t>
            </a:r>
            <a:r>
              <a:rPr lang="ru-RU" b="1" dirty="0"/>
              <a:t>, </a:t>
            </a:r>
            <a:r>
              <a:rPr lang="ru-RU" dirty="0"/>
              <a:t>несколькими СУБД, и т.д. И да, </a:t>
            </a:r>
            <a:r>
              <a:rPr lang="ru-RU" b="1" dirty="0" err="1"/>
              <a:t>Hydra</a:t>
            </a:r>
            <a:r>
              <a:rPr lang="ru-RU" dirty="0"/>
              <a:t> </a:t>
            </a:r>
            <a:r>
              <a:rPr lang="ru-RU" dirty="0" err="1"/>
              <a:t>брутит</a:t>
            </a:r>
            <a:r>
              <a:rPr lang="ru-RU" dirty="0"/>
              <a:t> </a:t>
            </a:r>
            <a:r>
              <a:rPr lang="ru-RU" b="1" dirty="0"/>
              <a:t>SSH</a:t>
            </a:r>
            <a:r>
              <a:rPr lang="ru-RU" dirty="0"/>
              <a:t>. В целом </a:t>
            </a:r>
            <a:r>
              <a:rPr lang="ru-RU" b="1" dirty="0" err="1"/>
              <a:t>Hydra</a:t>
            </a:r>
            <a:r>
              <a:rPr lang="ru-RU" dirty="0"/>
              <a:t> отлично подойдет для взлома </a:t>
            </a:r>
            <a:r>
              <a:rPr lang="ru-RU" b="1" dirty="0"/>
              <a:t>SSH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56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C4DD2-6791-763D-3D11-9E297BF6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следующий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AFA05-9782-D1B7-D2BE-BB9F7006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Допустим нам известно имя пользователя, и тот факт, что с данного компьютера мы можем подключиться по </a:t>
            </a:r>
            <a:r>
              <a:rPr lang="en-US" b="1" dirty="0" err="1"/>
              <a:t>ssh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$ hydra -f -l kali -P rockyou.txt 10.0.2.15 -s 22 </a:t>
            </a:r>
            <a:r>
              <a:rPr lang="en-US" b="1" dirty="0" err="1"/>
              <a:t>ssh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Здесь флаги:</a:t>
            </a:r>
          </a:p>
          <a:p>
            <a:pPr marL="0" indent="0">
              <a:buNone/>
            </a:pPr>
            <a:r>
              <a:rPr lang="en-US" b="1" dirty="0"/>
              <a:t>-f </a:t>
            </a:r>
            <a:r>
              <a:rPr lang="en-US" dirty="0"/>
              <a:t>– </a:t>
            </a:r>
            <a:r>
              <a:rPr lang="ru-RU" dirty="0"/>
              <a:t>выход из процесса </a:t>
            </a:r>
            <a:r>
              <a:rPr lang="ru-RU" dirty="0" err="1"/>
              <a:t>брутфорса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-l </a:t>
            </a:r>
            <a:r>
              <a:rPr lang="en-US" dirty="0"/>
              <a:t>– </a:t>
            </a:r>
            <a:r>
              <a:rPr lang="ru-RU" dirty="0"/>
              <a:t>логин</a:t>
            </a:r>
          </a:p>
          <a:p>
            <a:pPr marL="0" indent="0">
              <a:buNone/>
            </a:pPr>
            <a:r>
              <a:rPr lang="en-US" b="1" dirty="0"/>
              <a:t>-P </a:t>
            </a:r>
            <a:r>
              <a:rPr lang="en-US" dirty="0"/>
              <a:t>–</a:t>
            </a:r>
            <a:r>
              <a:rPr lang="ru-RU" dirty="0"/>
              <a:t> указывает на файл </a:t>
            </a:r>
            <a:r>
              <a:rPr lang="en-US" b="1" dirty="0"/>
              <a:t>rockyou.txt</a:t>
            </a:r>
            <a:r>
              <a:rPr lang="ru-RU" b="1" dirty="0"/>
              <a:t>, </a:t>
            </a:r>
            <a:r>
              <a:rPr lang="ru-RU" dirty="0"/>
              <a:t>который содержит пароли для перебора</a:t>
            </a:r>
          </a:p>
          <a:p>
            <a:pPr marL="0" indent="0">
              <a:buNone/>
            </a:pPr>
            <a:r>
              <a:rPr lang="en-US" b="1" dirty="0"/>
              <a:t>-s </a:t>
            </a:r>
            <a:r>
              <a:rPr lang="en-US" dirty="0"/>
              <a:t>– </a:t>
            </a:r>
            <a:r>
              <a:rPr lang="ru-RU" dirty="0"/>
              <a:t>указывает на порт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67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D703B4-98C8-EA16-03DA-66477CD1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Успех. Мы подобрали пароль и теперь можем беспрепятственно войти. Кстати говоря </a:t>
            </a:r>
            <a:r>
              <a:rPr lang="ru-RU" dirty="0" err="1"/>
              <a:t>вордлист</a:t>
            </a:r>
            <a:r>
              <a:rPr lang="ru-RU" dirty="0"/>
              <a:t> </a:t>
            </a:r>
            <a:r>
              <a:rPr lang="en-US" b="1" dirty="0"/>
              <a:t>rockyou.txt</a:t>
            </a:r>
            <a:r>
              <a:rPr lang="ru-RU" b="1" dirty="0"/>
              <a:t> </a:t>
            </a:r>
            <a:r>
              <a:rPr lang="ru-RU" dirty="0"/>
              <a:t>очень известен, вы сможете его самостоятельно найти без особого труда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D7F198-4CC2-830E-115A-007CCCF2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3043238"/>
            <a:ext cx="68675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7ADEE-41F7-3FE3-0763-9867B154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BFEFB-36E3-B6D0-7E43-2F270FE4D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Самый простой способ: смена порта, делается очень легко</a:t>
            </a:r>
          </a:p>
          <a:p>
            <a:pPr marL="0" indent="0">
              <a:buNone/>
            </a:pPr>
            <a:r>
              <a:rPr lang="en-US" b="1" dirty="0"/>
              <a:t>$ nano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br>
              <a:rPr lang="en-US" b="1" dirty="0"/>
            </a:br>
            <a:r>
              <a:rPr lang="en-US" b="1" dirty="0"/>
              <a:t>   Port 2002</a:t>
            </a:r>
          </a:p>
          <a:p>
            <a:pPr marL="0" indent="0">
              <a:buNone/>
            </a:pPr>
            <a:r>
              <a:rPr lang="ru-RU" dirty="0"/>
              <a:t>Еще один хороший способ: предоставить доступ только с определенных адресов и подсетей</a:t>
            </a:r>
          </a:p>
          <a:p>
            <a:pPr marL="0" indent="0">
              <a:buNone/>
            </a:pPr>
            <a:r>
              <a:rPr lang="ru-RU" dirty="0"/>
              <a:t>Для этого в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hosts.allow</a:t>
            </a:r>
            <a:br>
              <a:rPr lang="en-US" b="1" dirty="0"/>
            </a:br>
            <a:r>
              <a:rPr lang="en-US" b="1" dirty="0" err="1"/>
              <a:t>sshd</a:t>
            </a:r>
            <a:r>
              <a:rPr lang="en-US" b="1" dirty="0"/>
              <a:t> : 192.168.1.0/24 : allow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Или же в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hosts.deny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 err="1"/>
              <a:t>sshd</a:t>
            </a:r>
            <a:r>
              <a:rPr lang="en-US" b="1" dirty="0"/>
              <a:t> : ALL : deny</a:t>
            </a:r>
            <a:br>
              <a:rPr lang="en-US" b="1" dirty="0"/>
            </a:br>
            <a:r>
              <a:rPr lang="en-US" b="1" dirty="0" err="1"/>
              <a:t>sshd</a:t>
            </a:r>
            <a:r>
              <a:rPr lang="en-US" b="1" dirty="0"/>
              <a:t> : ALL EXCEPT 192.168.1.0/24 : allow</a:t>
            </a:r>
          </a:p>
        </p:txBody>
      </p:sp>
    </p:spTree>
    <p:extLst>
      <p:ext uri="{BB962C8B-B14F-4D97-AF65-F5344CB8AC3E}">
        <p14:creationId xmlns:p14="http://schemas.microsoft.com/office/powerpoint/2010/main" val="333669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разобрали протокол </a:t>
            </a:r>
            <a:r>
              <a:rPr lang="en-US" b="1" dirty="0" err="1"/>
              <a:t>ssh</a:t>
            </a:r>
            <a:r>
              <a:rPr lang="en-US" dirty="0"/>
              <a:t> </a:t>
            </a:r>
            <a:r>
              <a:rPr lang="ru-RU" dirty="0"/>
              <a:t>и на практике попробовали соединить две машины, через данный протокол. Также мы смогли взломать </a:t>
            </a:r>
            <a:r>
              <a:rPr lang="en-US" b="1" dirty="0" err="1"/>
              <a:t>ssh</a:t>
            </a:r>
            <a:r>
              <a:rPr lang="en-US" b="1" dirty="0"/>
              <a:t>-</a:t>
            </a:r>
            <a:r>
              <a:rPr lang="ru-RU" b="1" dirty="0"/>
              <a:t>ключ </a:t>
            </a:r>
            <a:r>
              <a:rPr lang="ru-RU" dirty="0"/>
              <a:t>с помощью утилиты </a:t>
            </a:r>
            <a:r>
              <a:rPr lang="en-US" b="1" dirty="0"/>
              <a:t>Hydra</a:t>
            </a:r>
            <a:r>
              <a:rPr lang="en-US" dirty="0"/>
              <a:t>.</a:t>
            </a:r>
            <a:r>
              <a:rPr lang="ru-RU" dirty="0"/>
              <a:t> Мы рассмотрели пару методов защиты для предотвращения несанкционированного доступа по протоколу, таких способов еще сотни: важно креативить, придумывать своё, к чему и вас призываю</a:t>
            </a:r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Взлом пароля </a:t>
            </a:r>
            <a:r>
              <a:rPr lang="en-US" b="1" dirty="0"/>
              <a:t>SSH</a:t>
            </a:r>
            <a:r>
              <a:rPr lang="ru-RU" dirty="0"/>
              <a:t> с помощью </a:t>
            </a:r>
            <a:r>
              <a:rPr lang="en-US" b="1" dirty="0"/>
              <a:t>Hydra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Во время моего обучения был интересный случай: я со своим товарищем сидели в компьютерном классе, работали на виртуальной машине. Путем нехитрых махинаций я используя протокол  </a:t>
            </a:r>
            <a:r>
              <a:rPr lang="ru-RU" b="1" dirty="0">
                <a:cs typeface="Times New Roman" panose="02020603050405020304" pitchFamily="18" charset="0"/>
              </a:rPr>
              <a:t>SSH</a:t>
            </a:r>
            <a:r>
              <a:rPr lang="ru-RU" dirty="0">
                <a:cs typeface="Times New Roman" panose="02020603050405020304" pitchFamily="18" charset="0"/>
              </a:rPr>
              <a:t> подключился к его компьютеру и снёс ему корневую папку </a:t>
            </a:r>
            <a:r>
              <a:rPr lang="ru-RU" b="1" dirty="0">
                <a:cs typeface="Times New Roman" panose="02020603050405020304" pitchFamily="18" charset="0"/>
              </a:rPr>
              <a:t>«/»</a:t>
            </a:r>
            <a:r>
              <a:rPr lang="ru-RU" dirty="0">
                <a:cs typeface="Times New Roman" panose="02020603050405020304" pitchFamily="18" charset="0"/>
              </a:rPr>
              <a:t>     =)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Из-за этого его виртуальная машина оказалось полностью недееспособной и парализованной.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Сейчас мы подробнее изучим этот протокол, попробуем подключиться к другому компьютеру (используя наши клоны виртуальных машин из прошлого урока) и познакомимся с утилитой </a:t>
            </a:r>
            <a:r>
              <a:rPr lang="en-US" dirty="0">
                <a:cs typeface="Times New Roman" panose="02020603050405020304" pitchFamily="18" charset="0"/>
              </a:rPr>
              <a:t>Hydra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E8610-C370-AF15-E9A6-AC60411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SSH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5068A-8BFE-1D89-398E-83AFB027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SSH, или Secure Shell</a:t>
            </a:r>
            <a:r>
              <a:rPr lang="ru-RU" dirty="0"/>
              <a:t>, — это защищенный протокол, который используется как основное средство подключения к серверам. С помощью него при подключении к серверу пользователь входит в уже существующую учетную запись, где выполняются все отправленные команды.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Данное соединение реализовано по схеме «клиент-сервер». Для его создания на удаленном устройстве должна быть запущена программа, называемая демоном. Демон выполняет подключение к определенному сетевому порту, проверяет подлинность запросов на подключение и создает соответствующую среду, если пользователь вводит правильные учетные данные. Также со стороны клиента должно быть установлено соответствующее ПО. (Собственно </a:t>
            </a:r>
            <a:r>
              <a:rPr lang="en-US" dirty="0"/>
              <a:t>SSH </a:t>
            </a:r>
            <a:r>
              <a:rPr lang="ru-RU" dirty="0"/>
              <a:t>клиент)</a:t>
            </a:r>
          </a:p>
        </p:txBody>
      </p:sp>
    </p:spTree>
    <p:extLst>
      <p:ext uri="{BB962C8B-B14F-4D97-AF65-F5344CB8AC3E}">
        <p14:creationId xmlns:p14="http://schemas.microsoft.com/office/powerpoint/2010/main" val="328184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219C1-FF16-2072-211B-DCC5EE80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18"/>
            <a:ext cx="10515600" cy="1325563"/>
          </a:xfrm>
        </p:spPr>
        <p:txBody>
          <a:bodyPr/>
          <a:lstStyle/>
          <a:p>
            <a:r>
              <a:rPr lang="ru-RU" dirty="0"/>
              <a:t>Итак, как происходит </a:t>
            </a:r>
            <a:r>
              <a:rPr lang="en-US" dirty="0"/>
              <a:t>SSH</a:t>
            </a:r>
            <a:r>
              <a:rPr lang="ru-RU" dirty="0"/>
              <a:t> соединение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45C037-32AF-A375-DF20-D2626D00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311216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SSH-ключи</a:t>
            </a:r>
            <a:r>
              <a:rPr lang="ru-RU" dirty="0"/>
              <a:t> — пара защищенных шифрованием ключей (</a:t>
            </a:r>
            <a:r>
              <a:rPr lang="ru-RU" b="1" dirty="0"/>
              <a:t>приватный</a:t>
            </a:r>
            <a:r>
              <a:rPr lang="ru-RU" dirty="0"/>
              <a:t> и </a:t>
            </a:r>
            <a:r>
              <a:rPr lang="ru-RU" b="1" dirty="0"/>
              <a:t>публичный</a:t>
            </a:r>
            <a:r>
              <a:rPr lang="ru-RU" dirty="0"/>
              <a:t>), которые используются для авторизации при подключении к серверу по протоколу SSH.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E17556-B58A-F5A4-3C63-77978B57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3327507"/>
            <a:ext cx="9815411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2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276D0-3F4D-2B1B-EAC6-2D5CF6CA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ключами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B0A7B-982E-7558-D95E-0D841F5A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Теория в нескольких словах: </a:t>
            </a:r>
            <a:r>
              <a:rPr lang="ru-RU" b="1" dirty="0" err="1"/>
              <a:t>ssh</a:t>
            </a:r>
            <a:r>
              <a:rPr lang="ru-RU" dirty="0"/>
              <a:t> может авторизоваться не по паролю, а по ключу. Публичный кладётся в домашний каталог пользователя, «которым» заходят на сервер, приватный — в домашний каталог пользователя, который идёт на удалённый сервер. </a:t>
            </a:r>
          </a:p>
          <a:p>
            <a:pPr marL="0" indent="0">
              <a:buNone/>
            </a:pPr>
            <a:r>
              <a:rPr lang="ru-RU" b="1" dirty="0"/>
              <a:t>Важно</a:t>
            </a:r>
            <a:r>
              <a:rPr lang="ru-RU" dirty="0"/>
              <a:t>: авторизуется не только клиент на сервере, но и сервер по отношению к клиенту (то есть у сервера есть свой собственный ключ). Главной особенностью ключа по сравнению с паролем является то, что его нельзя «украсть», взломав сервер — ключ не передаётся с клиента на сервер, а во время авторизации клиент доказывает серверу, что владеет ключом (как было показано).</a:t>
            </a:r>
          </a:p>
        </p:txBody>
      </p:sp>
    </p:spTree>
    <p:extLst>
      <p:ext uri="{BB962C8B-B14F-4D97-AF65-F5344CB8AC3E}">
        <p14:creationId xmlns:p14="http://schemas.microsoft.com/office/powerpoint/2010/main" val="339379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159B9-E852-E6A9-E2ED-B27B0B5D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ключа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CA143-F96C-09D8-BCAC-5E8D2727C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696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Свой ключ можно сгенерировать с помощью команды </a:t>
            </a:r>
            <a:r>
              <a:rPr lang="ru-RU" b="1" dirty="0" err="1"/>
              <a:t>ssh-keygen</a:t>
            </a:r>
            <a:r>
              <a:rPr lang="ru-RU" dirty="0"/>
              <a:t>. Если не задать параметры, то он сохранит всё так, как надо. Вводим, жмем много раз </a:t>
            </a:r>
            <a:r>
              <a:rPr lang="en-US" dirty="0"/>
              <a:t>enter</a:t>
            </a:r>
            <a:r>
              <a:rPr lang="ru-RU" dirty="0"/>
              <a:t> и вот наш ключ:</a:t>
            </a:r>
          </a:p>
          <a:p>
            <a:pPr marL="0" indent="0">
              <a:buNone/>
            </a:pPr>
            <a:r>
              <a:rPr lang="ru-RU" dirty="0"/>
              <a:t>(Приватный я вам не покажу =)   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Предлагаю вам запустить наши два клона и произвести на каждом эту операцию.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E6A57F-C06A-3E3C-8C00-824AAFEE2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98"/>
          <a:stretch/>
        </p:blipFill>
        <p:spPr>
          <a:xfrm>
            <a:off x="7017671" y="1825625"/>
            <a:ext cx="4869530" cy="46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1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A1550-6C62-6999-CF17-B48B149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 err="1"/>
              <a:t>nmap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4F01D-C4C4-785F-999F-55E6DA53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Возвращаясь к теме портов и протоколов: существует крутая утилита для анализа открытых портов сервера: </a:t>
            </a:r>
            <a:r>
              <a:rPr lang="en-US" b="1" dirty="0" err="1"/>
              <a:t>nmap</a:t>
            </a:r>
            <a:r>
              <a:rPr lang="ru-RU" b="1" dirty="0"/>
              <a:t> </a:t>
            </a:r>
            <a:r>
              <a:rPr lang="ru-RU" dirty="0"/>
              <a:t>(ознакомьтесь с ней в </a:t>
            </a:r>
            <a:r>
              <a:rPr lang="en-US" b="1" dirty="0"/>
              <a:t>man </a:t>
            </a:r>
            <a:r>
              <a:rPr lang="ru-RU" dirty="0"/>
              <a:t>сами)</a:t>
            </a:r>
          </a:p>
          <a:p>
            <a:pPr marL="0" indent="0">
              <a:buNone/>
            </a:pPr>
            <a:r>
              <a:rPr lang="ru-RU" dirty="0"/>
              <a:t>В качестве теста просканируем </a:t>
            </a:r>
            <a:r>
              <a:rPr lang="en-US" dirty="0"/>
              <a:t>google.com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C7897F-E017-6657-AD73-582873A9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3735555"/>
            <a:ext cx="72485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8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88E6D-8CF6-1FFC-6FFB-0777BE11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Соединяем наши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5BDF-B670-4369-2621-8B40F081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мы видим: на одной машине закрыт порт 22: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Откроем порт следующей последовательность команд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00CFFE-E444-392E-BF10-4544E448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972594"/>
            <a:ext cx="5181600" cy="1781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D88F3E-3964-28FC-EB25-474CE1818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40"/>
          <a:stretch/>
        </p:blipFill>
        <p:spPr>
          <a:xfrm>
            <a:off x="3505200" y="2261394"/>
            <a:ext cx="51816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2CAFDC-6C49-4B48-66D2-F972EA72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408"/>
            <a:ext cx="4734929" cy="54505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Этими командами мы запускаем сервер </a:t>
            </a:r>
            <a:r>
              <a:rPr lang="en-US" dirty="0" err="1"/>
              <a:t>ssh</a:t>
            </a:r>
            <a:r>
              <a:rPr lang="ru-RU" dirty="0"/>
              <a:t> на нашей машине и открываем порт 22 (порт по умолчанию для данного протокола), далее проверяем с помощью команды </a:t>
            </a:r>
            <a:r>
              <a:rPr lang="en-US" dirty="0" err="1"/>
              <a:t>nmap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Проделаем аналогичные действия на второй машине.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23913-FD9D-4B90-7A4D-863F18BE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29" y="726408"/>
            <a:ext cx="7104198" cy="54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5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882</Words>
  <Application>Microsoft Office PowerPoint</Application>
  <PresentationFormat>Широкоэкранный</PresentationFormat>
  <Paragraphs>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Сети Протокол SSH</vt:lpstr>
      <vt:lpstr>Введение</vt:lpstr>
      <vt:lpstr>SSH</vt:lpstr>
      <vt:lpstr>Итак, как происходит SSH соединение</vt:lpstr>
      <vt:lpstr>Управление ключами</vt:lpstr>
      <vt:lpstr>Генерация ключа</vt:lpstr>
      <vt:lpstr>Команда nmap</vt:lpstr>
      <vt:lpstr>Соединяем наши машины</vt:lpstr>
      <vt:lpstr>Презентация PowerPoint</vt:lpstr>
      <vt:lpstr>Далее устанавливаем подключение</vt:lpstr>
      <vt:lpstr>Проверяем</vt:lpstr>
      <vt:lpstr>Hydra</vt:lpstr>
      <vt:lpstr>Рассмотрим следующий пример</vt:lpstr>
      <vt:lpstr>Презентация PowerPoint</vt:lpstr>
      <vt:lpstr>Методы защиты</vt:lpstr>
      <vt:lpstr>В заключении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45</cp:revision>
  <dcterms:created xsi:type="dcterms:W3CDTF">2022-06-18T22:46:52Z</dcterms:created>
  <dcterms:modified xsi:type="dcterms:W3CDTF">2022-07-20T22:20:49Z</dcterms:modified>
</cp:coreProperties>
</file>