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78" r:id="rId15"/>
    <p:sldId id="27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51" y="8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11F1C-356F-459B-BDD8-670C60A54910}" type="datetimeFigureOut">
              <a:rPr lang="ru-RU" smtClean="0"/>
              <a:t>06.07.2022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E756A-3E91-4A6E-A2C6-070120327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749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E756A-3E91-4A6E-A2C6-07012032745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892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E756A-3E91-4A6E-A2C6-07012032745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919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A6DE6-CBC0-620D-E890-538162D21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8F6E86-9E19-3A51-892F-34EA254EB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F30C7B-6236-1F50-BA9D-39FCFEB0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06.07.2022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E54473-DA39-F782-B3D7-6E0BF66A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CAA796-01B2-9D2F-B5F2-F1D2FB0E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60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67F329-23F0-3119-D29C-D85DEF70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182E01-675E-1816-6127-26AF7817A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E55C56-C38C-2BF0-97CA-D7E5C21F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06.07.2022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61F342-DFF6-ADED-7284-A283881F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DC2F2B-A40A-D06D-86BE-3D646552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32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137212C-24B9-A356-3CF5-3BD1A8758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68C39F-695C-57F1-D4DF-502D5F567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A835F9-3AEA-CE24-2973-95D440EF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06.07.2022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F5A2AC-74D9-B9E8-7474-FB2CC9B6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C4CC6D-ECD5-BF53-7D12-87336E94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7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9BDC9-8299-1474-3AF2-693FF8A5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A47E73-1724-2A4F-455E-3693464DD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6EA6E6-F25F-CD7A-6478-53CD83BF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06.07.2022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67A38E-B2C5-AA54-87BF-5C410AC6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4AEBF2-5493-E787-BC7E-F5DCB564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54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930CA2-F5EB-131B-A5CB-2578F14C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33D48B-DB54-4A2D-08CB-9542EEC2B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30389D-51C6-23B1-3744-76CBB68E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06.07.2022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780A53-9333-1708-4736-2C4CD772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C45A1A-0A78-B74B-CD35-A0B6C972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56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3FAB6-BA0B-2B95-BAEC-5629349A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D08183-D4BB-3E13-B79A-448095DC7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54454E-165D-FC3D-CB75-F4106C466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BD1ED7-6E94-56E8-3F68-A5503945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06.07.2022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AF958B-F06A-A8C4-4584-F50E3BF8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1CA436-4797-0B4F-095E-3216C884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89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6BC59E-6FE9-97E3-5FC1-59E25460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F4F817-8A02-3C78-EEDD-D4F125A6B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FC496C-EA81-78F2-592A-EB165EE3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E49155-E271-7B50-580D-8D78B1893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2F9E06-73C4-8158-B037-800B84798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9AEEA1D-5725-9C8C-0D47-D9AA5186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06.07.2022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A13D64D-5927-02A3-3DDA-F441947C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09E034-300F-B8D7-8B11-FD17674B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68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12277-E863-457D-CB3B-188A2D59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6B6B2C-4296-4605-0F09-40A0FE17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06.07.2022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328460E-9773-5B0A-3853-3A993120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315997-C4F6-E9AF-30EF-D4067C4D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46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675AD1B-3F21-7C12-C56B-083BAB36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06.07.2022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D815BE6-4A6D-596E-674E-159EE2B8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8DDAA44-410B-A0F1-3588-677BDE88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36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D5F98-A9E5-EB12-C0F1-8524F45B2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B81510-7D0C-FC19-540F-0C760FC93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D8F40A-9DAB-C3D6-102A-5C340B335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1A1F7F-1F76-D04C-5147-20A571BF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06.07.2022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FC3A78-8A7A-3D1B-A4B7-60F73AB70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8EC8E7-3A14-32F6-3DCF-7AA8F623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95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7DE62C-AA44-5A64-DE08-2D2FE0A1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4751035-9A35-C16F-9698-51C96FD9E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A4C86F-84B0-9804-AC25-67D3CFE1F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DBFEF5-8EEE-F358-A6DA-589FFB2E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06.07.2022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84BC5A-C0AC-A721-5AB4-5F06839D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579EF0-8C25-E120-B5B2-5F62371E3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31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B1648-337D-2E29-0B8D-AA59DBE6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ACAD9A-0884-5B1B-9C9D-9371B9155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05F544-A686-F8C2-5BA5-63F3C268A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A995F-0D0C-4339-94CC-E2EE616AB078}" type="datetimeFigureOut">
              <a:rPr lang="ru-RU" smtClean="0"/>
              <a:t>06.07.2022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2749B0-35B9-881A-FD00-8DCF41AAD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40B91C-1441-1ABF-182C-6D50C0578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60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72720-9CDF-0400-AB3C-298F68FFC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54447"/>
            <a:ext cx="9144000" cy="3642142"/>
          </a:xfrm>
        </p:spPr>
        <p:txBody>
          <a:bodyPr>
            <a:normAutofit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Эксплуатация веб-уязвимостей</a:t>
            </a:r>
            <a:br>
              <a:rPr lang="ru-RU" dirty="0">
                <a:cs typeface="Times New Roman" panose="02020603050405020304" pitchFamily="18" charset="0"/>
              </a:rPr>
            </a:br>
            <a:r>
              <a:rPr lang="en-US" dirty="0">
                <a:cs typeface="Times New Roman" panose="02020603050405020304" pitchFamily="18" charset="0"/>
              </a:rPr>
              <a:t>Command injection</a:t>
            </a:r>
            <a:endParaRPr lang="ru-R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039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593B394-83DA-682E-9C89-E5863B695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1895"/>
            <a:ext cx="10515600" cy="189771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Как видно на картинке программа нам сама предлагает использовать псевдо-терминал (она будет принимать команды </a:t>
            </a:r>
            <a:r>
              <a:rPr lang="en-US" b="1" dirty="0"/>
              <a:t>bash</a:t>
            </a:r>
            <a:r>
              <a:rPr lang="ru-RU" dirty="0"/>
              <a:t>, которые мы впишем</a:t>
            </a:r>
            <a:r>
              <a:rPr lang="en-US" dirty="0"/>
              <a:t> </a:t>
            </a:r>
            <a:r>
              <a:rPr lang="ru-RU" dirty="0"/>
              <a:t>и автоматически преобразовывать их в </a:t>
            </a:r>
            <a:r>
              <a:rPr lang="en-US" b="1" dirty="0"/>
              <a:t>GET</a:t>
            </a:r>
            <a:r>
              <a:rPr lang="ru-RU" dirty="0"/>
              <a:t> запросы)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72ED817-05DB-00E3-3062-1C4511ED8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741" y="2619607"/>
            <a:ext cx="7104518" cy="423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165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7B2C96B-079E-4EC7-C085-59FD47085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1474"/>
            <a:ext cx="10515600" cy="561548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Если данные передаются методом </a:t>
            </a:r>
            <a:r>
              <a:rPr lang="ru-RU" b="1" dirty="0"/>
              <a:t>POST</a:t>
            </a:r>
            <a:r>
              <a:rPr lang="ru-RU" dirty="0"/>
              <a:t>, то достаточно указать адрес страницы. Также необходимо использовать опцию </a:t>
            </a:r>
            <a:r>
              <a:rPr lang="ru-RU" b="1" dirty="0"/>
              <a:t>--</a:t>
            </a:r>
            <a:r>
              <a:rPr lang="ru-RU" b="1" dirty="0" err="1"/>
              <a:t>data</a:t>
            </a:r>
            <a:r>
              <a:rPr lang="ru-RU" dirty="0"/>
              <a:t>, после которой указать передаваемые на сервер данные. Пример:</a:t>
            </a:r>
          </a:p>
          <a:p>
            <a:pPr marL="0" indent="0">
              <a:buNone/>
            </a:pPr>
            <a:r>
              <a:rPr lang="en-US" b="1" dirty="0"/>
              <a:t>$ </a:t>
            </a:r>
            <a:r>
              <a:rPr lang="ru-RU" b="1" dirty="0" err="1"/>
              <a:t>sudo</a:t>
            </a:r>
            <a:r>
              <a:rPr lang="ru-RU" b="1" dirty="0"/>
              <a:t> </a:t>
            </a:r>
            <a:r>
              <a:rPr lang="ru-RU" b="1" dirty="0" err="1"/>
              <a:t>commix</a:t>
            </a:r>
            <a:r>
              <a:rPr lang="ru-RU" b="1" dirty="0"/>
              <a:t> -u http://localhost/dvws/vulnerabilities/cmdi/client.php --</a:t>
            </a:r>
            <a:r>
              <a:rPr lang="ru-RU" b="1" dirty="0" err="1"/>
              <a:t>data</a:t>
            </a:r>
            <a:r>
              <a:rPr lang="ru-RU" b="1" dirty="0"/>
              <a:t>='</a:t>
            </a:r>
            <a:r>
              <a:rPr lang="ru-RU" b="1" dirty="0" err="1"/>
              <a:t>name</a:t>
            </a:r>
            <a:r>
              <a:rPr lang="ru-RU" b="1" dirty="0"/>
              <a:t>=-s'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EE9ED8-EE4A-590F-AF1F-02B8A1D42F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92"/>
          <a:stretch/>
        </p:blipFill>
        <p:spPr>
          <a:xfrm>
            <a:off x="1462306" y="3080084"/>
            <a:ext cx="9267388" cy="377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910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A34B16-D623-8944-D2F6-74864FB3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Лирическое отступление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70AFA7-1196-72A5-DA14-535D3F634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704"/>
            <a:ext cx="10515600" cy="52457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HTTP</a:t>
            </a:r>
            <a:r>
              <a:rPr lang="ru-RU" dirty="0"/>
              <a:t> методы </a:t>
            </a:r>
            <a:r>
              <a:rPr lang="ru-RU" b="1" dirty="0"/>
              <a:t>GET</a:t>
            </a:r>
            <a:r>
              <a:rPr lang="ru-RU" dirty="0"/>
              <a:t> и </a:t>
            </a:r>
            <a:r>
              <a:rPr lang="ru-RU" b="1" dirty="0"/>
              <a:t>POST</a:t>
            </a:r>
            <a:r>
              <a:rPr lang="ru-RU" dirty="0"/>
              <a:t> используются для отправки данных на сервер.</a:t>
            </a:r>
          </a:p>
          <a:p>
            <a:pPr marL="0" indent="0">
              <a:buNone/>
            </a:pPr>
            <a:r>
              <a:rPr lang="ru-RU" dirty="0"/>
              <a:t>Чаще всего методы используются в </a:t>
            </a:r>
            <a:r>
              <a:rPr lang="ru-RU" b="1" dirty="0"/>
              <a:t>HTML формах, гиперссылках и AJAX запросах.</a:t>
            </a:r>
          </a:p>
          <a:p>
            <a:pPr marL="0" indent="0">
              <a:buNone/>
            </a:pPr>
            <a:r>
              <a:rPr lang="ru-RU" dirty="0"/>
              <a:t>POST и GET запросы можно отправить на сервер с помощью любого программного обеспечения, работающего с протоколом HTTP.</a:t>
            </a:r>
            <a:endParaRPr lang="en-US" dirty="0"/>
          </a:p>
          <a:p>
            <a:pPr marL="0" indent="0">
              <a:buNone/>
            </a:pPr>
            <a:r>
              <a:rPr lang="ru-RU" b="1" dirty="0"/>
              <a:t>GET</a:t>
            </a:r>
            <a:r>
              <a:rPr lang="ru-RU" dirty="0"/>
              <a:t> — метод для чтения данных с сайта. Например, для доступа к указанной странице. Он говорит серверу, что клиент хочет прочитать указанный документ. На практике этот метод используется чаще всего, например, в интернет-магазинах на странице каталога. Фильтры, которые выбирает пользователь, передаются через метод </a:t>
            </a:r>
            <a:r>
              <a:rPr lang="ru-RU" b="1" dirty="0"/>
              <a:t>GET</a:t>
            </a:r>
            <a:r>
              <a:rPr lang="ru-RU" dirty="0"/>
              <a:t>.</a:t>
            </a:r>
            <a:endParaRPr lang="en-US" dirty="0"/>
          </a:p>
          <a:p>
            <a:pPr marL="0" indent="0">
              <a:buNone/>
            </a:pPr>
            <a:r>
              <a:rPr lang="ru-RU" b="1" dirty="0"/>
              <a:t>POST</a:t>
            </a:r>
            <a:r>
              <a:rPr lang="ru-RU" dirty="0"/>
              <a:t> — метод для отправки данных на сайт. Чаще всего с помощью метода </a:t>
            </a:r>
            <a:r>
              <a:rPr lang="ru-RU" b="1" dirty="0"/>
              <a:t>POST</a:t>
            </a:r>
            <a:r>
              <a:rPr lang="ru-RU" dirty="0"/>
              <a:t> передаются формы.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Как вы понимаете, метод </a:t>
            </a:r>
            <a:r>
              <a:rPr lang="en-US" b="1" dirty="0"/>
              <a:t>POST</a:t>
            </a:r>
            <a:r>
              <a:rPr lang="en-US" dirty="0"/>
              <a:t> </a:t>
            </a:r>
            <a:r>
              <a:rPr lang="ru-RU" dirty="0"/>
              <a:t>менее безопасен, чем </a:t>
            </a:r>
            <a:r>
              <a:rPr lang="en-US" b="1" dirty="0"/>
              <a:t>GET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4429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4D5D1-CAD5-8C5A-0BA3-103DA399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D39869-BA32-9BFB-75D0-FE9607F10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336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9FFDD3-F908-551E-B6E4-2CDAF0396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301"/>
            <a:ext cx="10515600" cy="1325563"/>
          </a:xfrm>
        </p:spPr>
        <p:txBody>
          <a:bodyPr/>
          <a:lstStyle/>
          <a:p>
            <a:r>
              <a:rPr lang="ru-RU" dirty="0"/>
              <a:t>В заключении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3A518-382C-45F0-1DAC-5A6281E56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Сегодня мы разобрали </a:t>
            </a:r>
            <a:r>
              <a:rPr lang="en-US" dirty="0"/>
              <a:t>user-agent</a:t>
            </a:r>
            <a:r>
              <a:rPr lang="ru-RU" dirty="0"/>
              <a:t> и способы его изменения (через инструменты разработчика и через расширения браузера). В дальнейшем вы познакомитесь с более интересным использованием данного навыка: иногда можно найти пароль администратора, всего лишь путем изменения </a:t>
            </a:r>
            <a:r>
              <a:rPr lang="en-US" dirty="0"/>
              <a:t>UA.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5177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C1A99C-60B0-66D9-FA90-CB25B798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77DA2E-8DE7-98A2-952E-E672BA9A8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Проэксплуатировать уязвимость Command </a:t>
            </a:r>
            <a:r>
              <a:rPr lang="ru-RU" dirty="0" err="1"/>
              <a:t>injection</a:t>
            </a:r>
            <a:r>
              <a:rPr lang="ru-RU" dirty="0"/>
              <a:t> на тестовом сайте.</a:t>
            </a:r>
          </a:p>
        </p:txBody>
      </p:sp>
    </p:spTree>
    <p:extLst>
      <p:ext uri="{BB962C8B-B14F-4D97-AF65-F5344CB8AC3E}">
        <p14:creationId xmlns:p14="http://schemas.microsoft.com/office/powerpoint/2010/main" val="426654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BEC5A-2DA3-49E4-94B9-D0DAE7BC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6FC98D-1F0C-9E27-33AA-5AB642F26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При разработке веб-приложения может быть реализован функционал, позволяющий пользователю взаимодействовать с операционной системой веб-сервера. Для этого будет достаточно передать команду с дополнительными опциями в систему, а результат отображать на странице. </a:t>
            </a:r>
            <a:endParaRPr 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Тем не менее, подобные возможности потенциально приводят к уязвимостям, которые возникают, если пользовательские данные в запросе к веб-приложению никак не фильтруются.</a:t>
            </a: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90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FED764-E42A-F75A-0DC1-62C40786C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Инъекция команд ОС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A26535-909C-4D23-9C5C-A44FD0965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Обычно применяется термин «внедрение кода», он относится к </a:t>
            </a:r>
            <a:r>
              <a:rPr lang="ru-RU" b="1" dirty="0"/>
              <a:t>SQL-инъекциям, межсайтовому </a:t>
            </a:r>
            <a:r>
              <a:rPr lang="ru-RU" b="1" dirty="0" err="1"/>
              <a:t>скриптингу</a:t>
            </a:r>
            <a:r>
              <a:rPr lang="ru-RU" b="1" dirty="0"/>
              <a:t> (XSS), PHP-инъекциям и большому количеству других инъекций и их разновидностей</a:t>
            </a:r>
            <a:r>
              <a:rPr lang="ru-RU" dirty="0"/>
              <a:t>. Внедрение команд ОС (иногда пишут «инъекция команд ОС», «</a:t>
            </a:r>
            <a:r>
              <a:rPr lang="ru-RU" dirty="0" err="1"/>
              <a:t>инжект</a:t>
            </a:r>
            <a:r>
              <a:rPr lang="ru-RU" dirty="0"/>
              <a:t> команд ОС») – это одна из разновидностей внедрения кода. Её особенностью является выполнение несанкционированных команд операционной системы на удалённом сервере через уязвимое веб-приложение.</a:t>
            </a:r>
          </a:p>
          <a:p>
            <a:pPr marL="0" indent="0">
              <a:buNone/>
            </a:pPr>
            <a:r>
              <a:rPr lang="ru-RU" dirty="0"/>
              <a:t>Большинство веб-серверов поддерживают функциональность, которая позволяет данным взаимодействовать с серверной операционной системой. Эти функции могут быть полезными при создании приложений, возможности которых уже реализованы в ОС. В результате не нужно писать новую программу, можно просто передавать команду с дополнительными опциями в систему и отображать результаты на веб-сайте.</a:t>
            </a:r>
          </a:p>
        </p:txBody>
      </p:sp>
    </p:spTree>
    <p:extLst>
      <p:ext uri="{BB962C8B-B14F-4D97-AF65-F5344CB8AC3E}">
        <p14:creationId xmlns:p14="http://schemas.microsoft.com/office/powerpoint/2010/main" val="1619607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63FBC1D-5B20-C7D9-8ACA-89FC3ACCC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8358"/>
            <a:ext cx="10515600" cy="52786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Если в отношении пользовательского ввода не осуществляется должная проверка, то приложения могут быть уязвимы к атаке известной как внедрение команд. </a:t>
            </a:r>
          </a:p>
          <a:p>
            <a:pPr marL="0" indent="0">
              <a:buNone/>
            </a:pPr>
            <a:r>
              <a:rPr lang="ru-RU" dirty="0"/>
              <a:t>Используя эту уязвимость атакующие может формировать ввод таким образом, что он будет содержать команды операционной системы, которые будут выполняться с привилегиями уязвимого приложения. </a:t>
            </a:r>
            <a:r>
              <a:rPr lang="ru-RU" b="1" dirty="0"/>
              <a:t>Уязвимости внедрения команд обычно подразделяются на следующие виды:</a:t>
            </a:r>
          </a:p>
          <a:p>
            <a:r>
              <a:rPr lang="ru-RU" b="1" dirty="0"/>
              <a:t>Внедрение команд</a:t>
            </a:r>
            <a:r>
              <a:rPr lang="ru-RU" dirty="0"/>
              <a:t>, основанное на результатах – Уязвимое приложение выводит результаты внедрённой команды.</a:t>
            </a:r>
          </a:p>
          <a:p>
            <a:r>
              <a:rPr lang="ru-RU" b="1" dirty="0"/>
              <a:t>Слепое внедрение команд </a:t>
            </a:r>
            <a:r>
              <a:rPr lang="ru-RU" dirty="0"/>
              <a:t>– Уязвимое приложение не выводит результаты внедрённой команды.</a:t>
            </a:r>
          </a:p>
        </p:txBody>
      </p:sp>
    </p:spTree>
    <p:extLst>
      <p:ext uri="{BB962C8B-B14F-4D97-AF65-F5344CB8AC3E}">
        <p14:creationId xmlns:p14="http://schemas.microsoft.com/office/powerpoint/2010/main" val="400153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FDA0C4-FD75-19B0-2C7A-0BF02B637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Наглядный 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687467-B82A-1BB3-40BC-B3C8356CC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579"/>
            <a:ext cx="10515600" cy="481338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Я взял один из своих тестовых серверов и написал следующий сайт и в поле ввода вбил </a:t>
            </a:r>
            <a:r>
              <a:rPr lang="en-US" b="1" dirty="0"/>
              <a:t>ping hackware.ru</a:t>
            </a:r>
            <a:endParaRPr lang="ru-RU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3FFBAD5-DE54-E06C-8AED-DB69A5D19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27" y="2497691"/>
            <a:ext cx="5738813" cy="399518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C6491E-BE18-F2FF-E8AB-9C20556089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479"/>
          <a:stretch/>
        </p:blipFill>
        <p:spPr>
          <a:xfrm>
            <a:off x="6096000" y="2323583"/>
            <a:ext cx="580937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4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461291-D15E-A6DE-5F89-A6DBACABC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«</a:t>
            </a:r>
            <a:r>
              <a:rPr lang="ru-RU" dirty="0" err="1"/>
              <a:t>тыка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AA55B7-8D2A-9B1A-E68F-5EA0AE25E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647"/>
            <a:ext cx="5257800" cy="481931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Попробуем вбить </a:t>
            </a:r>
            <a:r>
              <a:rPr lang="en-US" b="1" dirty="0"/>
              <a:t>hackware.ru; </a:t>
            </a:r>
            <a:r>
              <a:rPr lang="en-US" b="1" dirty="0" err="1"/>
              <a:t>pwd</a:t>
            </a:r>
            <a:r>
              <a:rPr lang="ru-RU" dirty="0"/>
              <a:t>, наш сайт выведет следующее:</a:t>
            </a:r>
          </a:p>
          <a:p>
            <a:pPr marL="0" indent="0">
              <a:buNone/>
            </a:pPr>
            <a:r>
              <a:rPr lang="ru-RU" dirty="0"/>
              <a:t>Обратим внимание на последнюю строку:</a:t>
            </a:r>
            <a:br>
              <a:rPr lang="ru-RU" dirty="0"/>
            </a:br>
            <a:r>
              <a:rPr lang="en-US" b="1" dirty="0"/>
              <a:t>/var/www/html/</a:t>
            </a:r>
            <a:r>
              <a:rPr lang="en-US" b="1" dirty="0" err="1"/>
              <a:t>pingme</a:t>
            </a:r>
            <a:endParaRPr lang="ru-RU" b="1" dirty="0"/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ru-RU" dirty="0"/>
              <a:t>Отсюда следует, что через это поле ввода можно производить самые разные операции с атакуемой ОС.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C221CA3-EB45-10B1-ED9F-32D1F6854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57647"/>
            <a:ext cx="57626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871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2F7C74-8285-356B-DBF8-98F8DBE7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</a:t>
            </a:r>
            <a:r>
              <a:rPr lang="ru-RU" dirty="0" err="1"/>
              <a:t>Потыкаем</a:t>
            </a:r>
            <a:r>
              <a:rPr lang="ru-RU" dirty="0"/>
              <a:t>» корневую директорию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999E74-E827-6B1F-DD60-BFFBBDB7B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Введем следующую строку в поле ввода: </a:t>
            </a:r>
            <a:r>
              <a:rPr lang="en-US" dirty="0"/>
              <a:t>	</a:t>
            </a:r>
            <a:br>
              <a:rPr lang="ru-RU" dirty="0"/>
            </a:br>
            <a:r>
              <a:rPr lang="en-US" b="1" dirty="0"/>
              <a:t>hackware.ru; </a:t>
            </a:r>
            <a:r>
              <a:rPr lang="en-US" b="1" dirty="0" err="1"/>
              <a:t>pwd</a:t>
            </a:r>
            <a:r>
              <a:rPr lang="en-US" b="1" dirty="0"/>
              <a:t>; ls -l; ls -l ../../../../../..; cat </a:t>
            </a:r>
            <a:r>
              <a:rPr lang="en-US" b="1" dirty="0" err="1"/>
              <a:t>index.php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И вот что мы увидим на сайте: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D91315F-942A-96FC-6FE1-3777B4D7B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949" y="1219200"/>
            <a:ext cx="5502569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66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9AAC0D-A2A1-AF34-65C0-F62E53D61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можно внедрять команды ОС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370BC6-9885-ABAC-44A6-5C573E458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99"/>
            <a:ext cx="10515600" cy="502017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Я использовал синтаксис оболочки Linux, который позволяет записывать в одну строку несколько команд, разделённых точкой с запятой. Кроме этого варианта, существуют другие. В таблице приведён их неполный перечень.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2EFAB9-8A46-FA6B-2D4A-BD4CDE381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862" y="3107878"/>
            <a:ext cx="5620275" cy="375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441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61767-7E77-B6CE-3249-548F0FDD5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 для поиска уязвимости внедрения команд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A15EE3-B0FC-FA23-3BFC-D689B87CC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501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Программой для автоматического поиска возможности внедрения команд ОС является </a:t>
            </a:r>
            <a:r>
              <a:rPr lang="ru-RU" b="1" dirty="0" err="1"/>
              <a:t>Commix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Программу </a:t>
            </a:r>
            <a:r>
              <a:rPr lang="ru-RU" b="1" dirty="0" err="1"/>
              <a:t>Commix</a:t>
            </a:r>
            <a:r>
              <a:rPr lang="ru-RU" dirty="0"/>
              <a:t> нужно запускать от имени администратора. Нужно указать ключ -u с адресом тестируемого веб-приложения (сайта). Адрес должен содержать переменные, которые будут тестироваться. Для примера, который был приведён ваше (данные передаются методом </a:t>
            </a:r>
            <a:r>
              <a:rPr lang="ru-RU" b="1" dirty="0"/>
              <a:t>GET</a:t>
            </a:r>
            <a:r>
              <a:rPr lang="ru-RU" dirty="0"/>
              <a:t>) команда выглядит так:</a:t>
            </a:r>
          </a:p>
          <a:p>
            <a:pPr marL="0" indent="0">
              <a:buNone/>
            </a:pPr>
            <a:r>
              <a:rPr lang="en-US" b="1" dirty="0"/>
              <a:t>$ </a:t>
            </a:r>
            <a:r>
              <a:rPr lang="ru-RU" b="1" dirty="0" err="1"/>
              <a:t>sudo</a:t>
            </a:r>
            <a:r>
              <a:rPr lang="ru-RU" b="1" dirty="0"/>
              <a:t> </a:t>
            </a:r>
            <a:r>
              <a:rPr lang="ru-RU" b="1" dirty="0" err="1"/>
              <a:t>commix</a:t>
            </a:r>
            <a:r>
              <a:rPr lang="ru-RU" b="1" dirty="0"/>
              <a:t> -u http://localhost/pingme/?pingme=hackware.ru</a:t>
            </a:r>
          </a:p>
        </p:txBody>
      </p:sp>
    </p:spTree>
    <p:extLst>
      <p:ext uri="{BB962C8B-B14F-4D97-AF65-F5344CB8AC3E}">
        <p14:creationId xmlns:p14="http://schemas.microsoft.com/office/powerpoint/2010/main" val="28253880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2579</TotalTime>
  <Words>766</Words>
  <Application>Microsoft Office PowerPoint</Application>
  <PresentationFormat>Широкоэкранный</PresentationFormat>
  <Paragraphs>43</Paragraphs>
  <Slides>15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Эксплуатация веб-уязвимостей Command injection</vt:lpstr>
      <vt:lpstr>Введение</vt:lpstr>
      <vt:lpstr>Инъекция команд ОС</vt:lpstr>
      <vt:lpstr>Презентация PowerPoint</vt:lpstr>
      <vt:lpstr>Наглядный пример</vt:lpstr>
      <vt:lpstr>Методы «тыка»</vt:lpstr>
      <vt:lpstr>«Потыкаем» корневую директорию</vt:lpstr>
      <vt:lpstr>Как можно внедрять команды ОС</vt:lpstr>
      <vt:lpstr>Программа для поиска уязвимости внедрения команд</vt:lpstr>
      <vt:lpstr>Презентация PowerPoint</vt:lpstr>
      <vt:lpstr>Презентация PowerPoint</vt:lpstr>
      <vt:lpstr>Лирическое отступление</vt:lpstr>
      <vt:lpstr>Презентация PowerPoint</vt:lpstr>
      <vt:lpstr>В заключении</vt:lpstr>
      <vt:lpstr>Домашнее задание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Урок 2: Команды Bash</dc:title>
  <dc:creator>Felix Edmundovich</dc:creator>
  <cp:lastModifiedBy>Felix Edmundovich</cp:lastModifiedBy>
  <cp:revision>47</cp:revision>
  <dcterms:created xsi:type="dcterms:W3CDTF">2022-06-18T22:46:52Z</dcterms:created>
  <dcterms:modified xsi:type="dcterms:W3CDTF">2022-07-06T12:43:14Z</dcterms:modified>
</cp:coreProperties>
</file>