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90" r:id="rId4"/>
    <p:sldId id="288" r:id="rId5"/>
    <p:sldId id="28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06.08.2022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/>
          </a:bodyPr>
          <a:lstStyle/>
          <a:p>
            <a:r>
              <a:rPr lang="ru-RU" dirty="0" err="1">
                <a:cs typeface="Times New Roman" panose="02020603050405020304" pitchFamily="18" charset="0"/>
              </a:rPr>
              <a:t>Реверсинг</a:t>
            </a:r>
            <a:r>
              <a:rPr lang="ru-RU" dirty="0">
                <a:cs typeface="Times New Roman" panose="02020603050405020304" pitchFamily="18" charset="0"/>
              </a:rPr>
              <a:t> в </a:t>
            </a:r>
            <a:r>
              <a:rPr lang="en-US" dirty="0">
                <a:cs typeface="Times New Roman" panose="02020603050405020304" pitchFamily="18" charset="0"/>
              </a:rPr>
              <a:t>Hex-Rays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Динамический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Настало время перейти к динамическому анализу.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cs typeface="Times New Roman" panose="02020603050405020304" pitchFamily="18" charset="0"/>
              </a:rPr>
              <a:t>Динамический анализ кода </a:t>
            </a:r>
            <a:r>
              <a:rPr lang="ru-RU" dirty="0">
                <a:cs typeface="Times New Roman" panose="02020603050405020304" pitchFamily="18" charset="0"/>
              </a:rPr>
              <a:t>– это способ анализа программы непосредственно при её выполнении. Отсюда следует, что из исходного кода в обязательном порядке должен быть получен исполняемый файл, то есть нельзя таким способом проанализировать код, содержащий ошибки компиляции или сборки. 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Динамический анализ выполняется с помощью набора данных, которые подаются на вход исследуемой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D15C4-9EBE-C8F2-AC28-723DA8C0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получить из него?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01B59-6B0A-3DA1-AB7F-BA16098C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Можно получить следующие метрики и предупреждения: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Используемые ресурсы</a:t>
            </a:r>
            <a:r>
              <a:rPr lang="ru-RU" dirty="0"/>
              <a:t>: время выполнения программы в целом или ее отдельных модулей, количество внешних запросов (например, к базе данных), количество используемой оперативной памяти и других 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Степень покрытия кода тестами </a:t>
            </a:r>
            <a:r>
              <a:rPr lang="ru-RU" dirty="0"/>
              <a:t>и другие метрики программы.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Программные ошибки</a:t>
            </a:r>
            <a:r>
              <a:rPr lang="ru-RU" dirty="0"/>
              <a:t>: деление на ноль, разыменование нулевого указателя, утечки памяти, "состояние гонки".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Детектировать некоторые уязвимости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45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Сегодня мы рассмотрели способы статического анализа в </a:t>
            </a:r>
            <a:r>
              <a:rPr lang="en-US" dirty="0"/>
              <a:t>IDA Pro</a:t>
            </a:r>
            <a:r>
              <a:rPr lang="ru-RU" dirty="0"/>
              <a:t>. В следующем уроке мы разберем динамический анализ. Он будет поинтереснее: будет связан непосредственно с запуском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помощью динамического анализа найти лицензионный ключ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</TotalTime>
  <Words>186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Реверсинг в Hex-Rays Динамический анализ</vt:lpstr>
      <vt:lpstr>Введение</vt:lpstr>
      <vt:lpstr>Что можно получить из него?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152</cp:revision>
  <dcterms:created xsi:type="dcterms:W3CDTF">2022-06-18T22:46:52Z</dcterms:created>
  <dcterms:modified xsi:type="dcterms:W3CDTF">2022-08-07T06:21:08Z</dcterms:modified>
</cp:coreProperties>
</file>