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8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Форензика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Анализ дисков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EF497-35B2-B751-117D-20674FB2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3E6E9-AC2C-5964-5D25-9F9199D2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F1A958-3080-C45A-56A9-F7EF11CB5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6"/>
          <a:stretch/>
        </p:blipFill>
        <p:spPr>
          <a:xfrm>
            <a:off x="1421809" y="401052"/>
            <a:ext cx="9348382" cy="60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3E039A-48B4-B2E1-2E88-4AD87F08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4893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Но прежде, чем перейти непосредственно к анализу, необходимо провести предварительную обработку собранных вами результатов. Среди важных вещей, которые требуют вашего внимания, следующие:</a:t>
            </a:r>
          </a:p>
          <a:p>
            <a:r>
              <a:rPr lang="ru-RU" dirty="0"/>
              <a:t>Формат времени.</a:t>
            </a:r>
            <a:br>
              <a:rPr lang="ru-RU" dirty="0"/>
            </a:br>
            <a:r>
              <a:rPr lang="ru-RU" dirty="0"/>
              <a:t>Чтобы изменить формат даты и времени в </a:t>
            </a:r>
            <a:r>
              <a:rPr lang="ru-RU" b="1" dirty="0" err="1"/>
              <a:t>WireShark</a:t>
            </a:r>
            <a:r>
              <a:rPr lang="ru-RU" dirty="0"/>
              <a:t> используйте </a:t>
            </a:r>
            <a:r>
              <a:rPr lang="ru-RU" b="1" dirty="0"/>
              <a:t>«View -&gt; Time Display Format» («Вид» -&gt; «Формат отображения времени»).</a:t>
            </a:r>
          </a:p>
          <a:p>
            <a:r>
              <a:rPr lang="ru-RU" dirty="0"/>
              <a:t>Сдвиг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29240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77FB07-8D32-0F6F-161C-491B3B9D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вы анализируете </a:t>
            </a:r>
            <a:r>
              <a:rPr lang="ru-RU" b="1" dirty="0"/>
              <a:t>TCP-пакеты</a:t>
            </a:r>
            <a:r>
              <a:rPr lang="ru-RU" dirty="0"/>
              <a:t> и хотите сравнить результаты с какими-либо другими лог-файлами сервера, вам необходимо </a:t>
            </a:r>
            <a:r>
              <a:rPr lang="ru-RU" dirty="0" err="1"/>
              <a:t>скоррелировать</a:t>
            </a:r>
            <a:r>
              <a:rPr lang="ru-RU" dirty="0"/>
              <a:t> временные метки, и для этого важно понимать, как сдвигать время в пакетах.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у вас есть сервер ESB WSO2, работающий в часовом поясе </a:t>
            </a:r>
            <a:r>
              <a:rPr lang="ru-RU" b="1" dirty="0"/>
              <a:t>UTC-7:00</a:t>
            </a:r>
            <a:r>
              <a:rPr lang="ru-RU" dirty="0"/>
              <a:t>. Ваши лог-файлы ESB-системы будут сгенерированы по времени этого часового пояса, как и дампы TCP, так как будут созданы на этом же сервере. Затем вы пытаетесь проанализировать дампы TCP из часового пояса </a:t>
            </a:r>
            <a:r>
              <a:rPr lang="ru-RU" b="1" dirty="0"/>
              <a:t>UTC+2:00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Теперь предположим, что некий TCP-пакет прошел через ESB-сервер в </a:t>
            </a:r>
            <a:r>
              <a:rPr lang="ru-RU" b="1" dirty="0"/>
              <a:t>8 часов утра 7 января 2019 года</a:t>
            </a:r>
            <a:r>
              <a:rPr lang="ru-RU" dirty="0"/>
              <a:t>. Но когда вы откроете этот дамп TCP в своей часовой зоне для анализа времени этого пакета, оно будет отображаться как </a:t>
            </a:r>
            <a:r>
              <a:rPr lang="ru-RU" b="1" dirty="0"/>
              <a:t>5 часов вечера 7 января 2019 года</a:t>
            </a:r>
            <a:r>
              <a:rPr lang="ru-RU" dirty="0"/>
              <a:t>. Это связано с тем, что </a:t>
            </a:r>
            <a:r>
              <a:rPr lang="ru-RU" dirty="0" err="1"/>
              <a:t>Wireshark</a:t>
            </a:r>
            <a:r>
              <a:rPr lang="ru-RU" dirty="0"/>
              <a:t> корректирует время пакета в соответствии с вашим часовым поясом.</a:t>
            </a:r>
          </a:p>
        </p:txBody>
      </p:sp>
    </p:spTree>
    <p:extLst>
      <p:ext uri="{BB962C8B-B14F-4D97-AF65-F5344CB8AC3E}">
        <p14:creationId xmlns:p14="http://schemas.microsoft.com/office/powerpoint/2010/main" val="307895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D502-2F60-1CE8-C1F3-EA723B1F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568"/>
            <a:ext cx="10515600" cy="51983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Поэтому сначала вам нужно сдвинуть время в TCP-пакетах на 9 часов, после чего вы сможете связать его с временными метками лог-файла сервера WSO2 ESB.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можно сделать с помощью опции сдвига времени в </a:t>
            </a:r>
            <a:r>
              <a:rPr lang="ru-RU" dirty="0" err="1"/>
              <a:t>Wiresharks</a:t>
            </a:r>
            <a:r>
              <a:rPr lang="ru-RU" dirty="0"/>
              <a:t>: </a:t>
            </a:r>
            <a:r>
              <a:rPr lang="ru-RU" b="1" dirty="0"/>
              <a:t>«</a:t>
            </a:r>
            <a:r>
              <a:rPr lang="ru-RU" b="1" dirty="0" err="1"/>
              <a:t>Edit</a:t>
            </a:r>
            <a:r>
              <a:rPr lang="ru-RU" b="1" dirty="0"/>
              <a:t> -&gt; Time Shift» («Правки -&gt; Сдвиг времени») </a:t>
            </a:r>
            <a:r>
              <a:rPr lang="ru-RU" dirty="0"/>
              <a:t>либо с помощью программного инструментария </a:t>
            </a:r>
            <a:r>
              <a:rPr lang="ru-RU" dirty="0" err="1"/>
              <a:t>editcap</a:t>
            </a:r>
            <a:r>
              <a:rPr lang="ru-RU" dirty="0"/>
              <a:t>, который является частью </a:t>
            </a:r>
            <a:r>
              <a:rPr lang="ru-RU" dirty="0" err="1"/>
              <a:t>Wiresharks</a:t>
            </a:r>
            <a:r>
              <a:rPr lang="ru-RU" dirty="0"/>
              <a:t> и предназначен для конвертации захваченных пакетов. </a:t>
            </a:r>
          </a:p>
        </p:txBody>
      </p:sp>
    </p:spTree>
    <p:extLst>
      <p:ext uri="{BB962C8B-B14F-4D97-AF65-F5344CB8AC3E}">
        <p14:creationId xmlns:p14="http://schemas.microsoft.com/office/powerpoint/2010/main" val="167404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Сегодня мы разобрали заключительный урок по </a:t>
            </a:r>
            <a:r>
              <a:rPr lang="ru-RU" dirty="0" err="1"/>
              <a:t>форензике</a:t>
            </a:r>
            <a:r>
              <a:rPr lang="ru-RU" dirty="0"/>
              <a:t> и узнали что и где искать исходя из имеющихся дампов. Утилит для </a:t>
            </a:r>
            <a:r>
              <a:rPr lang="ru-RU" dirty="0" err="1"/>
              <a:t>форензики</a:t>
            </a:r>
            <a:r>
              <a:rPr lang="ru-RU" dirty="0"/>
              <a:t> дисков сотни, я продемонстрировал самые популярные и многофункциональные. Это только основа </a:t>
            </a:r>
            <a:r>
              <a:rPr lang="ru-RU" dirty="0" err="1"/>
              <a:t>форензики</a:t>
            </a:r>
            <a:r>
              <a:rPr lang="ru-RU" dirty="0"/>
              <a:t>, которая намного глубже, чем вы представляете. Призываю вас совершенствовать навыки с помощью сайтов, где хранятся готовые дампы для анализа, например: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http://dftt.sourceforge.net/</a:t>
            </a:r>
            <a:endParaRPr lang="ru-RU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Найти логин и пароль от пользователя </a:t>
            </a:r>
            <a:r>
              <a:rPr lang="ru-RU" dirty="0" err="1"/>
              <a:t>Andrey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В прошлом уроке мы собрали образы памяти, которые необходимо расследовать. Сегодня мы рассмотрим утилиты, с помощью которых проводится анализ дампов дисков и извлекается необходимая для расследования информация.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B7FF4-F9E1-C256-3DE9-488CF6F1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495D5-F9D1-6DB1-FE04-0C957E7E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err="1"/>
              <a:t>Volatility</a:t>
            </a:r>
            <a:r>
              <a:rPr lang="ru-RU" dirty="0"/>
              <a:t> — это набор Python-инструментов для извлечения цифровых артефактов из энергонезависимой памяти RAM</a:t>
            </a:r>
            <a:r>
              <a:rPr lang="en-US" dirty="0"/>
              <a:t>. </a:t>
            </a:r>
            <a:r>
              <a:rPr lang="ru-RU" dirty="0"/>
              <a:t>Он может пригодиться при расследовании инцидентов или просто при исследовании работы программы с критичными данными (например, с номерами платежных карт).</a:t>
            </a:r>
          </a:p>
          <a:p>
            <a:pPr marL="0" indent="0">
              <a:buNone/>
            </a:pPr>
            <a:r>
              <a:rPr lang="ru-RU" dirty="0"/>
              <a:t>Список того что может извлечь </a:t>
            </a:r>
            <a:r>
              <a:rPr lang="ru-RU" b="1" dirty="0" err="1"/>
              <a:t>Volatility</a:t>
            </a:r>
            <a:r>
              <a:rPr lang="ru-RU" dirty="0"/>
              <a:t>:</a:t>
            </a:r>
          </a:p>
          <a:p>
            <a:r>
              <a:rPr lang="ru-RU" dirty="0"/>
              <a:t>дату и время;</a:t>
            </a:r>
          </a:p>
          <a:p>
            <a:r>
              <a:rPr lang="ru-RU" dirty="0"/>
              <a:t>список запущенных процессов;</a:t>
            </a:r>
          </a:p>
          <a:p>
            <a:r>
              <a:rPr lang="ru-RU" dirty="0"/>
              <a:t>список открытых сетевых сокетов;</a:t>
            </a:r>
          </a:p>
          <a:p>
            <a:r>
              <a:rPr lang="ru-RU" dirty="0"/>
              <a:t>список открытых сетевых соединений;</a:t>
            </a:r>
          </a:p>
          <a:p>
            <a:r>
              <a:rPr lang="ru-RU" dirty="0"/>
              <a:t>список загруженных DLL для каждого процесса</a:t>
            </a:r>
          </a:p>
          <a:p>
            <a:r>
              <a:rPr lang="ru-RU" dirty="0"/>
              <a:t>имена открытых файлов для каждого процесса;</a:t>
            </a:r>
          </a:p>
          <a:p>
            <a:r>
              <a:rPr lang="ru-RU" dirty="0"/>
              <a:t>адресуемую память;</a:t>
            </a:r>
          </a:p>
          <a:p>
            <a:r>
              <a:rPr lang="ru-RU" dirty="0"/>
              <a:t>модули ядра ОС;</a:t>
            </a:r>
          </a:p>
          <a:p>
            <a:r>
              <a:rPr lang="ru-RU" dirty="0"/>
              <a:t>маппинг физических смещений на виртуальные адреса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8193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0A38C-F589-D868-F3D6-34EC2B7A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на примере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D1340-09F4-992D-6F88-24240DB1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имеется дамп. Для начала надо опре­делить вер­сию ОС. Это мож­но сде­лать коман­дой </a:t>
            </a:r>
            <a:r>
              <a:rPr lang="ru-RU" dirty="0" err="1"/>
              <a:t>imageinfo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94DB92-38D6-E752-1D1A-2818F40D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00" y="2634635"/>
            <a:ext cx="7581399" cy="38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7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328CE-3D3E-F84A-4D42-4AEF50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информации о </a:t>
            </a:r>
            <a:r>
              <a:rPr lang="ru-RU" dirty="0" err="1"/>
              <a:t>комьютере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F5B1-B262-3477-D688-CE2F80D5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вни­мание на строч­ку с </a:t>
            </a:r>
            <a:r>
              <a:rPr lang="ru-RU" b="1" dirty="0" err="1"/>
              <a:t>Suggested</a:t>
            </a:r>
            <a:r>
              <a:rPr lang="ru-RU" b="1" dirty="0"/>
              <a:t> </a:t>
            </a:r>
            <a:r>
              <a:rPr lang="ru-RU" b="1" dirty="0" err="1"/>
              <a:t>Profiles</a:t>
            </a:r>
            <a:r>
              <a:rPr lang="ru-RU" dirty="0"/>
              <a:t>. Это указывает на версию дампа опе­ратив­ной памяти — </a:t>
            </a:r>
            <a:r>
              <a:rPr lang="ru-RU" b="1" dirty="0"/>
              <a:t>Win10x64_18362</a:t>
            </a:r>
            <a:r>
              <a:rPr lang="ru-RU" dirty="0"/>
              <a:t>. Теперь нужно ука­зать аргу­мент —</a:t>
            </a:r>
            <a:r>
              <a:rPr lang="ru-RU" b="1" dirty="0" err="1"/>
              <a:t>profile</a:t>
            </a:r>
            <a:r>
              <a:rPr lang="ru-RU" b="1" dirty="0"/>
              <a:t> Win10x64_18362 </a:t>
            </a:r>
            <a:r>
              <a:rPr lang="ru-RU" dirty="0"/>
              <a:t>для пос­леду­ющих команд.</a:t>
            </a:r>
          </a:p>
          <a:p>
            <a:pPr marL="0" indent="0">
              <a:buNone/>
            </a:pPr>
            <a:r>
              <a:rPr lang="ru-RU" dirty="0"/>
              <a:t>Для начала надо искать информа­цию о:</a:t>
            </a:r>
          </a:p>
          <a:p>
            <a:r>
              <a:rPr lang="ru-RU" dirty="0"/>
              <a:t>про­цес­сах;</a:t>
            </a:r>
          </a:p>
          <a:p>
            <a:r>
              <a:rPr lang="ru-RU" dirty="0"/>
              <a:t>ис­тории бра­узе­ра;</a:t>
            </a:r>
          </a:p>
          <a:p>
            <a:r>
              <a:rPr lang="ru-RU" dirty="0"/>
              <a:t>ис­тории запущен­ных команд в кон­соли.</a:t>
            </a:r>
          </a:p>
        </p:txBody>
      </p:sp>
    </p:spTree>
    <p:extLst>
      <p:ext uri="{BB962C8B-B14F-4D97-AF65-F5344CB8AC3E}">
        <p14:creationId xmlns:p14="http://schemas.microsoft.com/office/powerpoint/2010/main" val="4082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2405D-41A4-4088-3502-EBE474B5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7BB87-2B55-D177-D3DC-39EC31CC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446"/>
            <a:ext cx="10515600" cy="19282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Что­бы най­ти про­цес­сы, нам дос­таточ­но исполь­зовать коман­ду </a:t>
            </a:r>
            <a:r>
              <a:rPr lang="ru-RU" b="1" dirty="0" err="1"/>
              <a:t>pstree</a:t>
            </a:r>
            <a:r>
              <a:rPr lang="ru-RU" dirty="0"/>
              <a:t>. Есть еще </a:t>
            </a:r>
            <a:r>
              <a:rPr lang="ru-RU" b="1" dirty="0" err="1"/>
              <a:t>pslist</a:t>
            </a:r>
            <a:r>
              <a:rPr lang="ru-RU" dirty="0"/>
              <a:t>, но пер­вая коман­да удоб­нее, потому что показы­вает про­цес­сы в виде дерева — так нам­ного про­ще понять, на какие из них сто­ит обра­тить вни­мание.</a:t>
            </a:r>
          </a:p>
          <a:p>
            <a:pPr marL="0" indent="0">
              <a:buNone/>
            </a:pPr>
            <a:r>
              <a:rPr lang="ru-RU" b="1" dirty="0"/>
              <a:t>$ vol.py -f </a:t>
            </a:r>
            <a:r>
              <a:rPr lang="ru-RU" b="1" dirty="0" err="1"/>
              <a:t>challenge.vmem</a:t>
            </a:r>
            <a:r>
              <a:rPr lang="ru-RU" b="1" dirty="0"/>
              <a:t> --</a:t>
            </a:r>
            <a:r>
              <a:rPr lang="ru-RU" b="1" dirty="0" err="1"/>
              <a:t>profile</a:t>
            </a:r>
            <a:r>
              <a:rPr lang="ru-RU" b="1" dirty="0"/>
              <a:t> Win10x64_18362 </a:t>
            </a:r>
            <a:r>
              <a:rPr lang="ru-RU" b="1" dirty="0" err="1"/>
              <a:t>pstree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0ECB00-B4DF-41E9-EF87-F44A28A5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36" y="3304674"/>
            <a:ext cx="6401928" cy="34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1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6975D-A8F3-AC65-7F66-842CB7FC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браузера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50550-2F98-E640-A7D5-F319F767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b="1" dirty="0"/>
              <a:t>Volatility</a:t>
            </a:r>
            <a:r>
              <a:rPr lang="en-US" dirty="0"/>
              <a:t> </a:t>
            </a:r>
            <a:r>
              <a:rPr lang="ru-RU" dirty="0"/>
              <a:t>есть готовый пла­гин для прос­мотра исто­рии </a:t>
            </a:r>
            <a:r>
              <a:rPr lang="en-US" b="1" dirty="0"/>
              <a:t>Internet Explorer</a:t>
            </a:r>
            <a:r>
              <a:rPr lang="en-US" dirty="0"/>
              <a:t> — </a:t>
            </a:r>
            <a:r>
              <a:rPr lang="en-US" b="1" dirty="0" err="1"/>
              <a:t>iehistory</a:t>
            </a:r>
            <a:r>
              <a:rPr lang="en-US" dirty="0"/>
              <a:t>. </a:t>
            </a:r>
            <a:r>
              <a:rPr lang="ru-RU" dirty="0"/>
              <a:t>Как будто им еще кто-то поль­зует­ся!</a:t>
            </a:r>
          </a:p>
          <a:p>
            <a:pPr marL="0" indent="0">
              <a:buNone/>
            </a:pPr>
            <a:r>
              <a:rPr lang="ru-RU" b="1" dirty="0"/>
              <a:t>$ </a:t>
            </a:r>
            <a:r>
              <a:rPr lang="en-US" b="1" dirty="0"/>
              <a:t>vol.py -f </a:t>
            </a:r>
            <a:r>
              <a:rPr lang="en-US" b="1" dirty="0" err="1"/>
              <a:t>challenge.vmem</a:t>
            </a:r>
            <a:r>
              <a:rPr lang="en-US" b="1" dirty="0"/>
              <a:t> --profile Win10x64_18362 </a:t>
            </a:r>
            <a:r>
              <a:rPr lang="en-US" b="1" dirty="0" err="1"/>
              <a:t>iehistory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Ко­ман­да работа­ла слиш­ком дол­го на моей машине (поряд­ка 20 минут) и завер­шать­ся не пла­ниро­вала. Это не счи­тает­ся нор­маль­ным поведе­нием для </a:t>
            </a:r>
            <a:r>
              <a:rPr lang="ru-RU" b="1" dirty="0" err="1"/>
              <a:t>Volatility</a:t>
            </a:r>
            <a:r>
              <a:rPr lang="ru-RU" dirty="0"/>
              <a:t>, сле­дова­тель­но, тут искать нечего.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00F05F-2CBC-473B-9023-A8BD172A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72"/>
          <a:stretch/>
        </p:blipFill>
        <p:spPr>
          <a:xfrm>
            <a:off x="2933700" y="3371140"/>
            <a:ext cx="6324600" cy="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48F8-E891-59A2-C36F-58C61A4C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запущенных команд в консоли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FD90C-19BD-205D-9727-E563868D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еще одна удоб­ная фун­кция для про­вер­ки всех вве­ден­ных в кон­соль команд. Воз­можно, поль­зователь запус­кал что‑нибудь из кон­соли или хра­нил там важ­ные дан­ные. Про­верить все из кон­соли мож­но с помощью коман­ды </a:t>
            </a:r>
            <a:r>
              <a:rPr lang="ru-RU" b="1" dirty="0" err="1"/>
              <a:t>cmdscan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$ vol.py -f </a:t>
            </a:r>
            <a:r>
              <a:rPr lang="ru-RU" b="1" dirty="0" err="1"/>
              <a:t>challenge.vmem</a:t>
            </a:r>
            <a:r>
              <a:rPr lang="ru-RU" b="1" dirty="0"/>
              <a:t> --</a:t>
            </a:r>
            <a:r>
              <a:rPr lang="ru-RU" b="1" dirty="0" err="1"/>
              <a:t>profile</a:t>
            </a:r>
            <a:r>
              <a:rPr lang="ru-RU" b="1" dirty="0"/>
              <a:t> Win10x6_18362 </a:t>
            </a:r>
            <a:r>
              <a:rPr lang="ru-RU" b="1" dirty="0" err="1"/>
              <a:t>cmdscan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Как видим – тут чисто.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1D78E-71D1-3782-C808-EBB4AE30B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38" b="34162"/>
          <a:stretch/>
        </p:blipFill>
        <p:spPr>
          <a:xfrm>
            <a:off x="2383091" y="4106779"/>
            <a:ext cx="742581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88C47-DB37-0DC1-CB9E-0F184597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дампа сетевого трафика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9A053-B47E-92D1-E5D2-59ECD513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прошлом уроке мы познакомились с </a:t>
            </a:r>
            <a:r>
              <a:rPr lang="en-US" b="1" dirty="0" err="1"/>
              <a:t>tcpdump</a:t>
            </a:r>
            <a:r>
              <a:rPr lang="ru-RU" b="1" dirty="0"/>
              <a:t>. </a:t>
            </a:r>
            <a:r>
              <a:rPr lang="ru-RU" dirty="0"/>
              <a:t>Для анализа дампа будем использовать </a:t>
            </a:r>
            <a:r>
              <a:rPr lang="en-US" b="1" dirty="0"/>
              <a:t>Wireshark</a:t>
            </a:r>
            <a:r>
              <a:rPr lang="en-US" dirty="0"/>
              <a:t>. </a:t>
            </a:r>
            <a:r>
              <a:rPr lang="ru-RU" dirty="0"/>
              <a:t>Ниже приведена команда, которую мы можем вам рекомендовать использовать в тех случаях, когда вы не планируете использовать слишком много фильтров и хотите проанализировать захваченные пакеты с помощью </a:t>
            </a:r>
            <a:r>
              <a:rPr lang="ru-RU" b="1" dirty="0" err="1"/>
              <a:t>Wireshark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pl-PL" b="1" dirty="0"/>
              <a:t>tcpdump -i -s 65535 -w .pcap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0215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963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Форензика Анализ дисков</vt:lpstr>
      <vt:lpstr>Введение</vt:lpstr>
      <vt:lpstr>Volatility</vt:lpstr>
      <vt:lpstr>Рассмотрим на примере</vt:lpstr>
      <vt:lpstr>Получение информации о комьютере</vt:lpstr>
      <vt:lpstr>Процессы</vt:lpstr>
      <vt:lpstr>История браузера</vt:lpstr>
      <vt:lpstr>История запущенных команд в консоли</vt:lpstr>
      <vt:lpstr>Анализ дампа сетевого трафика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150</cp:revision>
  <dcterms:created xsi:type="dcterms:W3CDTF">2022-06-18T22:46:52Z</dcterms:created>
  <dcterms:modified xsi:type="dcterms:W3CDTF">2022-07-28T01:19:19Z</dcterms:modified>
</cp:coreProperties>
</file>