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Реверсинг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en-US" dirty="0">
                <a:cs typeface="Times New Roman" panose="02020603050405020304" pitchFamily="18" charset="0"/>
              </a:rPr>
              <a:t>Hex-Rays  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 err="1">
                <a:cs typeface="Times New Roman" panose="02020603050405020304" pitchFamily="18" charset="0"/>
              </a:rPr>
              <a:t>Патчинг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рассмотрели, как можно использовать </a:t>
            </a:r>
            <a:r>
              <a:rPr lang="ru-RU" dirty="0" err="1"/>
              <a:t>патчинг</a:t>
            </a:r>
            <a:r>
              <a:rPr lang="ru-RU" dirty="0"/>
              <a:t>, для достижения определенных вещей. Часто </a:t>
            </a:r>
            <a:r>
              <a:rPr lang="ru-RU" dirty="0" err="1"/>
              <a:t>патчинг</a:t>
            </a:r>
            <a:r>
              <a:rPr lang="ru-RU" dirty="0"/>
              <a:t> имеет место в поиске читов для разных игр =)</a:t>
            </a:r>
          </a:p>
          <a:p>
            <a:pPr marL="0" indent="0">
              <a:buNone/>
            </a:pPr>
            <a:r>
              <a:rPr lang="ru-RU" dirty="0"/>
              <a:t>С помощью него, можно преумножить в сотни раз игровые деньги, игровой опыт, уровень и пр.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Но, призываю вас испытывать это </a:t>
            </a:r>
            <a:r>
              <a:rPr lang="ru-RU" b="1" dirty="0"/>
              <a:t>только</a:t>
            </a:r>
            <a:r>
              <a:rPr lang="ru-RU" dirty="0"/>
              <a:t> на одиночных играх, не стоит портить в сетевой игре другим людям удовольствие от нее.</a:t>
            </a:r>
            <a:br>
              <a:rPr lang="ru-RU" dirty="0"/>
            </a:br>
            <a:r>
              <a:rPr lang="ru-RU" dirty="0"/>
              <a:t>Никто же не любит </a:t>
            </a:r>
            <a:r>
              <a:rPr lang="ru-RU" dirty="0" err="1"/>
              <a:t>читеров</a:t>
            </a:r>
            <a:r>
              <a:rPr lang="ru-RU" dirty="0"/>
              <a:t> =)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Вам нужно </a:t>
            </a:r>
            <a:r>
              <a:rPr lang="ru-RU" dirty="0" err="1"/>
              <a:t>пропатчить</a:t>
            </a:r>
            <a:r>
              <a:rPr lang="ru-RU" dirty="0"/>
              <a:t> игру, чтобы занять первое место.</a:t>
            </a:r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Мы уже «прикоснулись» к статическому и динамическому анализу кода, настало время обсудить </a:t>
            </a:r>
            <a:r>
              <a:rPr lang="ru-RU" dirty="0" err="1">
                <a:cs typeface="Times New Roman" panose="02020603050405020304" pitchFamily="18" charset="0"/>
              </a:rPr>
              <a:t>патчинг</a:t>
            </a:r>
            <a:r>
              <a:rPr lang="ru-RU" dirty="0">
                <a:cs typeface="Times New Roman" panose="02020603050405020304" pitchFamily="18" charset="0"/>
              </a:rPr>
              <a:t> или как можно обыгрывать друзей в маленьких играх. (лично я так хитрил с друзьями в играх в телеграмме =)  ).</a:t>
            </a:r>
          </a:p>
          <a:p>
            <a:pPr marL="0" indent="0">
              <a:buNone/>
            </a:pPr>
            <a:r>
              <a:rPr lang="ru-RU" b="1" dirty="0" err="1">
                <a:cs typeface="Times New Roman" panose="02020603050405020304" pitchFamily="18" charset="0"/>
              </a:rPr>
              <a:t>Патчинг</a:t>
            </a:r>
            <a:r>
              <a:rPr lang="ru-RU" dirty="0">
                <a:cs typeface="Times New Roman" panose="02020603050405020304" pitchFamily="18" charset="0"/>
              </a:rPr>
              <a:t> — процесс изменения исполняемых файлов приложения таким образом, чтобы добавить или изменить необходимый функционал программы.</a:t>
            </a: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Патч</a:t>
            </a:r>
            <a:r>
              <a:rPr lang="ru-RU" dirty="0">
                <a:cs typeface="Times New Roman" panose="02020603050405020304" pitchFamily="18" charset="0"/>
              </a:rPr>
              <a:t> — законченное приложение или программный код, который изменяет функционал другого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4036-AC75-7E39-C32D-3D0781FF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Перейдем сразу к примеру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C5928-49EE-39B3-95D4-AE924DE7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Попробуем </a:t>
            </a:r>
            <a:r>
              <a:rPr lang="ru-RU" dirty="0" err="1"/>
              <a:t>пропатчить</a:t>
            </a:r>
            <a:r>
              <a:rPr lang="ru-RU" dirty="0"/>
              <a:t> довольно известную в кругах </a:t>
            </a:r>
            <a:r>
              <a:rPr lang="en-US" b="1" dirty="0"/>
              <a:t>Steam-</a:t>
            </a:r>
            <a:r>
              <a:rPr lang="ru-RU" dirty="0" err="1"/>
              <a:t>овских</a:t>
            </a:r>
            <a:r>
              <a:rPr lang="ru-RU" dirty="0"/>
              <a:t> геймеров игру </a:t>
            </a:r>
            <a:r>
              <a:rPr lang="en-US" b="1" dirty="0"/>
              <a:t>Unturned</a:t>
            </a:r>
            <a:r>
              <a:rPr lang="en-US" dirty="0"/>
              <a:t> (</a:t>
            </a:r>
            <a:r>
              <a:rPr lang="ru-RU" dirty="0"/>
              <a:t>движок </a:t>
            </a:r>
            <a:r>
              <a:rPr lang="en-US" b="1" dirty="0"/>
              <a:t>Unity3d</a:t>
            </a:r>
            <a:r>
              <a:rPr lang="en-US" dirty="0"/>
              <a:t>). </a:t>
            </a:r>
            <a:r>
              <a:rPr lang="ru-RU" dirty="0"/>
              <a:t>Согласно ТЗ, требуется сделать так, чтобы в чат писался </a:t>
            </a:r>
            <a:r>
              <a:rPr lang="en-US" b="1" dirty="0" err="1"/>
              <a:t>killfeed</a:t>
            </a:r>
            <a:r>
              <a:rPr lang="en-US" dirty="0"/>
              <a:t> (</a:t>
            </a:r>
            <a:r>
              <a:rPr lang="ru-RU" dirty="0"/>
              <a:t>Кто кого убил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Код, который может быть интересен нам, находится в файле </a:t>
            </a:r>
            <a:r>
              <a:rPr lang="ru-RU" b="1" dirty="0"/>
              <a:t>Assembly-CSharp.dll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Перейдем в дизассемблер </a:t>
            </a:r>
            <a:r>
              <a:rPr lang="en-US" dirty="0"/>
              <a:t>IL – </a:t>
            </a:r>
            <a:r>
              <a:rPr lang="en-US" b="1" dirty="0"/>
              <a:t>ildasm.exe</a:t>
            </a:r>
          </a:p>
          <a:p>
            <a:pPr marL="0" indent="0">
              <a:buNone/>
            </a:pPr>
            <a:r>
              <a:rPr lang="ru-RU" dirty="0"/>
              <a:t>Загружаем в него наш файлик, нажимаем </a:t>
            </a:r>
            <a:r>
              <a:rPr lang="ru-RU" b="1" dirty="0" err="1"/>
              <a:t>dump</a:t>
            </a:r>
            <a:r>
              <a:rPr lang="ru-RU" dirty="0"/>
              <a:t> и сохраняем в удобное место. Мы получили кучу </a:t>
            </a:r>
            <a:r>
              <a:rPr lang="ru-RU" b="1" dirty="0"/>
              <a:t>CIL</a:t>
            </a:r>
            <a:r>
              <a:rPr lang="ru-RU" dirty="0"/>
              <a:t> кода. </a:t>
            </a:r>
            <a:br>
              <a:rPr lang="ru-RU" dirty="0"/>
            </a:br>
            <a:r>
              <a:rPr lang="ru-RU" dirty="0"/>
              <a:t>(</a:t>
            </a:r>
            <a:r>
              <a:rPr lang="ru-RU" b="1" dirty="0"/>
              <a:t>CIL</a:t>
            </a:r>
            <a:r>
              <a:rPr lang="ru-RU" dirty="0"/>
              <a:t> код это как ассемблер для .</a:t>
            </a:r>
            <a:r>
              <a:rPr lang="ru-RU" b="1" dirty="0"/>
              <a:t>NET</a:t>
            </a:r>
            <a:r>
              <a:rPr lang="ru-RU" dirty="0"/>
              <a:t>, но намного легче)</a:t>
            </a:r>
          </a:p>
          <a:p>
            <a:pPr marL="0" indent="0">
              <a:buNone/>
            </a:pPr>
            <a:r>
              <a:rPr lang="ru-RU" dirty="0"/>
              <a:t>Теперь нужно попробовать скомпилировать его обратно в </a:t>
            </a:r>
            <a:r>
              <a:rPr lang="ru-RU" b="1" dirty="0" err="1"/>
              <a:t>dll</a:t>
            </a:r>
            <a:r>
              <a:rPr lang="ru-RU" dirty="0"/>
              <a:t>, иначе дальнейшие действия окажутся напрасными.</a:t>
            </a:r>
          </a:p>
          <a:p>
            <a:pPr marL="0" indent="0">
              <a:buNone/>
            </a:pPr>
            <a:r>
              <a:rPr lang="ru-RU" dirty="0"/>
              <a:t>Открываем консоль и пишем:</a:t>
            </a:r>
          </a:p>
          <a:p>
            <a:pPr marL="0" indent="0">
              <a:buNone/>
            </a:pPr>
            <a:r>
              <a:rPr lang="ru-RU" b="1" dirty="0" err="1"/>
              <a:t>ilasm</a:t>
            </a:r>
            <a:r>
              <a:rPr lang="ru-RU" b="1" dirty="0"/>
              <a:t> /DLL &lt;путь до файла/</a:t>
            </a:r>
            <a:r>
              <a:rPr lang="ru-RU" b="1" dirty="0" err="1"/>
              <a:t>файл.cil</a:t>
            </a:r>
            <a:r>
              <a:rPr lang="ru-RU" b="1" dirty="0"/>
              <a:t>&gt;</a:t>
            </a:r>
          </a:p>
          <a:p>
            <a:pPr marL="0" indent="0">
              <a:buNone/>
            </a:pPr>
            <a:r>
              <a:rPr lang="ru-RU" dirty="0"/>
              <a:t>Ура! Получилось. Теперь мы можем менять код и компилировать его обратно.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7A790-67A0-5F7C-11D2-5DB6E33D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Заходим в </a:t>
            </a:r>
            <a:r>
              <a:rPr lang="ru-RU" b="1" dirty="0" err="1"/>
              <a:t>dotPeek</a:t>
            </a:r>
            <a:r>
              <a:rPr lang="en-US" dirty="0"/>
              <a:t> (</a:t>
            </a:r>
            <a:r>
              <a:rPr lang="ru-RU" dirty="0"/>
              <a:t>Его необходимо скачать с сайта </a:t>
            </a:r>
            <a:r>
              <a:rPr lang="en-US" b="1" dirty="0"/>
              <a:t>JetBrains</a:t>
            </a:r>
            <a:r>
              <a:rPr lang="en-US" dirty="0"/>
              <a:t>)</a:t>
            </a:r>
            <a:r>
              <a:rPr lang="ru-RU" dirty="0"/>
              <a:t>:</a:t>
            </a:r>
            <a:br>
              <a:rPr lang="ru-RU" dirty="0"/>
            </a:br>
            <a:r>
              <a:rPr lang="en-US" u="sng" dirty="0">
                <a:solidFill>
                  <a:srgbClr val="00B0F0"/>
                </a:solidFill>
              </a:rPr>
              <a:t>https://www.jetbrains.com/ru-ru/decompiler/</a:t>
            </a:r>
            <a:endParaRPr lang="ru-RU" u="sng" dirty="0">
              <a:solidFill>
                <a:srgbClr val="00B0F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7A909-DE18-E94C-38BF-B26DF173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969670"/>
            <a:ext cx="7648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A31BB6-F877-44DB-E0C1-0A316862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625642"/>
            <a:ext cx="5229397" cy="555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Пишем в поиске </a:t>
            </a:r>
            <a:r>
              <a:rPr lang="ru-RU" b="1" dirty="0" err="1"/>
              <a:t>die</a:t>
            </a:r>
            <a:r>
              <a:rPr lang="ru-RU" dirty="0"/>
              <a:t>, находим некий </a:t>
            </a:r>
            <a:r>
              <a:rPr lang="ru-RU" b="1" dirty="0"/>
              <a:t>Life::</a:t>
            </a:r>
            <a:r>
              <a:rPr lang="ru-RU" b="1" dirty="0" err="1"/>
              <a:t>die</a:t>
            </a:r>
            <a:r>
              <a:rPr lang="ru-RU" b="1" dirty="0"/>
              <a:t>()</a:t>
            </a:r>
            <a:r>
              <a:rPr lang="ru-RU" dirty="0"/>
              <a:t>, смотрим код и понимаем что это не то.</a:t>
            </a:r>
          </a:p>
          <a:p>
            <a:pPr marL="0" indent="0">
              <a:buNone/>
            </a:pPr>
            <a:r>
              <a:rPr lang="ru-RU" dirty="0"/>
              <a:t>Ладно, нажимаем правой клавишей на </a:t>
            </a:r>
            <a:r>
              <a:rPr lang="ru-RU" b="1" dirty="0" err="1"/>
              <a:t>die</a:t>
            </a:r>
            <a:r>
              <a:rPr lang="ru-RU" dirty="0"/>
              <a:t>, </a:t>
            </a:r>
            <a:r>
              <a:rPr lang="ru-RU" b="1" dirty="0" err="1"/>
              <a:t>Usages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Symbol</a:t>
            </a:r>
            <a:r>
              <a:rPr lang="ru-RU" dirty="0"/>
              <a:t>, и переходим в некий </a:t>
            </a:r>
            <a:r>
              <a:rPr lang="ru-RU" b="1" dirty="0"/>
              <a:t>Life::</a:t>
            </a:r>
            <a:r>
              <a:rPr lang="ru-RU" b="1" dirty="0" err="1"/>
              <a:t>damage</a:t>
            </a:r>
            <a:r>
              <a:rPr lang="ru-RU" b="1" dirty="0"/>
              <a:t>()</a:t>
            </a:r>
          </a:p>
          <a:p>
            <a:pPr marL="0" indent="0">
              <a:buNone/>
            </a:pPr>
            <a:r>
              <a:rPr lang="ru-RU" dirty="0"/>
              <a:t>В качестве аргумента эта функция принимает какую-то строку, нажимаем </a:t>
            </a:r>
            <a:r>
              <a:rPr lang="ru-RU" b="1" dirty="0" err="1"/>
              <a:t>Usages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Symbol </a:t>
            </a:r>
            <a:r>
              <a:rPr lang="ru-RU" dirty="0"/>
              <a:t>и переходим, например в </a:t>
            </a:r>
            <a:r>
              <a:rPr lang="ru-RU" b="1" dirty="0" err="1"/>
              <a:t>shootPlayer</a:t>
            </a:r>
            <a:r>
              <a:rPr lang="ru-RU" b="1" dirty="0"/>
              <a:t>()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dirty="0"/>
              <a:t>смотрим в код: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1DAA91-06A7-29C2-B3B1-98B1D167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86" y="681037"/>
            <a:ext cx="5290214" cy="58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F24E7F-0A7A-DB3D-FC55-C5223BB2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1"/>
            <a:ext cx="10792326" cy="6015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Это существенно облегчит нам работу, просто выведем </a:t>
            </a:r>
            <a:r>
              <a:rPr lang="ru-RU" b="1" dirty="0"/>
              <a:t>"Имя </a:t>
            </a:r>
            <a:r>
              <a:rPr lang="en-US" b="1" dirty="0"/>
              <a:t>DEAD (</a:t>
            </a:r>
            <a:r>
              <a:rPr lang="ru-RU" b="1" dirty="0"/>
              <a:t>аргумент 2)".</a:t>
            </a:r>
          </a:p>
          <a:p>
            <a:pPr marL="0" indent="0">
              <a:buNone/>
            </a:pPr>
            <a:r>
              <a:rPr lang="ru-RU" dirty="0"/>
              <a:t>Теперь ищем имя игрока, смотрим в тот же </a:t>
            </a:r>
            <a:r>
              <a:rPr lang="en-US" b="1" dirty="0" err="1"/>
              <a:t>shootPlayer</a:t>
            </a:r>
            <a:r>
              <a:rPr lang="en-US" b="1" dirty="0"/>
              <a:t>():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NetworkTools.kick</a:t>
            </a:r>
            <a:r>
              <a:rPr lang="en-US" b="1" dirty="0"/>
              <a:t>(</a:t>
            </a:r>
            <a:r>
              <a:rPr lang="en-US" b="1" dirty="0" err="1"/>
              <a:t>this.networkView.owner</a:t>
            </a:r>
            <a:r>
              <a:rPr lang="en-US" b="1" dirty="0"/>
              <a:t>, "Kicking " + </a:t>
            </a:r>
            <a:r>
              <a:rPr lang="en-US" b="1" u="sng" dirty="0"/>
              <a:t>this.name</a:t>
            </a:r>
            <a:r>
              <a:rPr lang="en-US" b="1" dirty="0"/>
              <a:t> + " for cheating their ammo.");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Теперь ищем тот же код в </a:t>
            </a:r>
            <a:r>
              <a:rPr lang="ru-RU" b="1" dirty="0" err="1"/>
              <a:t>cil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Осталось найти способ вывести сообщение в чат.</a:t>
            </a:r>
            <a:br>
              <a:rPr lang="ru-RU" dirty="0"/>
            </a:br>
            <a:r>
              <a:rPr lang="ru-RU" dirty="0"/>
              <a:t>Ищем по </a:t>
            </a:r>
            <a:r>
              <a:rPr lang="en-US" b="1" dirty="0" err="1"/>
              <a:t>cil</a:t>
            </a:r>
            <a:r>
              <a:rPr lang="en-US" dirty="0"/>
              <a:t> </a:t>
            </a:r>
            <a:r>
              <a:rPr lang="ru-RU" dirty="0"/>
              <a:t>файлу строку </a:t>
            </a:r>
            <a:r>
              <a:rPr lang="ru-RU" b="1" dirty="0"/>
              <a:t>"</a:t>
            </a:r>
            <a:r>
              <a:rPr lang="en-US" b="1" dirty="0" err="1"/>
              <a:t>connceted</a:t>
            </a:r>
            <a:r>
              <a:rPr lang="en-US" b="1" dirty="0"/>
              <a:t>."", </a:t>
            </a:r>
            <a:r>
              <a:rPr lang="ru-RU" dirty="0"/>
              <a:t>находим вызов:</a:t>
            </a:r>
          </a:p>
          <a:p>
            <a:pPr marL="0" indent="0">
              <a:buNone/>
            </a:pPr>
            <a:r>
              <a:rPr lang="en-US" b="1" dirty="0"/>
              <a:t>call void </a:t>
            </a:r>
            <a:r>
              <a:rPr lang="en-US" b="1" dirty="0" err="1"/>
              <a:t>NetworkChat</a:t>
            </a:r>
            <a:r>
              <a:rPr lang="en-US" b="1" dirty="0"/>
              <a:t>::</a:t>
            </a:r>
            <a:r>
              <a:rPr lang="en-US" b="1" dirty="0" err="1"/>
              <a:t>sendAlert</a:t>
            </a:r>
            <a:r>
              <a:rPr lang="en-US" b="1" dirty="0"/>
              <a:t>(string)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EE65C8-0FE1-D828-7E34-DC6102AE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76" y="2707107"/>
            <a:ext cx="6114048" cy="23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00C05-DA06-20EE-A009-93A102AB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Патчинг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AC73F-80D9-034A-4820-0A4DD525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Идем в </a:t>
            </a:r>
            <a:r>
              <a:rPr lang="ru-RU" b="1" dirty="0"/>
              <a:t>Life::</a:t>
            </a:r>
            <a:r>
              <a:rPr lang="ru-RU" b="1" dirty="0" err="1"/>
              <a:t>damage</a:t>
            </a:r>
            <a:r>
              <a:rPr lang="ru-RU" b="1" dirty="0"/>
              <a:t>() </a:t>
            </a:r>
            <a:r>
              <a:rPr lang="ru-RU" dirty="0"/>
              <a:t>в </a:t>
            </a:r>
            <a:r>
              <a:rPr lang="ru-RU" b="1" dirty="0"/>
              <a:t>CIL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Сразу после вызова </a:t>
            </a:r>
            <a:r>
              <a:rPr lang="ru-RU" b="1" dirty="0" err="1"/>
              <a:t>die</a:t>
            </a:r>
            <a:r>
              <a:rPr lang="ru-RU" dirty="0"/>
              <a:t> вставляем:</a:t>
            </a:r>
          </a:p>
          <a:p>
            <a:pPr marL="0" indent="0">
              <a:buNone/>
            </a:pPr>
            <a:r>
              <a:rPr lang="en-US" b="1" dirty="0"/>
              <a:t>ldarg.0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аргумент 0 в стек</a:t>
            </a:r>
            <a:br>
              <a:rPr lang="ru-RU" dirty="0"/>
            </a:br>
            <a:r>
              <a:rPr lang="en-US" b="1" dirty="0"/>
              <a:t>call instance string [</a:t>
            </a:r>
            <a:r>
              <a:rPr lang="en-US" b="1" dirty="0" err="1"/>
              <a:t>UnityEngine</a:t>
            </a:r>
            <a:r>
              <a:rPr lang="en-US" b="1" dirty="0"/>
              <a:t>]</a:t>
            </a:r>
            <a:r>
              <a:rPr lang="en-US" b="1" dirty="0" err="1"/>
              <a:t>UnityEngine.Object</a:t>
            </a:r>
            <a:r>
              <a:rPr lang="en-US" b="1" dirty="0"/>
              <a:t>::</a:t>
            </a:r>
            <a:r>
              <a:rPr lang="en-US" b="1" dirty="0" err="1"/>
              <a:t>get_name</a:t>
            </a:r>
            <a:r>
              <a:rPr lang="en-US" b="1" dirty="0"/>
              <a:t>()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имя(теперь оно в стеке)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/>
              <a:t>ldstr</a:t>
            </a:r>
            <a:r>
              <a:rPr lang="en-US" b="1" dirty="0"/>
              <a:t> " DEAD ("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строку в стек</a:t>
            </a:r>
            <a:br>
              <a:rPr lang="ru-RU" b="1" dirty="0"/>
            </a:br>
            <a:r>
              <a:rPr lang="en-US" b="1" dirty="0"/>
              <a:t>ldarg.2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аргумент 2 в стек(строка со способом смерти)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/>
              <a:t>ldstr</a:t>
            </a:r>
            <a:r>
              <a:rPr lang="en-US" b="1" dirty="0"/>
              <a:t> ")"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строку в стек</a:t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/>
              <a:t>call string [</a:t>
            </a:r>
            <a:r>
              <a:rPr lang="en-US" b="1" dirty="0" err="1"/>
              <a:t>mscorlib</a:t>
            </a:r>
            <a:r>
              <a:rPr lang="en-US" b="1" dirty="0"/>
              <a:t>]</a:t>
            </a:r>
            <a:r>
              <a:rPr lang="en-US" b="1" dirty="0" err="1"/>
              <a:t>System.String</a:t>
            </a:r>
            <a:r>
              <a:rPr lang="en-US" b="1" dirty="0"/>
              <a:t>::</a:t>
            </a:r>
            <a:r>
              <a:rPr lang="en-US" b="1" dirty="0" err="1"/>
              <a:t>Concat</a:t>
            </a:r>
            <a:r>
              <a:rPr lang="en-US" b="1" dirty="0"/>
              <a:t>(string,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стыкуем их вместе</a:t>
            </a:r>
            <a:br>
              <a:rPr lang="ru-RU" b="1" dirty="0"/>
            </a:br>
            <a:r>
              <a:rPr lang="en-US" b="1" dirty="0"/>
              <a:t>string,</a:t>
            </a:r>
            <a:br>
              <a:rPr lang="ru-RU" b="1" dirty="0"/>
            </a:br>
            <a:r>
              <a:rPr lang="en-US" b="1" dirty="0"/>
              <a:t>string,</a:t>
            </a:r>
            <a:br>
              <a:rPr lang="ru-RU" b="1" dirty="0"/>
            </a:br>
            <a:r>
              <a:rPr lang="en-US" b="1" dirty="0"/>
              <a:t>string)</a:t>
            </a:r>
            <a:br>
              <a:rPr lang="ru-RU" b="1" dirty="0"/>
            </a:br>
            <a:r>
              <a:rPr lang="en-US" b="1" dirty="0"/>
              <a:t>call void </a:t>
            </a:r>
            <a:r>
              <a:rPr lang="en-US" b="1" dirty="0" err="1"/>
              <a:t>NetworkChat</a:t>
            </a:r>
            <a:r>
              <a:rPr lang="en-US" b="1" dirty="0"/>
              <a:t>::</a:t>
            </a:r>
            <a:r>
              <a:rPr lang="en-US" b="1" dirty="0" err="1"/>
              <a:t>sendAlert</a:t>
            </a:r>
            <a:r>
              <a:rPr lang="en-US" b="1" dirty="0"/>
              <a:t>(string)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отсылаем в чат</a:t>
            </a:r>
          </a:p>
        </p:txBody>
      </p:sp>
    </p:spTree>
    <p:extLst>
      <p:ext uri="{BB962C8B-B14F-4D97-AF65-F5344CB8AC3E}">
        <p14:creationId xmlns:p14="http://schemas.microsoft.com/office/powerpoint/2010/main" val="41769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32084-0CB4-6BBF-7D8C-4F3C035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Бывает и такое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006C3-EB47-3BE5-9409-6CBEC6A7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Компилируем </a:t>
            </a:r>
            <a:r>
              <a:rPr lang="ru-RU" b="1" dirty="0" err="1"/>
              <a:t>ilasm</a:t>
            </a:r>
            <a:r>
              <a:rPr lang="ru-RU" dirty="0"/>
              <a:t>, заходим в игру, </a:t>
            </a:r>
            <a:r>
              <a:rPr lang="ru-RU" dirty="0" err="1"/>
              <a:t>хостим</a:t>
            </a:r>
            <a:r>
              <a:rPr lang="ru-RU" dirty="0"/>
              <a:t> сервер, входим, умираем и.... </a:t>
            </a:r>
            <a:br>
              <a:rPr lang="ru-RU" dirty="0"/>
            </a:br>
            <a:r>
              <a:rPr lang="ru-RU" dirty="0"/>
              <a:t>в чате аж 3 сообщения, причем 1-е наше а </a:t>
            </a:r>
            <a:r>
              <a:rPr lang="ru-RU" u="sng" dirty="0"/>
              <a:t>2 других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Оказалось что после смерти игра каждый проход шлет </a:t>
            </a:r>
            <a:r>
              <a:rPr lang="ru-RU" b="1" dirty="0" err="1"/>
              <a:t>damage</a:t>
            </a:r>
            <a:r>
              <a:rPr lang="ru-RU" b="1" dirty="0"/>
              <a:t>() </a:t>
            </a:r>
            <a:r>
              <a:rPr lang="ru-RU" dirty="0"/>
              <a:t>с уроном равным </a:t>
            </a:r>
            <a:r>
              <a:rPr lang="ru-RU" b="1" dirty="0"/>
              <a:t>1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(Костыли бывают всюду =)    )</a:t>
            </a:r>
          </a:p>
          <a:p>
            <a:pPr marL="0" indent="0">
              <a:buNone/>
            </a:pPr>
            <a:r>
              <a:rPr lang="ru-RU" dirty="0"/>
              <a:t>Придется делать проверку на урон и переписать код, вот что получилось в итоге</a:t>
            </a:r>
          </a:p>
        </p:txBody>
      </p:sp>
    </p:spTree>
    <p:extLst>
      <p:ext uri="{BB962C8B-B14F-4D97-AF65-F5344CB8AC3E}">
        <p14:creationId xmlns:p14="http://schemas.microsoft.com/office/powerpoint/2010/main" val="5938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A1D28C-D180-DCB4-5F1E-B5C6F24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8232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ldarg.1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суем аргумент 1 в стек(количество урона)</a:t>
            </a:r>
          </a:p>
          <a:p>
            <a:pPr marL="0" indent="0">
              <a:buNone/>
            </a:pPr>
            <a:r>
              <a:rPr lang="en-US" b="1" dirty="0"/>
              <a:t>ldc.i4.s 1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суем число 1 в стек</a:t>
            </a:r>
          </a:p>
          <a:p>
            <a:pPr marL="0" indent="0">
              <a:buNone/>
            </a:pPr>
            <a:r>
              <a:rPr lang="en-US" b="1" dirty="0" err="1"/>
              <a:t>ble.s</a:t>
            </a:r>
            <a:r>
              <a:rPr lang="en-US" b="1" dirty="0"/>
              <a:t> IL_0061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меньше либо равно то перемещаемся на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IL_0061</a:t>
            </a:r>
          </a:p>
          <a:p>
            <a:pPr marL="0" indent="0">
              <a:buNone/>
            </a:pPr>
            <a:r>
              <a:rPr lang="en-US" b="1" dirty="0"/>
              <a:t>ldarg.0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аргумент 0 в стек</a:t>
            </a:r>
          </a:p>
          <a:p>
            <a:pPr marL="0" indent="0">
              <a:buNone/>
            </a:pPr>
            <a:r>
              <a:rPr lang="en-US" b="1" dirty="0"/>
              <a:t>call instance string [</a:t>
            </a:r>
            <a:r>
              <a:rPr lang="en-US" b="1" dirty="0" err="1"/>
              <a:t>UnityEngine</a:t>
            </a:r>
            <a:r>
              <a:rPr lang="en-US" b="1" dirty="0"/>
              <a:t>]</a:t>
            </a:r>
            <a:r>
              <a:rPr lang="en-US" b="1" dirty="0" err="1"/>
              <a:t>UnityEngine.Object</a:t>
            </a:r>
            <a:r>
              <a:rPr lang="en-US" b="1" dirty="0"/>
              <a:t>::</a:t>
            </a:r>
            <a:r>
              <a:rPr lang="en-US" b="1" dirty="0" err="1"/>
              <a:t>get_name</a:t>
            </a:r>
            <a:r>
              <a:rPr lang="en-US" b="1" dirty="0"/>
              <a:t>()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имя(теперь оно в стеке)</a:t>
            </a:r>
          </a:p>
          <a:p>
            <a:pPr marL="0" indent="0">
              <a:buNone/>
            </a:pPr>
            <a:r>
              <a:rPr lang="en-US" b="1" dirty="0" err="1"/>
              <a:t>ldstr</a:t>
            </a:r>
            <a:r>
              <a:rPr lang="en-US" b="1" dirty="0"/>
              <a:t> " DEAD ("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строку в стек</a:t>
            </a:r>
          </a:p>
          <a:p>
            <a:pPr marL="0" indent="0">
              <a:buNone/>
            </a:pPr>
            <a:r>
              <a:rPr lang="en-US" b="1" dirty="0"/>
              <a:t>ldarg.2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аргумент 2 в стек(строка со способом смерти)</a:t>
            </a:r>
          </a:p>
          <a:p>
            <a:pPr marL="0" indent="0">
              <a:buNone/>
            </a:pPr>
            <a:r>
              <a:rPr lang="en-US" b="1" dirty="0" err="1"/>
              <a:t>ldstr</a:t>
            </a:r>
            <a:r>
              <a:rPr lang="en-US" b="1" dirty="0"/>
              <a:t> ")"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суём строку в стек</a:t>
            </a:r>
          </a:p>
          <a:p>
            <a:pPr marL="0" indent="0">
              <a:buNone/>
            </a:pPr>
            <a:r>
              <a:rPr lang="en-US" b="1" dirty="0"/>
              <a:t>call string [</a:t>
            </a:r>
            <a:r>
              <a:rPr lang="en-US" b="1" dirty="0" err="1"/>
              <a:t>mscorlib</a:t>
            </a:r>
            <a:r>
              <a:rPr lang="en-US" b="1" dirty="0"/>
              <a:t>]</a:t>
            </a:r>
            <a:r>
              <a:rPr lang="en-US" b="1" dirty="0" err="1"/>
              <a:t>System.String</a:t>
            </a:r>
            <a:r>
              <a:rPr lang="en-US" b="1" dirty="0"/>
              <a:t>::</a:t>
            </a:r>
            <a:r>
              <a:rPr lang="en-US" b="1" dirty="0" err="1"/>
              <a:t>Concat</a:t>
            </a:r>
            <a:r>
              <a:rPr lang="en-US" b="1" dirty="0"/>
              <a:t>(string,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стыкуем их вместе</a:t>
            </a:r>
          </a:p>
          <a:p>
            <a:pPr marL="0" indent="0">
              <a:buNone/>
            </a:pPr>
            <a:r>
              <a:rPr lang="en-US" b="1" dirty="0"/>
              <a:t>string,</a:t>
            </a:r>
          </a:p>
          <a:p>
            <a:pPr marL="0" indent="0">
              <a:buNone/>
            </a:pPr>
            <a:r>
              <a:rPr lang="en-US" b="1" dirty="0"/>
              <a:t>string,</a:t>
            </a:r>
          </a:p>
          <a:p>
            <a:pPr marL="0" indent="0">
              <a:buNone/>
            </a:pPr>
            <a:r>
              <a:rPr lang="en-US" b="1" dirty="0"/>
              <a:t>string)</a:t>
            </a:r>
          </a:p>
          <a:p>
            <a:pPr marL="0" indent="0">
              <a:buNone/>
            </a:pPr>
            <a:r>
              <a:rPr lang="en-US" b="1" dirty="0"/>
              <a:t>call void </a:t>
            </a:r>
            <a:r>
              <a:rPr lang="en-US" b="1" dirty="0" err="1"/>
              <a:t>NetworkChat</a:t>
            </a:r>
            <a:r>
              <a:rPr lang="en-US" b="1" dirty="0"/>
              <a:t>::</a:t>
            </a:r>
            <a:r>
              <a:rPr lang="en-US" b="1" dirty="0" err="1"/>
              <a:t>sendAlert</a:t>
            </a:r>
            <a:r>
              <a:rPr lang="en-US" b="1" dirty="0"/>
              <a:t>(string)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отсылаем в чат</a:t>
            </a:r>
          </a:p>
          <a:p>
            <a:pPr marL="0" indent="0">
              <a:buNone/>
            </a:pPr>
            <a:r>
              <a:rPr lang="en-US" b="1" dirty="0"/>
              <a:t>IL_0061: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И готово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0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817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Реверсинг в Hex-Rays   Патчинг</vt:lpstr>
      <vt:lpstr>Введение</vt:lpstr>
      <vt:lpstr>Перейдем сразу к примеру</vt:lpstr>
      <vt:lpstr>Презентация PowerPoint</vt:lpstr>
      <vt:lpstr>Презентация PowerPoint</vt:lpstr>
      <vt:lpstr>Презентация PowerPoint</vt:lpstr>
      <vt:lpstr>Патчинг</vt:lpstr>
      <vt:lpstr>Бывает и такое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50</cp:revision>
  <dcterms:created xsi:type="dcterms:W3CDTF">2022-06-18T22:46:52Z</dcterms:created>
  <dcterms:modified xsi:type="dcterms:W3CDTF">2022-08-07T15:00:15Z</dcterms:modified>
</cp:coreProperties>
</file>