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8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31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11.08.2022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ecompiler.free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Реверс иных типов данных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Реверс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байткода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Java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Вот таким простым способом можно </a:t>
            </a:r>
            <a:r>
              <a:rPr lang="ru-RU" dirty="0" err="1"/>
              <a:t>деанонить</a:t>
            </a:r>
            <a:r>
              <a:rPr lang="ru-RU" dirty="0"/>
              <a:t> мошенников, присылающих вас подобные </a:t>
            </a:r>
            <a:r>
              <a:rPr lang="ru-RU" dirty="0" err="1"/>
              <a:t>смски</a:t>
            </a:r>
            <a:r>
              <a:rPr lang="ru-RU" dirty="0"/>
              <a:t>. Реверс таких приложений, как вы заметили, довольно полезен и в так называемом «быту». На деле же, в трудовой деятельности, я редко занимался таким, но безусловно эти базовые знания и навыки у вас должны быть.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этой главе мы будем рассматривать иные типы данных, которые часто требуют реверса.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Без лишних слов, приступим. История была такая: как-то раз мне пришла </a:t>
            </a:r>
            <a:r>
              <a:rPr lang="ru-RU" dirty="0" err="1"/>
              <a:t>смска</a:t>
            </a:r>
            <a:r>
              <a:rPr lang="ru-RU" dirty="0"/>
              <a:t> на телефон со следующим содержимым:</a:t>
            </a:r>
          </a:p>
          <a:p>
            <a:pPr marL="0" indent="0">
              <a:buNone/>
            </a:pPr>
            <a:r>
              <a:rPr lang="en-US" b="1" dirty="0" err="1"/>
              <a:t>Postupil</a:t>
            </a:r>
            <a:r>
              <a:rPr lang="en-US" b="1" dirty="0"/>
              <a:t> MMS </a:t>
            </a:r>
            <a:r>
              <a:rPr lang="en-US" b="1" dirty="0" err="1"/>
              <a:t>podarok</a:t>
            </a:r>
            <a:r>
              <a:rPr lang="en-US" b="1" dirty="0"/>
              <a:t> </a:t>
            </a:r>
            <a:r>
              <a:rPr lang="en-US" b="1" dirty="0" err="1"/>
              <a:t>ot</a:t>
            </a:r>
            <a:r>
              <a:rPr lang="en-US" b="1" dirty="0"/>
              <a:t> «Katya» </a:t>
            </a:r>
            <a:r>
              <a:rPr lang="en-US" b="1" dirty="0" err="1"/>
              <a:t>dlya</a:t>
            </a:r>
            <a:r>
              <a:rPr lang="en-US" b="1" dirty="0"/>
              <a:t> </a:t>
            </a:r>
            <a:r>
              <a:rPr lang="en-US" b="1" dirty="0" err="1"/>
              <a:t>abonenta</a:t>
            </a:r>
            <a:r>
              <a:rPr lang="en-US" b="1" dirty="0"/>
              <a:t> +79</a:t>
            </a:r>
            <a:r>
              <a:rPr lang="ru-RU" b="1" dirty="0"/>
              <a:t>03</a:t>
            </a:r>
            <a:r>
              <a:rPr lang="en-US" b="1" dirty="0"/>
              <a:t>*******. </a:t>
            </a:r>
            <a:r>
              <a:rPr lang="en-US" b="1" dirty="0" err="1"/>
              <a:t>Posmotret</a:t>
            </a:r>
            <a:r>
              <a:rPr lang="en-US" b="1" dirty="0"/>
              <a:t>: loadsms.ru/606.jar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Ясное дело, развод. А зверушка явно написана на </a:t>
            </a:r>
            <a:r>
              <a:rPr lang="en-US" b="1" dirty="0"/>
              <a:t>Java</a:t>
            </a:r>
            <a:r>
              <a:rPr lang="ru-RU" dirty="0"/>
              <a:t>. Прошло время и как раз, пока я писал этот урок, я вспомнил про нее. Давайте же расковыряем ее.</a:t>
            </a:r>
            <a:br>
              <a:rPr lang="ru-RU" dirty="0"/>
            </a:b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85F98-3E71-B584-E23D-8A035A55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8B5A9-3666-E008-01E4-A61067AF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Скачиваю </a:t>
            </a:r>
            <a:r>
              <a:rPr lang="ru-RU" b="1" dirty="0"/>
              <a:t>606.jar </a:t>
            </a:r>
            <a:r>
              <a:rPr lang="ru-RU" dirty="0"/>
              <a:t>(попросил антивирус молчать в тряпочку), распаковываю его </a:t>
            </a:r>
            <a:r>
              <a:rPr lang="ru-RU" b="1" dirty="0" err="1"/>
              <a:t>ZIPом</a:t>
            </a:r>
            <a:r>
              <a:rPr lang="ru-RU" dirty="0"/>
              <a:t>: самое интересное находится в подкаталоге </a:t>
            </a:r>
            <a:r>
              <a:rPr lang="ru-RU" b="1" dirty="0" err="1"/>
              <a:t>mms</a:t>
            </a:r>
            <a:r>
              <a:rPr lang="ru-RU" dirty="0"/>
              <a:t> и называется </a:t>
            </a:r>
            <a:r>
              <a:rPr lang="ru-RU" b="1" dirty="0" err="1"/>
              <a:t>Poster.class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Файлы </a:t>
            </a:r>
            <a:r>
              <a:rPr lang="ru-RU" b="1" dirty="0"/>
              <a:t>.</a:t>
            </a: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dirty="0"/>
              <a:t>есть скомпилированные </a:t>
            </a:r>
            <a:r>
              <a:rPr lang="ru-RU" b="1" dirty="0"/>
              <a:t>Java-программы</a:t>
            </a:r>
            <a:r>
              <a:rPr lang="ru-RU" dirty="0"/>
              <a:t>. Просто текстовым редактором их не открыть. Ну, то есть, можно открыть, но </a:t>
            </a:r>
            <a:r>
              <a:rPr lang="ru-RU" dirty="0" err="1"/>
              <a:t>человекопонятного</a:t>
            </a:r>
            <a:r>
              <a:rPr lang="ru-RU" dirty="0"/>
              <a:t> текста увидеть при этом не удастся. </a:t>
            </a:r>
          </a:p>
          <a:p>
            <a:pPr marL="0" indent="0">
              <a:buNone/>
            </a:pPr>
            <a:r>
              <a:rPr lang="ru-RU" dirty="0"/>
              <a:t>Но, к счастью, </a:t>
            </a:r>
            <a:r>
              <a:rPr lang="ru-RU" b="1" dirty="0"/>
              <a:t>Java</a:t>
            </a:r>
            <a:r>
              <a:rPr lang="ru-RU" dirty="0"/>
              <a:t> обладает одним замечательным механизмом: </a:t>
            </a:r>
            <a:r>
              <a:rPr lang="ru-RU" b="1" dirty="0" err="1"/>
              <a:t>Reflection</a:t>
            </a:r>
            <a:r>
              <a:rPr lang="ru-RU" dirty="0"/>
              <a:t> (</a:t>
            </a:r>
            <a:r>
              <a:rPr lang="ru-RU" b="1" dirty="0"/>
              <a:t>рефлексия</a:t>
            </a:r>
            <a:r>
              <a:rPr lang="ru-RU" dirty="0"/>
              <a:t>), которые позволяет определять для скомпилированных классов их структуру, имена и сигнатуры методов, и кучу другой полезной информации. На основе этой технологии работает </a:t>
            </a:r>
            <a:r>
              <a:rPr lang="ru-RU" dirty="0" err="1"/>
              <a:t>декомпилятор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http://java.decompiler.free.fr/</a:t>
            </a:r>
            <a:r>
              <a:rPr lang="ru-RU" dirty="0"/>
              <a:t> , позволяющий провести реверс-инжиниринг скомпилированной программы. (работает эта вещь через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code</a:t>
            </a:r>
            <a:r>
              <a:rPr lang="ru-RU" b="1" dirty="0"/>
              <a:t> </a:t>
            </a:r>
            <a:r>
              <a:rPr lang="ru-RU" b="1" dirty="0" err="1"/>
              <a:t>decompilation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54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85B276-8FF8-D524-D00A-85327AFC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Открываю </a:t>
            </a:r>
            <a:r>
              <a:rPr lang="ru-RU" dirty="0" err="1"/>
              <a:t>декомпилером</a:t>
            </a:r>
            <a:r>
              <a:rPr lang="ru-RU" dirty="0"/>
              <a:t> файл </a:t>
            </a:r>
            <a:r>
              <a:rPr lang="ru-RU" b="1" dirty="0" err="1"/>
              <a:t>mms</a:t>
            </a:r>
            <a:r>
              <a:rPr lang="ru-RU" b="1" dirty="0"/>
              <a:t>/</a:t>
            </a:r>
            <a:r>
              <a:rPr lang="ru-RU" b="1" dirty="0" err="1"/>
              <a:t>Poster.class</a:t>
            </a:r>
            <a:r>
              <a:rPr lang="ru-RU" b="1" dirty="0"/>
              <a:t> </a:t>
            </a:r>
            <a:r>
              <a:rPr lang="ru-RU" dirty="0"/>
              <a:t>и вижу всё, что нужно: восстановленный исходный код класса.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D6657F-AC80-ED21-8B73-C59D0FC8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48" y="1574848"/>
            <a:ext cx="7796703" cy="49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BEBF07-A089-703A-0757-273A9C3D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Самое первое, что я заметил: программа является </a:t>
            </a:r>
            <a:r>
              <a:rPr lang="ru-RU" b="1" dirty="0"/>
              <a:t>Java </a:t>
            </a:r>
            <a:r>
              <a:rPr lang="ru-RU" b="1" dirty="0" err="1"/>
              <a:t>MIDLet’ом</a:t>
            </a:r>
            <a:r>
              <a:rPr lang="ru-RU" dirty="0"/>
              <a:t>, то есть </a:t>
            </a:r>
            <a:r>
              <a:rPr lang="ru-RU" b="1" dirty="0"/>
              <a:t>Java-приложением</a:t>
            </a:r>
            <a:r>
              <a:rPr lang="ru-RU" dirty="0"/>
              <a:t>, предназначенным для работы на различных устройствах со сравнительно слабыми техническими характеристиками, такими, как мобильные телефоны. Что вполне ожидаемо для телефонных разводов! Работа такого приложения начинается с вызова метода </a:t>
            </a:r>
            <a:r>
              <a:rPr lang="ru-RU" b="1" dirty="0" err="1"/>
              <a:t>run</a:t>
            </a:r>
            <a:r>
              <a:rPr lang="ru-RU" b="1" dirty="0"/>
              <a:t>()</a:t>
            </a:r>
            <a:r>
              <a:rPr lang="ru-RU" dirty="0"/>
              <a:t>. Вот он: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DAA8CD-B52E-BF76-29AA-D587E398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40" y="3477577"/>
            <a:ext cx="5991519" cy="2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65D8CF-B8AB-2133-193B-E72E552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5257800" cy="53188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глаза бросается первая строка тела метода:</a:t>
            </a:r>
          </a:p>
          <a:p>
            <a:pPr marL="0" indent="0">
              <a:buNone/>
            </a:pPr>
            <a:r>
              <a:rPr lang="ru-RU" b="1" dirty="0" err="1"/>
              <a:t>if</a:t>
            </a:r>
            <a:r>
              <a:rPr lang="ru-RU" b="1" dirty="0"/>
              <a:t> (</a:t>
            </a:r>
            <a:r>
              <a:rPr lang="ru-RU" b="1" dirty="0" err="1"/>
              <a:t>sendSms</a:t>
            </a:r>
            <a:r>
              <a:rPr lang="ru-RU" b="1" dirty="0"/>
              <a:t>())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Судя по имени вызываемого метода, программа куда-то пытается отправить </a:t>
            </a:r>
            <a:r>
              <a:rPr lang="ru-RU" b="1" dirty="0"/>
              <a:t>SMS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Смотрим на метод </a:t>
            </a:r>
            <a:r>
              <a:rPr lang="ru-RU" b="1" dirty="0" err="1"/>
              <a:t>sendSms</a:t>
            </a:r>
            <a:r>
              <a:rPr lang="ru-RU" b="1" dirty="0"/>
              <a:t>()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CF2AB-E889-17C2-FF66-911FC0B7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83" y="520504"/>
            <a:ext cx="4513917" cy="58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6C8EC6-07E5-3EE1-4F85-93213E8A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Первым делом тут проверяется, было ли уже отправлено </a:t>
            </a:r>
            <a:r>
              <a:rPr lang="ru-RU" b="1" dirty="0"/>
              <a:t>SMS</a:t>
            </a:r>
            <a:r>
              <a:rPr lang="ru-RU" dirty="0"/>
              <a:t> (в методе </a:t>
            </a:r>
            <a:r>
              <a:rPr lang="ru-RU" b="1" dirty="0" err="1"/>
              <a:t>isRecordstoreExists</a:t>
            </a:r>
            <a:r>
              <a:rPr lang="ru-RU" b="1" dirty="0"/>
              <a:t>()</a:t>
            </a:r>
            <a:r>
              <a:rPr lang="ru-RU" dirty="0"/>
              <a:t>, куда я одним глазком заглянул по пути). Если уже было, то больше не отправляем (и на том спасибо).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открывается файл </a:t>
            </a:r>
            <a:r>
              <a:rPr lang="ru-RU" b="1" dirty="0"/>
              <a:t>1.gif</a:t>
            </a:r>
            <a:r>
              <a:rPr lang="ru-RU" dirty="0"/>
              <a:t>, причём как текстовый. Ну и ладно, я с самого начала не верил, что это картинка.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[3116:9652516212 200][8464:1]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Ну лично мне не очень очевидно, что сие означает. Поэтому читаю дальше код метода </a:t>
            </a:r>
            <a:r>
              <a:rPr lang="ru-RU" b="1" dirty="0" err="1"/>
              <a:t>sendSms</a:t>
            </a:r>
            <a:r>
              <a:rPr lang="ru-RU" b="1" dirty="0"/>
              <a:t>()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2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58F0D9-E399-2782-152B-DBFF15C1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453"/>
            <a:ext cx="10515600" cy="5445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Ниже метод определяет позиции символов </a:t>
            </a:r>
            <a:r>
              <a:rPr lang="ru-RU" b="1" dirty="0"/>
              <a:t>«[», «:» </a:t>
            </a:r>
            <a:r>
              <a:rPr lang="ru-RU" dirty="0"/>
              <a:t>и</a:t>
            </a:r>
            <a:r>
              <a:rPr lang="ru-RU" b="1" dirty="0"/>
              <a:t> «]» </a:t>
            </a:r>
            <a:r>
              <a:rPr lang="ru-RU" dirty="0"/>
              <a:t>в тексте и выделяет части строк между ними с помощью метода </a:t>
            </a:r>
            <a:r>
              <a:rPr lang="ru-RU" b="1" dirty="0" err="1"/>
              <a:t>substring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Следующие несколько строк создают </a:t>
            </a:r>
            <a:r>
              <a:rPr lang="ru-RU" b="1" dirty="0"/>
              <a:t>SMS</a:t>
            </a:r>
            <a:r>
              <a:rPr lang="ru-RU" dirty="0"/>
              <a:t> через специальный </a:t>
            </a:r>
            <a:r>
              <a:rPr lang="ru-RU" b="1" dirty="0"/>
              <a:t>API</a:t>
            </a:r>
            <a:r>
              <a:rPr lang="ru-RU" dirty="0"/>
              <a:t> и отправляют его. Теперь становятся понятными значения цифр в файле: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«3116» </a:t>
            </a:r>
            <a:r>
              <a:rPr lang="ru-RU" dirty="0"/>
              <a:t>это номер, на который идёт </a:t>
            </a:r>
            <a:r>
              <a:rPr lang="ru-RU" b="1" dirty="0"/>
              <a:t>SMS</a:t>
            </a:r>
            <a:r>
              <a:rPr lang="ru-RU" dirty="0"/>
              <a:t>, «</a:t>
            </a:r>
            <a:r>
              <a:rPr lang="ru-RU" b="1" dirty="0"/>
              <a:t>9652516212 200</a:t>
            </a:r>
            <a:r>
              <a:rPr lang="ru-RU" dirty="0"/>
              <a:t>» — текст сообщения. Во вторых скобках всё то же самое: «</a:t>
            </a:r>
            <a:r>
              <a:rPr lang="ru-RU" b="1" dirty="0"/>
              <a:t>8464</a:t>
            </a:r>
            <a:r>
              <a:rPr lang="ru-RU" dirty="0"/>
              <a:t>» — номер, «</a:t>
            </a:r>
            <a:r>
              <a:rPr lang="ru-RU" b="1" dirty="0"/>
              <a:t>1</a:t>
            </a:r>
            <a:r>
              <a:rPr lang="ru-RU" dirty="0"/>
              <a:t>» — текст.</a:t>
            </a:r>
          </a:p>
        </p:txBody>
      </p:sp>
    </p:spTree>
    <p:extLst>
      <p:ext uri="{BB962C8B-B14F-4D97-AF65-F5344CB8AC3E}">
        <p14:creationId xmlns:p14="http://schemas.microsoft.com/office/powerpoint/2010/main" val="18442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3040-A0ED-061B-3FCA-BF1605E4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911"/>
            <a:ext cx="10515600" cy="5572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Возможно вы спросите: «Неужели две </a:t>
            </a:r>
            <a:r>
              <a:rPr lang="ru-RU" dirty="0" err="1"/>
              <a:t>SMSки</a:t>
            </a:r>
            <a:r>
              <a:rPr lang="ru-RU" dirty="0"/>
              <a:t>?». Да, две. </a:t>
            </a:r>
          </a:p>
          <a:p>
            <a:pPr marL="0" indent="0">
              <a:buNone/>
            </a:pPr>
            <a:r>
              <a:rPr lang="ru-RU" dirty="0"/>
              <a:t>Вообще, их может быть сколько угодно — столько, сколько записей вида [</a:t>
            </a:r>
            <a:r>
              <a:rPr lang="ru-RU" b="1" dirty="0" err="1"/>
              <a:t>number:text</a:t>
            </a:r>
            <a:r>
              <a:rPr lang="ru-RU" dirty="0"/>
              <a:t>] будет найдено в файле. Ибо процедура чтения и отправки выполняется в цикле до тех пор, пока не будет прочитан весь файл до конца.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Тут мне стало интересно, что же означает текст сообщения «</a:t>
            </a:r>
            <a:r>
              <a:rPr lang="ru-RU" b="1" dirty="0"/>
              <a:t>9652516212 200</a:t>
            </a:r>
            <a:r>
              <a:rPr lang="ru-RU" dirty="0"/>
              <a:t>», и я обратился с этим вопросом к </a:t>
            </a:r>
            <a:r>
              <a:rPr lang="ru-RU" dirty="0" err="1"/>
              <a:t>гуглу</a:t>
            </a:r>
            <a:r>
              <a:rPr lang="ru-RU" dirty="0"/>
              <a:t>. Гугл мне ответил, что:</a:t>
            </a:r>
          </a:p>
          <a:p>
            <a:r>
              <a:rPr lang="ru-RU" dirty="0"/>
              <a:t>Номер 3116 принадлежит </a:t>
            </a:r>
            <a:r>
              <a:rPr lang="ru-RU" dirty="0" err="1"/>
              <a:t>билайновскому</a:t>
            </a:r>
            <a:r>
              <a:rPr lang="ru-RU" dirty="0"/>
              <a:t> сервису «</a:t>
            </a:r>
            <a:r>
              <a:rPr lang="ru-RU" b="1" dirty="0" err="1"/>
              <a:t>МОБИ.Деньги</a:t>
            </a:r>
            <a:r>
              <a:rPr lang="ru-RU" dirty="0"/>
              <a:t>».</a:t>
            </a:r>
          </a:p>
          <a:p>
            <a:r>
              <a:rPr lang="ru-RU" dirty="0"/>
              <a:t>Формат сообщения «9652516212 200» соответствует просьбе перевести </a:t>
            </a:r>
            <a:r>
              <a:rPr lang="ru-RU" b="1" dirty="0"/>
              <a:t>200</a:t>
            </a:r>
            <a:r>
              <a:rPr lang="ru-RU" dirty="0"/>
              <a:t> </a:t>
            </a:r>
            <a:r>
              <a:rPr lang="ru-RU" b="1" dirty="0"/>
              <a:t>рублей</a:t>
            </a:r>
            <a:r>
              <a:rPr lang="ru-RU" dirty="0"/>
              <a:t> с моего счёта на </a:t>
            </a:r>
            <a:r>
              <a:rPr lang="ru-RU" b="1" dirty="0"/>
              <a:t>номер</a:t>
            </a:r>
            <a:r>
              <a:rPr lang="ru-RU" dirty="0"/>
              <a:t> </a:t>
            </a:r>
            <a:r>
              <a:rPr lang="ru-RU" b="1" dirty="0"/>
              <a:t>965-251-6212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698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671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Реверс иных типов данных Реверс байткода Java</vt:lpstr>
      <vt:lpstr>Введение</vt:lpstr>
      <vt:lpstr>Не все так просто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159</cp:revision>
  <dcterms:created xsi:type="dcterms:W3CDTF">2022-06-18T22:46:52Z</dcterms:created>
  <dcterms:modified xsi:type="dcterms:W3CDTF">2022-08-10T19:52:22Z</dcterms:modified>
</cp:coreProperties>
</file>