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0" r:id="rId4"/>
    <p:sldId id="282" r:id="rId5"/>
    <p:sldId id="283" r:id="rId6"/>
    <p:sldId id="281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10.08.2022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77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Реверс иных типов данных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Реверс андроид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0C463-2073-142F-3E9C-47D2A605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F9B82-E949-E207-0B3F-77234875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81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Теперь нам необходимо обнаружить и удалить код, показывающий ненужный нам диалог. Переключаемся на </a:t>
            </a:r>
            <a:r>
              <a:rPr lang="ru-RU" b="1" dirty="0" err="1"/>
              <a:t>jd-gui</a:t>
            </a:r>
            <a:r>
              <a:rPr lang="ru-RU" dirty="0"/>
              <a:t> и находим чуть выше следующие строчки: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Теперь надо найти их в </a:t>
            </a:r>
            <a:r>
              <a:rPr lang="ru-RU" b="1" dirty="0" err="1"/>
              <a:t>MultiMountSDCardConfigure.smali</a:t>
            </a:r>
            <a:r>
              <a:rPr lang="ru-RU" dirty="0"/>
              <a:t>. Вот они: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93FF4-C282-ABE9-9E80-1F596FF1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25" y="2376780"/>
            <a:ext cx="6438149" cy="7851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8DF4AD-06E7-32F9-5FBC-6E7ABC1D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299" y="3492500"/>
            <a:ext cx="6629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9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6F08EE-429E-B2C0-BD74-9CDEBE67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727"/>
            <a:ext cx="10515600" cy="2358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Закоменчиваем</a:t>
            </a:r>
            <a:r>
              <a:rPr lang="ru-RU" dirty="0"/>
              <a:t>, сохраняем, </a:t>
            </a:r>
            <a:r>
              <a:rPr lang="ru-RU" dirty="0" err="1"/>
              <a:t>компилим</a:t>
            </a:r>
            <a:r>
              <a:rPr lang="ru-RU" dirty="0"/>
              <a:t>, устанавливаем, запускаем. Ура! Все работает. Но после непродолжительного тестирования мы понимаем что работает не совсем все, а именно функция авто-монтирования. Переключаемся на </a:t>
            </a:r>
            <a:r>
              <a:rPr lang="ru-RU" b="1" dirty="0" err="1"/>
              <a:t>jd-gui</a:t>
            </a:r>
            <a:r>
              <a:rPr lang="ru-RU" dirty="0"/>
              <a:t>, открываем </a:t>
            </a:r>
            <a:r>
              <a:rPr lang="ru-RU" b="1" dirty="0" err="1"/>
              <a:t>MultiMountSDCardWidget$UpdateService</a:t>
            </a:r>
            <a:r>
              <a:rPr lang="ru-RU" b="1" dirty="0"/>
              <a:t> </a:t>
            </a:r>
            <a:r>
              <a:rPr lang="ru-RU" dirty="0"/>
              <a:t>и видим следующий кривой код: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AFDD90-F347-1231-BAF5-890CB872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419350"/>
            <a:ext cx="67151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3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B9308F-6510-2DD9-BE79-A2AAE4F7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768"/>
            <a:ext cx="10515600" cy="55031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Именно этот сервис отвечает за авто-монтирование. В самом начале мы видим какую-то проверку, в результате которой выполняется это самое монтирование. Код проверяет переменную b из главного </a:t>
            </a:r>
            <a:r>
              <a:rPr lang="ru-RU" dirty="0" err="1"/>
              <a:t>активити</a:t>
            </a:r>
            <a:r>
              <a:rPr lang="ru-RU" dirty="0"/>
              <a:t>, ту самую переменную, объявление которой мы </a:t>
            </a:r>
            <a:r>
              <a:rPr lang="ru-RU" dirty="0" err="1"/>
              <a:t>закоментили</a:t>
            </a:r>
            <a:r>
              <a:rPr lang="ru-RU" dirty="0"/>
              <a:t>, удаляя диалог. Так же мы поступим и с этой проверкой — </a:t>
            </a:r>
            <a:r>
              <a:rPr lang="ru-RU" dirty="0" err="1"/>
              <a:t>закоментим</a:t>
            </a:r>
            <a:r>
              <a:rPr lang="ru-RU" dirty="0"/>
              <a:t> ее тоже.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 сей раз открываем </a:t>
            </a:r>
            <a:r>
              <a:rPr lang="ru-RU" b="1" dirty="0" err="1"/>
              <a:t>MultiMountSDCardWidget$UpdateService.smali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dirty="0" err="1"/>
              <a:t>закоменчиваем</a:t>
            </a:r>
            <a:r>
              <a:rPr lang="ru-RU" dirty="0"/>
              <a:t> следующие строчки:</a:t>
            </a:r>
          </a:p>
        </p:txBody>
      </p:sp>
    </p:spTree>
    <p:extLst>
      <p:ext uri="{BB962C8B-B14F-4D97-AF65-F5344CB8AC3E}">
        <p14:creationId xmlns:p14="http://schemas.microsoft.com/office/powerpoint/2010/main" val="181588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6BAC53-1403-33CA-561D-072F8398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0" y="230168"/>
            <a:ext cx="5858049" cy="63973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9CBCA9-419E-A7BA-D2C1-EEC81B42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58" y="230444"/>
            <a:ext cx="5464362" cy="63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Ура. Запускаем и радуемся, как мы хитро обделали разработчика и сэкономили ЦЕЛЫХ 30 РУБЛЕЙ. Помните, все сказанное здесь – сугубо в ознакомительных целях. Уголовная ответственность распространяется сугубо на каждого.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Сегодня мы разобрали с помощью каких приложений можно проводить реверс андроид приложений и для каких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Сегодня я расскажу вам про реверс-инжиниринг приложений для </a:t>
            </a:r>
            <a:r>
              <a:rPr lang="ru-RU" b="1" dirty="0" err="1">
                <a:cs typeface="Times New Roman" panose="02020603050405020304" pitchFamily="18" charset="0"/>
              </a:rPr>
              <a:t>android</a:t>
            </a:r>
            <a:r>
              <a:rPr lang="ru-RU" dirty="0"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Этот процесс несколько отличается от оного для </a:t>
            </a:r>
            <a:r>
              <a:rPr lang="ru-RU" b="1" dirty="0" err="1">
                <a:cs typeface="Times New Roman" panose="02020603050405020304" pitchFamily="18" charset="0"/>
              </a:rPr>
              <a:t>win</a:t>
            </a:r>
            <a:r>
              <a:rPr lang="ru-RU" b="1" dirty="0">
                <a:cs typeface="Times New Roman" panose="02020603050405020304" pitchFamily="18" charset="0"/>
              </a:rPr>
              <a:t>-приложений</a:t>
            </a:r>
            <a:r>
              <a:rPr lang="ru-RU" dirty="0">
                <a:cs typeface="Times New Roman" panose="02020603050405020304" pitchFamily="18" charset="0"/>
              </a:rPr>
              <a:t>: здесь нет отладчика и нет ассемблера, вместо них выступают </a:t>
            </a:r>
            <a:r>
              <a:rPr lang="ru-RU" b="1" dirty="0" err="1">
                <a:cs typeface="Times New Roman" panose="02020603050405020304" pitchFamily="18" charset="0"/>
              </a:rPr>
              <a:t>LogCat</a:t>
            </a:r>
            <a:r>
              <a:rPr lang="ru-RU" dirty="0">
                <a:cs typeface="Times New Roman" panose="02020603050405020304" pitchFamily="18" charset="0"/>
              </a:rPr>
              <a:t> и </a:t>
            </a:r>
            <a:r>
              <a:rPr lang="ru-RU" b="1" dirty="0">
                <a:cs typeface="Times New Roman" panose="02020603050405020304" pitchFamily="18" charset="0"/>
              </a:rPr>
              <a:t>байт-код</a:t>
            </a:r>
            <a:r>
              <a:rPr lang="ru-RU" dirty="0">
                <a:cs typeface="Times New Roman" panose="02020603050405020304" pitchFamily="18" charset="0"/>
              </a:rPr>
              <a:t>. Как вы уже догадались, мы будем исследовать приложение с целью его взлома, или, проще говоря, «крякать».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87A9B-3463-124F-54C8-AC1CAF51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Пациент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5FB5F-87F4-322F-1DB5-8815E3B9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 качестве подопытного кролика я выбрал программу «</a:t>
            </a:r>
            <a:r>
              <a:rPr lang="ru-RU" b="1" dirty="0"/>
              <a:t>Multi Mount SD-Card</a:t>
            </a:r>
            <a:r>
              <a:rPr lang="ru-RU" dirty="0"/>
              <a:t>». Ее суть заключается в монтировании </a:t>
            </a:r>
            <a:r>
              <a:rPr lang="ru-RU" b="1" dirty="0" err="1"/>
              <a:t>flash</a:t>
            </a:r>
            <a:r>
              <a:rPr lang="ru-RU" b="1" dirty="0"/>
              <a:t>-накопителя</a:t>
            </a:r>
            <a:r>
              <a:rPr lang="ru-RU" dirty="0"/>
              <a:t> девайса с одновременным доступом к нему системы и пользователя. Дело в том, что по умолчанию </a:t>
            </a:r>
            <a:r>
              <a:rPr lang="ru-RU" b="1" dirty="0" err="1"/>
              <a:t>android</a:t>
            </a:r>
            <a:r>
              <a:rPr lang="ru-RU" dirty="0"/>
              <a:t> не имеет доступа к смонтированному в данный момент накопителю. Ах да, программе нужны </a:t>
            </a:r>
            <a:r>
              <a:rPr lang="ru-RU" b="1" dirty="0" err="1"/>
              <a:t>root</a:t>
            </a:r>
            <a:r>
              <a:rPr lang="ru-RU" dirty="0"/>
              <a:t> </a:t>
            </a:r>
            <a:r>
              <a:rPr lang="ru-RU" b="1" dirty="0"/>
              <a:t>права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начала нам нужен дистрибутив программы, чтобы было что ломать. Но где же его взять? Ведь для этого надо ее купить. Ну, или выпросить у уже купившего человека. Таким человеком стал пользователь с форума </a:t>
            </a:r>
            <a:r>
              <a:rPr lang="ru-RU" b="1" dirty="0"/>
              <a:t>4pda</a:t>
            </a:r>
            <a:r>
              <a:rPr lang="ru-RU" dirty="0"/>
              <a:t>, который любезно </a:t>
            </a:r>
            <a:r>
              <a:rPr lang="ru-RU" dirty="0" err="1"/>
              <a:t>расшарил</a:t>
            </a:r>
            <a:r>
              <a:rPr lang="ru-RU" dirty="0"/>
              <a:t> купленный </a:t>
            </a:r>
            <a:r>
              <a:rPr lang="ru-RU" b="1" dirty="0" err="1"/>
              <a:t>apk</a:t>
            </a:r>
            <a:r>
              <a:rPr lang="ru-RU" b="1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Итак, у нас есть дистрибутив, мы уже установили программу, запускаем… И тут бац! Видим окошко с предложением купить лицензию. Отсюда вытекает, что проверка идет через интернет, пробуем отключить — не помогает. Покупателю приложения не дают никаких ключей и логинов, что говорит нам о привязке к чему-то вроде </a:t>
            </a:r>
            <a:r>
              <a:rPr lang="ru-RU" b="1" dirty="0" err="1"/>
              <a:t>hardware_id</a:t>
            </a:r>
            <a:r>
              <a:rPr lang="ru-RU" b="1" dirty="0"/>
              <a:t> </a:t>
            </a:r>
            <a:r>
              <a:rPr lang="ru-RU" dirty="0"/>
              <a:t>или </a:t>
            </a:r>
            <a:r>
              <a:rPr lang="ru-RU" b="1" dirty="0" err="1"/>
              <a:t>google</a:t>
            </a:r>
            <a:r>
              <a:rPr lang="ru-RU" b="1" dirty="0"/>
              <a:t>-аккаунта</a:t>
            </a:r>
            <a:r>
              <a:rPr lang="ru-RU" dirty="0"/>
              <a:t>. Следовательно у нас есть несколько вариантов взлома: либо </a:t>
            </a:r>
            <a:r>
              <a:rPr lang="ru-RU" dirty="0" err="1"/>
              <a:t>захардкодить</a:t>
            </a:r>
            <a:r>
              <a:rPr lang="ru-RU" dirty="0"/>
              <a:t> в программу заведомо правильную проверяемую информацию, либо вырезать из кода все участки, проверяющие валидность лицензии. Я выбрал второй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192437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B81BC-40C9-01D2-F4F5-0066C7B5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Декомпилим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1F3D7-96C8-476A-7FA5-413A9D42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Все манипуляции с </a:t>
            </a:r>
            <a:r>
              <a:rPr lang="ru-RU" b="1" dirty="0" err="1"/>
              <a:t>apk</a:t>
            </a:r>
            <a:r>
              <a:rPr lang="ru-RU" dirty="0"/>
              <a:t> мы будем проводить с помощью утилиты </a:t>
            </a:r>
            <a:r>
              <a:rPr lang="ru-RU" b="1" dirty="0" err="1"/>
              <a:t>Apk</a:t>
            </a:r>
            <a:r>
              <a:rPr lang="ru-RU" b="1" dirty="0"/>
              <a:t> </a:t>
            </a:r>
            <a:r>
              <a:rPr lang="ru-RU" b="1" dirty="0" err="1"/>
              <a:t>Manger</a:t>
            </a:r>
            <a:r>
              <a:rPr lang="ru-RU" dirty="0"/>
              <a:t>. Это эдакий единый фронт-</a:t>
            </a:r>
            <a:r>
              <a:rPr lang="ru-RU" dirty="0" err="1"/>
              <a:t>енд</a:t>
            </a:r>
            <a:r>
              <a:rPr lang="ru-RU" dirty="0"/>
              <a:t> для набора библиотек, работающих с </a:t>
            </a:r>
            <a:r>
              <a:rPr lang="ru-RU" b="1" dirty="0" err="1"/>
              <a:t>apk</a:t>
            </a:r>
            <a:r>
              <a:rPr lang="ru-RU" dirty="0"/>
              <a:t>. У вас должны быть установлены драйвера для девайса и включен режим </a:t>
            </a:r>
            <a:r>
              <a:rPr lang="ru-RU" b="1" dirty="0"/>
              <a:t>USB-</a:t>
            </a:r>
            <a:r>
              <a:rPr lang="ru-RU" b="1" dirty="0" err="1"/>
              <a:t>debugging</a:t>
            </a:r>
            <a:r>
              <a:rPr lang="ru-RU" dirty="0"/>
              <a:t>. Приступим.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Копируем </a:t>
            </a:r>
            <a:r>
              <a:rPr lang="ru-RU" b="1" dirty="0" err="1"/>
              <a:t>multimount.apk</a:t>
            </a:r>
            <a:r>
              <a:rPr lang="ru-RU" b="1" dirty="0"/>
              <a:t> </a:t>
            </a:r>
            <a:r>
              <a:rPr lang="ru-RU" dirty="0"/>
              <a:t>в папку </a:t>
            </a:r>
            <a:r>
              <a:rPr lang="ru-RU" b="1" dirty="0" err="1"/>
              <a:t>apk_manager</a:t>
            </a:r>
            <a:r>
              <a:rPr lang="ru-RU" b="1" dirty="0"/>
              <a:t>\</a:t>
            </a:r>
            <a:r>
              <a:rPr lang="ru-RU" b="1" dirty="0" err="1"/>
              <a:t>place-apk-here-for-modding</a:t>
            </a:r>
            <a:r>
              <a:rPr lang="ru-RU" b="1" dirty="0"/>
              <a:t> </a:t>
            </a:r>
            <a:r>
              <a:rPr lang="ru-RU" dirty="0"/>
              <a:t>и запускаем </a:t>
            </a:r>
            <a:r>
              <a:rPr lang="ru-RU" b="1" dirty="0"/>
              <a:t>Script.bat</a:t>
            </a:r>
            <a:r>
              <a:rPr lang="ru-RU" dirty="0"/>
              <a:t>. Если все хорошо, то появится консоль с зелеными надписями.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Необходимо </a:t>
            </a:r>
            <a:r>
              <a:rPr lang="ru-RU" dirty="0" err="1"/>
              <a:t>декомпилировать</a:t>
            </a:r>
            <a:r>
              <a:rPr lang="ru-RU" dirty="0"/>
              <a:t> </a:t>
            </a:r>
            <a:r>
              <a:rPr lang="ru-RU" b="1" dirty="0" err="1"/>
              <a:t>apk</a:t>
            </a:r>
            <a:r>
              <a:rPr lang="ru-RU" dirty="0"/>
              <a:t>. Выбираем одноименный пункт 9. Консоль после этого не закрываем.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Открываем </a:t>
            </a:r>
            <a:r>
              <a:rPr lang="ru-RU" b="1" dirty="0" err="1"/>
              <a:t>multimount.apk</a:t>
            </a:r>
            <a:r>
              <a:rPr lang="ru-RU" b="1" dirty="0"/>
              <a:t> </a:t>
            </a:r>
            <a:r>
              <a:rPr lang="ru-RU" dirty="0"/>
              <a:t>архиватором и копируем файл </a:t>
            </a:r>
            <a:r>
              <a:rPr lang="ru-RU" b="1" dirty="0" err="1"/>
              <a:t>classes.dex</a:t>
            </a:r>
            <a:r>
              <a:rPr lang="ru-RU" b="1" dirty="0"/>
              <a:t> </a:t>
            </a:r>
            <a:r>
              <a:rPr lang="ru-RU" dirty="0"/>
              <a:t>в папку </a:t>
            </a:r>
            <a:r>
              <a:rPr lang="ru-RU" b="1" dirty="0"/>
              <a:t>dex2jar</a:t>
            </a:r>
            <a:r>
              <a:rPr lang="ru-RU" dirty="0"/>
              <a:t>, после чего перетаскиваем его на </a:t>
            </a:r>
            <a:r>
              <a:rPr lang="ru-RU" b="1" dirty="0"/>
              <a:t>dex2jar.bat</a:t>
            </a:r>
            <a:r>
              <a:rPr lang="ru-RU" dirty="0"/>
              <a:t>. В </a:t>
            </a:r>
            <a:r>
              <a:rPr lang="ru-RU" b="1" dirty="0"/>
              <a:t>Total Commander</a:t>
            </a:r>
            <a:r>
              <a:rPr lang="ru-RU" dirty="0"/>
              <a:t> перетаскивание не работает.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Появившийся </a:t>
            </a:r>
            <a:r>
              <a:rPr lang="ru-RU" b="1" dirty="0"/>
              <a:t>classes.dex.dex2jar.jar </a:t>
            </a:r>
            <a:r>
              <a:rPr lang="ru-RU" dirty="0"/>
              <a:t>открываем с помощью </a:t>
            </a:r>
            <a:r>
              <a:rPr lang="ru-RU" dirty="0" err="1"/>
              <a:t>jd-gui</a:t>
            </a:r>
            <a:r>
              <a:rPr lang="ru-RU" dirty="0"/>
              <a:t>. Окно пока не закрываем, оно понадобится позже.</a:t>
            </a:r>
          </a:p>
        </p:txBody>
      </p:sp>
    </p:spTree>
    <p:extLst>
      <p:ext uri="{BB962C8B-B14F-4D97-AF65-F5344CB8AC3E}">
        <p14:creationId xmlns:p14="http://schemas.microsoft.com/office/powerpoint/2010/main" val="201823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CF12F-ABD6-BA3C-2FD2-99705FDF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Приступаем к анализу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71823-4CF7-BD73-3187-E494F903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Для получения начальной информации о приложении посмотрим на его манифест. Из него можно понять, что главным </a:t>
            </a:r>
            <a:r>
              <a:rPr lang="ru-RU" dirty="0" err="1"/>
              <a:t>активити</a:t>
            </a:r>
            <a:r>
              <a:rPr lang="ru-RU" dirty="0"/>
              <a:t> являются настройки. Значит код, предлагающий купить приложение, находится где-то там. Еще можно заметить странную строчку в самом низу:</a:t>
            </a:r>
          </a:p>
          <a:p>
            <a:pPr marL="0" indent="0">
              <a:buNone/>
            </a:pPr>
            <a:r>
              <a:rPr lang="ru-RU" b="1" dirty="0"/>
              <a:t>&lt;</a:t>
            </a:r>
            <a:r>
              <a:rPr lang="ru-RU" b="1" dirty="0" err="1"/>
              <a:t>uses-permission</a:t>
            </a:r>
            <a:r>
              <a:rPr lang="ru-RU" b="1" dirty="0"/>
              <a:t> </a:t>
            </a:r>
            <a:r>
              <a:rPr lang="ru-RU" b="1" dirty="0" err="1"/>
              <a:t>android:name</a:t>
            </a:r>
            <a:r>
              <a:rPr lang="ru-RU" b="1" dirty="0"/>
              <a:t>="</a:t>
            </a:r>
            <a:r>
              <a:rPr lang="ru-RU" b="1" dirty="0" err="1"/>
              <a:t>com.android.vending.CHECK_LICENSE</a:t>
            </a:r>
            <a:r>
              <a:rPr lang="ru-RU" b="1" dirty="0"/>
              <a:t>" /&gt;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Что же это? Как подсказывает </a:t>
            </a:r>
            <a:r>
              <a:rPr lang="ru-RU" dirty="0" err="1"/>
              <a:t>гугл</a:t>
            </a:r>
            <a:r>
              <a:rPr lang="ru-RU" dirty="0"/>
              <a:t>, эта строчка намекает на то, что в приложении используется </a:t>
            </a:r>
            <a:r>
              <a:rPr lang="ru-RU" b="1" dirty="0"/>
              <a:t>LVL</a:t>
            </a:r>
            <a:r>
              <a:rPr lang="ru-RU" dirty="0"/>
              <a:t>, то есть менеджер лицензий </a:t>
            </a:r>
            <a:r>
              <a:rPr lang="ru-RU" b="1" dirty="0" err="1"/>
              <a:t>android</a:t>
            </a:r>
            <a:r>
              <a:rPr lang="ru-RU" dirty="0"/>
              <a:t>. Ну что ж, это даже хорошо, ведь у нас есть документация. Почитав которую, </a:t>
            </a:r>
            <a:r>
              <a:rPr lang="ru-RU" dirty="0" err="1"/>
              <a:t>пожно</a:t>
            </a:r>
            <a:r>
              <a:rPr lang="ru-RU" dirty="0"/>
              <a:t> понять, что этот </a:t>
            </a:r>
            <a:r>
              <a:rPr lang="ru-RU" b="1" dirty="0"/>
              <a:t>LVL</a:t>
            </a:r>
            <a:r>
              <a:rPr lang="ru-RU" dirty="0"/>
              <a:t> не только управляет лицензиями, но и подвергает код </a:t>
            </a:r>
            <a:r>
              <a:rPr lang="ru-RU" dirty="0" err="1"/>
              <a:t>обфускации</a:t>
            </a:r>
            <a:r>
              <a:rPr lang="ru-RU" dirty="0"/>
              <a:t>, что существенно усложнит нам работу.</a:t>
            </a:r>
          </a:p>
        </p:txBody>
      </p:sp>
    </p:spTree>
    <p:extLst>
      <p:ext uri="{BB962C8B-B14F-4D97-AF65-F5344CB8AC3E}">
        <p14:creationId xmlns:p14="http://schemas.microsoft.com/office/powerpoint/2010/main" val="71691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B785C7-11AA-A371-20FE-C962A8DD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Переключаемся на </a:t>
            </a:r>
            <a:r>
              <a:rPr lang="ru-RU" b="1" dirty="0" err="1"/>
              <a:t>jd-gui</a:t>
            </a:r>
            <a:r>
              <a:rPr lang="ru-RU" dirty="0"/>
              <a:t>, разворачиваем дерево, и видим три пространства имен: первое — что-то связано с рекламой, второе — набор классов </a:t>
            </a:r>
            <a:r>
              <a:rPr lang="ru-RU" b="1" dirty="0"/>
              <a:t>LVL</a:t>
            </a:r>
            <a:r>
              <a:rPr lang="ru-RU" dirty="0"/>
              <a:t>, третье — то, что нам надо.</a:t>
            </a:r>
          </a:p>
          <a:p>
            <a:pPr marL="0" indent="0">
              <a:buNone/>
            </a:pPr>
            <a:r>
              <a:rPr lang="ru-RU" dirty="0"/>
              <a:t>Заходим в него и видим последствия </a:t>
            </a:r>
            <a:r>
              <a:rPr lang="ru-RU" dirty="0" err="1"/>
              <a:t>обфускации</a:t>
            </a:r>
            <a:r>
              <a:rPr lang="ru-RU" dirty="0"/>
              <a:t>. Открываем </a:t>
            </a:r>
            <a:r>
              <a:rPr lang="ru-RU" b="1" dirty="0" err="1"/>
              <a:t>MultiMountSDCardConfigure</a:t>
            </a:r>
            <a:r>
              <a:rPr lang="ru-RU" dirty="0"/>
              <a:t>, бегло просматриваем код. В глаза сразу бросается длинная строчка с каким-то хэшем. Это</a:t>
            </a:r>
            <a:r>
              <a:rPr lang="ru-RU" b="1" dirty="0"/>
              <a:t> base64 </a:t>
            </a:r>
            <a:r>
              <a:rPr lang="ru-RU" b="1" dirty="0" err="1"/>
              <a:t>public</a:t>
            </a:r>
            <a:r>
              <a:rPr lang="ru-RU" b="1" dirty="0"/>
              <a:t> </a:t>
            </a:r>
            <a:r>
              <a:rPr lang="ru-RU" b="1" dirty="0" err="1"/>
              <a:t>key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0D6926-23CD-BC32-CF62-8A854C2C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161297"/>
            <a:ext cx="6858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0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F764CC4-C149-D74A-2EAC-D34AC33A3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4502066" cy="54550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b="1" dirty="0" err="1"/>
              <a:t>apk_manager</a:t>
            </a:r>
            <a:r>
              <a:rPr lang="en-US" b="1" dirty="0"/>
              <a:t>\projects\</a:t>
            </a:r>
            <a:r>
              <a:rPr lang="en-US" b="1" dirty="0" err="1"/>
              <a:t>multimount.apk</a:t>
            </a:r>
            <a:r>
              <a:rPr lang="en-US" b="1" dirty="0"/>
              <a:t>\</a:t>
            </a:r>
            <a:r>
              <a:rPr lang="en-US" b="1" dirty="0" err="1"/>
              <a:t>smali</a:t>
            </a:r>
            <a:r>
              <a:rPr lang="en-US" b="1" dirty="0"/>
              <a:t>\com\</a:t>
            </a:r>
            <a:r>
              <a:rPr lang="en-US" b="1" dirty="0" err="1"/>
              <a:t>rafoid</a:t>
            </a:r>
            <a:r>
              <a:rPr lang="en-US" b="1" dirty="0"/>
              <a:t>\</a:t>
            </a:r>
            <a:r>
              <a:rPr lang="en-US" b="1" dirty="0" err="1"/>
              <a:t>multimountsdcard</a:t>
            </a:r>
            <a:r>
              <a:rPr lang="en-US" b="1" dirty="0"/>
              <a:t>\widget\</a:t>
            </a:r>
            <a:r>
              <a:rPr lang="en-US" b="1" dirty="0" err="1"/>
              <a:t>MultiMountSDCardConfigure.smali</a:t>
            </a:r>
            <a:r>
              <a:rPr lang="en-US" b="1" dirty="0"/>
              <a:t> </a:t>
            </a:r>
            <a:r>
              <a:rPr lang="ru-RU" dirty="0"/>
              <a:t>и видим </a:t>
            </a:r>
            <a:r>
              <a:rPr lang="ru-RU" b="1" dirty="0"/>
              <a:t>байт-код</a:t>
            </a:r>
            <a:r>
              <a:rPr lang="ru-RU" dirty="0"/>
              <a:t>. Нам необходимо найти эти строчки и </a:t>
            </a:r>
            <a:r>
              <a:rPr lang="ru-RU" dirty="0" err="1"/>
              <a:t>закоментить</a:t>
            </a:r>
            <a:r>
              <a:rPr lang="ru-RU" dirty="0"/>
              <a:t> их. Вот они: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A3FE47-7C98-67D4-56B1-AF6F21BD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66" y="282366"/>
            <a:ext cx="66770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422F31-D3C9-FFAF-F900-FC3D939F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85725"/>
            <a:ext cx="67341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BB805-A016-806D-F7AA-C0CDCD1F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04621-657F-2E1D-D5DE-AB48CFC7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Закоменчиваем</a:t>
            </a:r>
            <a:r>
              <a:rPr lang="ru-RU" dirty="0"/>
              <a:t>, сохраняем. Вроде как, все, можно пользоваться. Осталось только </a:t>
            </a:r>
            <a:r>
              <a:rPr lang="ru-RU" dirty="0" err="1"/>
              <a:t>скомпилить</a:t>
            </a:r>
            <a:r>
              <a:rPr lang="ru-RU" dirty="0"/>
              <a:t> и установить.</a:t>
            </a:r>
          </a:p>
          <a:p>
            <a:pPr marL="0" indent="0">
              <a:buNone/>
            </a:pPr>
            <a:r>
              <a:rPr lang="ru-RU" dirty="0"/>
              <a:t>Для этого будем использовать уже знакомый нам </a:t>
            </a:r>
            <a:r>
              <a:rPr lang="ru-RU" dirty="0" err="1"/>
              <a:t>Apk</a:t>
            </a:r>
            <a:r>
              <a:rPr lang="ru-RU" dirty="0"/>
              <a:t> Manager.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вы ещё не закрыли окно консоли, переключаемся на него и выбираем пункт 14. Скрипт сам </a:t>
            </a:r>
            <a:r>
              <a:rPr lang="ru-RU" dirty="0" err="1"/>
              <a:t>скомпилит</a:t>
            </a:r>
            <a:r>
              <a:rPr lang="ru-RU" dirty="0"/>
              <a:t>, подпишет и установит </a:t>
            </a:r>
            <a:r>
              <a:rPr lang="ru-RU" b="1" dirty="0" err="1"/>
              <a:t>apk</a:t>
            </a:r>
            <a:r>
              <a:rPr lang="ru-RU" dirty="0"/>
              <a:t> на девайс.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Запускаем приложение и видим, что теперь нам не предлагают ничего покупать, но окошко с процессом проверки висит и не закрывается.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3004315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916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Реверс иных типов данных Реверс андроид приложений</vt:lpstr>
      <vt:lpstr>Введение</vt:lpstr>
      <vt:lpstr>Пациент</vt:lpstr>
      <vt:lpstr>Декомпилим</vt:lpstr>
      <vt:lpstr>Приступаем к анализу</vt:lpstr>
      <vt:lpstr>Презентация PowerPoint</vt:lpstr>
      <vt:lpstr>Презентация PowerPoint</vt:lpstr>
      <vt:lpstr>Презентация PowerPoint</vt:lpstr>
      <vt:lpstr>Компиляция</vt:lpstr>
      <vt:lpstr>Возвращаемся</vt:lpstr>
      <vt:lpstr>Презентация PowerPoint</vt:lpstr>
      <vt:lpstr>Презентация PowerPoint</vt:lpstr>
      <vt:lpstr>Презентация PowerPoint</vt:lpstr>
      <vt:lpstr>В заключении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53</cp:revision>
  <dcterms:created xsi:type="dcterms:W3CDTF">2022-06-18T22:46:52Z</dcterms:created>
  <dcterms:modified xsi:type="dcterms:W3CDTF">2022-08-09T20:17:30Z</dcterms:modified>
</cp:coreProperties>
</file>