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42" autoAdjust="0"/>
    <p:restoredTop sz="94660"/>
  </p:normalViewPr>
  <p:slideViewPr>
    <p:cSldViewPr>
      <p:cViewPr varScale="1">
        <p:scale>
          <a:sx n="70" d="100"/>
          <a:sy n="70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843562-4697-446C-BC78-B6A845A839D3}" type="doc">
      <dgm:prSet loTypeId="urn:microsoft.com/office/officeart/2005/8/layout/orgChart1" loCatId="hierarchy" qsTypeId="urn:microsoft.com/office/officeart/2005/8/quickstyle/3d9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7BC0CD3-C9CA-4C3A-943F-27BF587FFEDB}">
      <dgm:prSet phldrT="[Text]"/>
      <dgm:spPr/>
      <dgm:t>
        <a:bodyPr/>
        <a:lstStyle/>
        <a:p>
          <a:r>
            <a:rPr lang="en-US" b="1" i="1" u="none" baseline="0" dirty="0" smtClean="0">
              <a:uFill>
                <a:solidFill>
                  <a:srgbClr val="002060"/>
                </a:solidFill>
              </a:uFill>
            </a:rPr>
            <a:t>ADMINISTRATOR</a:t>
          </a:r>
          <a:endParaRPr lang="en-US" b="1" i="1" u="none" baseline="0" dirty="0">
            <a:uFill>
              <a:solidFill>
                <a:srgbClr val="002060"/>
              </a:solidFill>
            </a:uFill>
          </a:endParaRPr>
        </a:p>
      </dgm:t>
    </dgm:pt>
    <dgm:pt modelId="{E7F544EE-5A12-4C09-959C-C70EEC460EF7}" type="parTrans" cxnId="{7B9B956F-6ADF-4B19-A51C-B3371882F3F4}">
      <dgm:prSet/>
      <dgm:spPr/>
      <dgm:t>
        <a:bodyPr/>
        <a:lstStyle/>
        <a:p>
          <a:endParaRPr lang="en-US"/>
        </a:p>
      </dgm:t>
    </dgm:pt>
    <dgm:pt modelId="{7975343E-B4C2-4F57-A652-1FC8ECA1E770}" type="sibTrans" cxnId="{7B9B956F-6ADF-4B19-A51C-B3371882F3F4}">
      <dgm:prSet/>
      <dgm:spPr/>
      <dgm:t>
        <a:bodyPr/>
        <a:lstStyle/>
        <a:p>
          <a:endParaRPr lang="en-US"/>
        </a:p>
      </dgm:t>
    </dgm:pt>
    <dgm:pt modelId="{2D2226AE-0CCD-48CC-BDB2-A071B8F5888B}">
      <dgm:prSet phldrT="[Text]" custT="1"/>
      <dgm:spPr/>
      <dgm:t>
        <a:bodyPr/>
        <a:lstStyle/>
        <a:p>
          <a:endParaRPr lang="en-US" sz="3600" b="1" i="1" baseline="0" smtClean="0">
            <a:latin typeface="Times New Roman" pitchFamily="18" charset="0"/>
          </a:endParaRPr>
        </a:p>
        <a:p>
          <a:endParaRPr lang="en-US" sz="3600" b="1" i="1" baseline="0" smtClean="0">
            <a:latin typeface="Times New Roman" pitchFamily="18" charset="0"/>
          </a:endParaRPr>
        </a:p>
        <a:p>
          <a:r>
            <a:rPr lang="en-US" sz="3600" b="1" i="1" baseline="0" smtClean="0">
              <a:latin typeface="Times New Roman" pitchFamily="18" charset="0"/>
            </a:rPr>
            <a:t>FACULTY</a:t>
          </a:r>
          <a:endParaRPr lang="en-US" sz="3600" b="1" i="1" baseline="0" dirty="0">
            <a:latin typeface="Times New Roman" pitchFamily="18" charset="0"/>
          </a:endParaRPr>
        </a:p>
      </dgm:t>
    </dgm:pt>
    <dgm:pt modelId="{3A02FA15-689B-49AE-95E2-2025D14063D7}" type="parTrans" cxnId="{AACDBDAE-8789-487A-8581-DE132683AE60}">
      <dgm:prSet/>
      <dgm:spPr/>
      <dgm:t>
        <a:bodyPr/>
        <a:lstStyle/>
        <a:p>
          <a:endParaRPr lang="en-US"/>
        </a:p>
      </dgm:t>
    </dgm:pt>
    <dgm:pt modelId="{0DFC6B43-52E8-436A-A68B-21B90EADD32B}" type="sibTrans" cxnId="{AACDBDAE-8789-487A-8581-DE132683AE60}">
      <dgm:prSet/>
      <dgm:spPr/>
      <dgm:t>
        <a:bodyPr/>
        <a:lstStyle/>
        <a:p>
          <a:endParaRPr lang="en-US"/>
        </a:p>
      </dgm:t>
    </dgm:pt>
    <dgm:pt modelId="{281A7DA1-A2AA-44CC-870E-9E6D7B87BCAD}">
      <dgm:prSet phldrT="[Text]" custT="1"/>
      <dgm:spPr/>
      <dgm:t>
        <a:bodyPr/>
        <a:lstStyle/>
        <a:p>
          <a:endParaRPr lang="en-US" sz="1900" b="1" i="1" baseline="0" smtClean="0"/>
        </a:p>
        <a:p>
          <a:endParaRPr lang="en-US" sz="1900" b="1" i="1" baseline="0" smtClean="0"/>
        </a:p>
        <a:p>
          <a:endParaRPr lang="en-US" sz="1900" b="1" i="1" baseline="0" smtClean="0"/>
        </a:p>
        <a:p>
          <a:endParaRPr lang="en-US" sz="1900" b="1" i="1" baseline="0" smtClean="0"/>
        </a:p>
        <a:p>
          <a:r>
            <a:rPr lang="en-US" sz="3600" b="1" i="1" baseline="0" smtClean="0">
              <a:latin typeface="Times New Roman" pitchFamily="18" charset="0"/>
              <a:cs typeface="Times New Roman" pitchFamily="18" charset="0"/>
            </a:rPr>
            <a:t>STUDENT</a:t>
          </a:r>
          <a:endParaRPr lang="en-US" sz="3600" b="1" i="1" baseline="0" dirty="0">
            <a:latin typeface="Times New Roman" pitchFamily="18" charset="0"/>
            <a:cs typeface="Times New Roman" pitchFamily="18" charset="0"/>
          </a:endParaRPr>
        </a:p>
      </dgm:t>
    </dgm:pt>
    <dgm:pt modelId="{35E4779F-4412-4382-A38C-BE49A3FEF0C0}" type="parTrans" cxnId="{CB6E60CF-A3A8-4518-87E8-18B29A144FF8}">
      <dgm:prSet/>
      <dgm:spPr/>
      <dgm:t>
        <a:bodyPr/>
        <a:lstStyle/>
        <a:p>
          <a:endParaRPr lang="en-US"/>
        </a:p>
      </dgm:t>
    </dgm:pt>
    <dgm:pt modelId="{37EE00E0-E6C5-4404-B646-C3D8479E382C}" type="sibTrans" cxnId="{CB6E60CF-A3A8-4518-87E8-18B29A144FF8}">
      <dgm:prSet/>
      <dgm:spPr/>
      <dgm:t>
        <a:bodyPr/>
        <a:lstStyle/>
        <a:p>
          <a:endParaRPr lang="en-US"/>
        </a:p>
      </dgm:t>
    </dgm:pt>
    <dgm:pt modelId="{2DEE9B7A-D600-429E-81D0-8919B7F92BBF}" type="pres">
      <dgm:prSet presAssocID="{36843562-4697-446C-BC78-B6A845A83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A9BE51-C952-4CEA-9EE3-E62C5D5EB436}" type="pres">
      <dgm:prSet presAssocID="{17BC0CD3-C9CA-4C3A-943F-27BF587FFEDB}" presName="hierRoot1" presStyleCnt="0">
        <dgm:presLayoutVars>
          <dgm:hierBranch val="init"/>
        </dgm:presLayoutVars>
      </dgm:prSet>
      <dgm:spPr/>
    </dgm:pt>
    <dgm:pt modelId="{EC07C865-2AF0-4F96-AE2D-11F16EE492ED}" type="pres">
      <dgm:prSet presAssocID="{17BC0CD3-C9CA-4C3A-943F-27BF587FFEDB}" presName="rootComposite1" presStyleCnt="0"/>
      <dgm:spPr/>
    </dgm:pt>
    <dgm:pt modelId="{44C8134C-EE90-4F41-9942-22148D69060D}" type="pres">
      <dgm:prSet presAssocID="{17BC0CD3-C9CA-4C3A-943F-27BF587FFEDB}" presName="rootText1" presStyleLbl="node0" presStyleIdx="0" presStyleCnt="1" custScaleX="193208" custScaleY="190058" custLinFactNeighborX="1017" custLinFactNeighborY="-973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206EE9CA-2D25-4D4A-8E73-0168FE811BC3}" type="pres">
      <dgm:prSet presAssocID="{17BC0CD3-C9CA-4C3A-943F-27BF587FFEDB}" presName="rootConnector1" presStyleLbl="node1" presStyleIdx="0" presStyleCnt="0"/>
      <dgm:spPr/>
    </dgm:pt>
    <dgm:pt modelId="{FC410879-0AB5-4936-AE41-4D4F635681FC}" type="pres">
      <dgm:prSet presAssocID="{17BC0CD3-C9CA-4C3A-943F-27BF587FFEDB}" presName="hierChild2" presStyleCnt="0"/>
      <dgm:spPr/>
    </dgm:pt>
    <dgm:pt modelId="{E28914FD-34AB-4B06-BF97-07C0948FC392}" type="pres">
      <dgm:prSet presAssocID="{3A02FA15-689B-49AE-95E2-2025D14063D7}" presName="Name37" presStyleLbl="parChTrans1D2" presStyleIdx="0" presStyleCnt="2"/>
      <dgm:spPr/>
    </dgm:pt>
    <dgm:pt modelId="{955A0C0B-C614-46B2-90A1-C79987D60333}" type="pres">
      <dgm:prSet presAssocID="{2D2226AE-0CCD-48CC-BDB2-A071B8F5888B}" presName="hierRoot2" presStyleCnt="0">
        <dgm:presLayoutVars>
          <dgm:hierBranch val="init"/>
        </dgm:presLayoutVars>
      </dgm:prSet>
      <dgm:spPr/>
    </dgm:pt>
    <dgm:pt modelId="{DD190F25-7911-44F7-A209-52F519C1C9CA}" type="pres">
      <dgm:prSet presAssocID="{2D2226AE-0CCD-48CC-BDB2-A071B8F5888B}" presName="rootComposite" presStyleCnt="0"/>
      <dgm:spPr/>
    </dgm:pt>
    <dgm:pt modelId="{BD94E204-0EC7-4094-9AFB-6B128080CEF1}" type="pres">
      <dgm:prSet presAssocID="{2D2226AE-0CCD-48CC-BDB2-A071B8F5888B}" presName="rootText" presStyleLbl="node2" presStyleIdx="0" presStyleCnt="2" custScaleX="172125" custScaleY="221559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18E83862-6972-4239-87EA-42825161F63F}" type="pres">
      <dgm:prSet presAssocID="{2D2226AE-0CCD-48CC-BDB2-A071B8F5888B}" presName="rootConnector" presStyleLbl="node2" presStyleIdx="0" presStyleCnt="2"/>
      <dgm:spPr/>
    </dgm:pt>
    <dgm:pt modelId="{75DDF57E-0F33-4436-BC40-95DBD061AF6C}" type="pres">
      <dgm:prSet presAssocID="{2D2226AE-0CCD-48CC-BDB2-A071B8F5888B}" presName="hierChild4" presStyleCnt="0"/>
      <dgm:spPr/>
    </dgm:pt>
    <dgm:pt modelId="{347EFE87-F065-46D0-9950-C12CB6455066}" type="pres">
      <dgm:prSet presAssocID="{2D2226AE-0CCD-48CC-BDB2-A071B8F5888B}" presName="hierChild5" presStyleCnt="0"/>
      <dgm:spPr/>
    </dgm:pt>
    <dgm:pt modelId="{8926A8B4-5EA5-443C-AD48-EF2A2DFC8B41}" type="pres">
      <dgm:prSet presAssocID="{35E4779F-4412-4382-A38C-BE49A3FEF0C0}" presName="Name37" presStyleLbl="parChTrans1D2" presStyleIdx="1" presStyleCnt="2"/>
      <dgm:spPr/>
    </dgm:pt>
    <dgm:pt modelId="{849A34F1-B530-424A-A1CD-E76BEADEF6AB}" type="pres">
      <dgm:prSet presAssocID="{281A7DA1-A2AA-44CC-870E-9E6D7B87BCAD}" presName="hierRoot2" presStyleCnt="0">
        <dgm:presLayoutVars>
          <dgm:hierBranch val="init"/>
        </dgm:presLayoutVars>
      </dgm:prSet>
      <dgm:spPr/>
    </dgm:pt>
    <dgm:pt modelId="{43D5A4E1-B8AF-4164-B491-3995BB2D26B6}" type="pres">
      <dgm:prSet presAssocID="{281A7DA1-A2AA-44CC-870E-9E6D7B87BCAD}" presName="rootComposite" presStyleCnt="0"/>
      <dgm:spPr/>
    </dgm:pt>
    <dgm:pt modelId="{AC025F70-5A3B-4A39-BBAC-0CAEEEFF6211}" type="pres">
      <dgm:prSet presAssocID="{281A7DA1-A2AA-44CC-870E-9E6D7B87BCAD}" presName="rootText" presStyleLbl="node2" presStyleIdx="1" presStyleCnt="2" custScaleX="193125" custScaleY="219932">
        <dgm:presLayoutVars>
          <dgm:chPref val="3"/>
        </dgm:presLayoutVars>
      </dgm:prSet>
      <dgm:spPr>
        <a:prstGeom prst="round2DiagRect">
          <a:avLst/>
        </a:prstGeom>
      </dgm:spPr>
    </dgm:pt>
    <dgm:pt modelId="{FB4AB0E9-DDF2-4DFF-A23C-42F403B4BAE9}" type="pres">
      <dgm:prSet presAssocID="{281A7DA1-A2AA-44CC-870E-9E6D7B87BCAD}" presName="rootConnector" presStyleLbl="node2" presStyleIdx="1" presStyleCnt="2"/>
      <dgm:spPr/>
    </dgm:pt>
    <dgm:pt modelId="{006B6CD2-FCD8-4E00-89E8-53CE6394B507}" type="pres">
      <dgm:prSet presAssocID="{281A7DA1-A2AA-44CC-870E-9E6D7B87BCAD}" presName="hierChild4" presStyleCnt="0"/>
      <dgm:spPr/>
    </dgm:pt>
    <dgm:pt modelId="{67E5DFD0-66D3-46F4-B32F-52C8430426D9}" type="pres">
      <dgm:prSet presAssocID="{281A7DA1-A2AA-44CC-870E-9E6D7B87BCAD}" presName="hierChild5" presStyleCnt="0"/>
      <dgm:spPr/>
    </dgm:pt>
    <dgm:pt modelId="{D00C4B31-184C-4184-8247-3AE3807DFA3B}" type="pres">
      <dgm:prSet presAssocID="{17BC0CD3-C9CA-4C3A-943F-27BF587FFEDB}" presName="hierChild3" presStyleCnt="0"/>
      <dgm:spPr/>
    </dgm:pt>
  </dgm:ptLst>
  <dgm:cxnLst>
    <dgm:cxn modelId="{DEA7E21A-DA26-4926-9E66-250F2B8E3A65}" type="presOf" srcId="{3A02FA15-689B-49AE-95E2-2025D14063D7}" destId="{E28914FD-34AB-4B06-BF97-07C0948FC392}" srcOrd="0" destOrd="0" presId="urn:microsoft.com/office/officeart/2005/8/layout/orgChart1"/>
    <dgm:cxn modelId="{AACDBDAE-8789-487A-8581-DE132683AE60}" srcId="{17BC0CD3-C9CA-4C3A-943F-27BF587FFEDB}" destId="{2D2226AE-0CCD-48CC-BDB2-A071B8F5888B}" srcOrd="0" destOrd="0" parTransId="{3A02FA15-689B-49AE-95E2-2025D14063D7}" sibTransId="{0DFC6B43-52E8-436A-A68B-21B90EADD32B}"/>
    <dgm:cxn modelId="{C175B59D-EDA1-4859-A3CB-C57D1F0720BC}" type="presOf" srcId="{35E4779F-4412-4382-A38C-BE49A3FEF0C0}" destId="{8926A8B4-5EA5-443C-AD48-EF2A2DFC8B41}" srcOrd="0" destOrd="0" presId="urn:microsoft.com/office/officeart/2005/8/layout/orgChart1"/>
    <dgm:cxn modelId="{89F12C74-9836-422D-BA52-1BAE2A97AA55}" type="presOf" srcId="{36843562-4697-446C-BC78-B6A845A839D3}" destId="{2DEE9B7A-D600-429E-81D0-8919B7F92BBF}" srcOrd="0" destOrd="0" presId="urn:microsoft.com/office/officeart/2005/8/layout/orgChart1"/>
    <dgm:cxn modelId="{CB6E60CF-A3A8-4518-87E8-18B29A144FF8}" srcId="{17BC0CD3-C9CA-4C3A-943F-27BF587FFEDB}" destId="{281A7DA1-A2AA-44CC-870E-9E6D7B87BCAD}" srcOrd="1" destOrd="0" parTransId="{35E4779F-4412-4382-A38C-BE49A3FEF0C0}" sibTransId="{37EE00E0-E6C5-4404-B646-C3D8479E382C}"/>
    <dgm:cxn modelId="{298B8CDB-4184-47FD-8B9E-F6EB8325C6CC}" type="presOf" srcId="{2D2226AE-0CCD-48CC-BDB2-A071B8F5888B}" destId="{BD94E204-0EC7-4094-9AFB-6B128080CEF1}" srcOrd="0" destOrd="0" presId="urn:microsoft.com/office/officeart/2005/8/layout/orgChart1"/>
    <dgm:cxn modelId="{24664A4A-570A-4FBB-9466-9DAAAFC489B4}" type="presOf" srcId="{2D2226AE-0CCD-48CC-BDB2-A071B8F5888B}" destId="{18E83862-6972-4239-87EA-42825161F63F}" srcOrd="1" destOrd="0" presId="urn:microsoft.com/office/officeart/2005/8/layout/orgChart1"/>
    <dgm:cxn modelId="{9ACF0224-9F00-484C-B3F9-1E89A053E56F}" type="presOf" srcId="{281A7DA1-A2AA-44CC-870E-9E6D7B87BCAD}" destId="{AC025F70-5A3B-4A39-BBAC-0CAEEEFF6211}" srcOrd="0" destOrd="0" presId="urn:microsoft.com/office/officeart/2005/8/layout/orgChart1"/>
    <dgm:cxn modelId="{5E4A3B50-4BE4-40CB-8F4C-27EF8DF19670}" type="presOf" srcId="{281A7DA1-A2AA-44CC-870E-9E6D7B87BCAD}" destId="{FB4AB0E9-DDF2-4DFF-A23C-42F403B4BAE9}" srcOrd="1" destOrd="0" presId="urn:microsoft.com/office/officeart/2005/8/layout/orgChart1"/>
    <dgm:cxn modelId="{7BC0D392-EBAF-4048-B963-4EA23C5EEC7F}" type="presOf" srcId="{17BC0CD3-C9CA-4C3A-943F-27BF587FFEDB}" destId="{206EE9CA-2D25-4D4A-8E73-0168FE811BC3}" srcOrd="1" destOrd="0" presId="urn:microsoft.com/office/officeart/2005/8/layout/orgChart1"/>
    <dgm:cxn modelId="{D83FCA37-6DAA-4931-8538-36C7CBF5D5CE}" type="presOf" srcId="{17BC0CD3-C9CA-4C3A-943F-27BF587FFEDB}" destId="{44C8134C-EE90-4F41-9942-22148D69060D}" srcOrd="0" destOrd="0" presId="urn:microsoft.com/office/officeart/2005/8/layout/orgChart1"/>
    <dgm:cxn modelId="{7B9B956F-6ADF-4B19-A51C-B3371882F3F4}" srcId="{36843562-4697-446C-BC78-B6A845A839D3}" destId="{17BC0CD3-C9CA-4C3A-943F-27BF587FFEDB}" srcOrd="0" destOrd="0" parTransId="{E7F544EE-5A12-4C09-959C-C70EEC460EF7}" sibTransId="{7975343E-B4C2-4F57-A652-1FC8ECA1E770}"/>
    <dgm:cxn modelId="{ECCBC469-B909-4547-BEA3-FE39CE4660CC}" type="presParOf" srcId="{2DEE9B7A-D600-429E-81D0-8919B7F92BBF}" destId="{85A9BE51-C952-4CEA-9EE3-E62C5D5EB436}" srcOrd="0" destOrd="0" presId="urn:microsoft.com/office/officeart/2005/8/layout/orgChart1"/>
    <dgm:cxn modelId="{DD7AF7D5-2A82-42AE-9A91-57C80CF932A2}" type="presParOf" srcId="{85A9BE51-C952-4CEA-9EE3-E62C5D5EB436}" destId="{EC07C865-2AF0-4F96-AE2D-11F16EE492ED}" srcOrd="0" destOrd="0" presId="urn:microsoft.com/office/officeart/2005/8/layout/orgChart1"/>
    <dgm:cxn modelId="{0554B284-711F-406B-BD44-AF826F6C66C4}" type="presParOf" srcId="{EC07C865-2AF0-4F96-AE2D-11F16EE492ED}" destId="{44C8134C-EE90-4F41-9942-22148D69060D}" srcOrd="0" destOrd="0" presId="urn:microsoft.com/office/officeart/2005/8/layout/orgChart1"/>
    <dgm:cxn modelId="{DC872DD5-0A27-44A0-AC22-443CE0556C0E}" type="presParOf" srcId="{EC07C865-2AF0-4F96-AE2D-11F16EE492ED}" destId="{206EE9CA-2D25-4D4A-8E73-0168FE811BC3}" srcOrd="1" destOrd="0" presId="urn:microsoft.com/office/officeart/2005/8/layout/orgChart1"/>
    <dgm:cxn modelId="{904819BB-0769-482A-AE8D-FBAD6C39590B}" type="presParOf" srcId="{85A9BE51-C952-4CEA-9EE3-E62C5D5EB436}" destId="{FC410879-0AB5-4936-AE41-4D4F635681FC}" srcOrd="1" destOrd="0" presId="urn:microsoft.com/office/officeart/2005/8/layout/orgChart1"/>
    <dgm:cxn modelId="{7B2E4521-8B94-416B-AF9A-53DBE45F94ED}" type="presParOf" srcId="{FC410879-0AB5-4936-AE41-4D4F635681FC}" destId="{E28914FD-34AB-4B06-BF97-07C0948FC392}" srcOrd="0" destOrd="0" presId="urn:microsoft.com/office/officeart/2005/8/layout/orgChart1"/>
    <dgm:cxn modelId="{985D307F-B1C4-4150-89B5-2185B31021CD}" type="presParOf" srcId="{FC410879-0AB5-4936-AE41-4D4F635681FC}" destId="{955A0C0B-C614-46B2-90A1-C79987D60333}" srcOrd="1" destOrd="0" presId="urn:microsoft.com/office/officeart/2005/8/layout/orgChart1"/>
    <dgm:cxn modelId="{DC433AA2-2EB3-4B5B-BA16-485FB299D27B}" type="presParOf" srcId="{955A0C0B-C614-46B2-90A1-C79987D60333}" destId="{DD190F25-7911-44F7-A209-52F519C1C9CA}" srcOrd="0" destOrd="0" presId="urn:microsoft.com/office/officeart/2005/8/layout/orgChart1"/>
    <dgm:cxn modelId="{8EA32AD2-D413-464E-9CE7-10A831F8142C}" type="presParOf" srcId="{DD190F25-7911-44F7-A209-52F519C1C9CA}" destId="{BD94E204-0EC7-4094-9AFB-6B128080CEF1}" srcOrd="0" destOrd="0" presId="urn:microsoft.com/office/officeart/2005/8/layout/orgChart1"/>
    <dgm:cxn modelId="{88141B17-3B53-4B69-B344-B686E85D7E3E}" type="presParOf" srcId="{DD190F25-7911-44F7-A209-52F519C1C9CA}" destId="{18E83862-6972-4239-87EA-42825161F63F}" srcOrd="1" destOrd="0" presId="urn:microsoft.com/office/officeart/2005/8/layout/orgChart1"/>
    <dgm:cxn modelId="{B1AB019E-947D-406B-9A45-F347DF16BBF2}" type="presParOf" srcId="{955A0C0B-C614-46B2-90A1-C79987D60333}" destId="{75DDF57E-0F33-4436-BC40-95DBD061AF6C}" srcOrd="1" destOrd="0" presId="urn:microsoft.com/office/officeart/2005/8/layout/orgChart1"/>
    <dgm:cxn modelId="{06003C14-5A45-4725-9D07-0D0A52B807AC}" type="presParOf" srcId="{955A0C0B-C614-46B2-90A1-C79987D60333}" destId="{347EFE87-F065-46D0-9950-C12CB6455066}" srcOrd="2" destOrd="0" presId="urn:microsoft.com/office/officeart/2005/8/layout/orgChart1"/>
    <dgm:cxn modelId="{BBA1134A-C379-44B2-B9A8-5844D331A68B}" type="presParOf" srcId="{FC410879-0AB5-4936-AE41-4D4F635681FC}" destId="{8926A8B4-5EA5-443C-AD48-EF2A2DFC8B41}" srcOrd="2" destOrd="0" presId="urn:microsoft.com/office/officeart/2005/8/layout/orgChart1"/>
    <dgm:cxn modelId="{A22C1DCD-9199-4F15-A1A3-7D6F30ADE575}" type="presParOf" srcId="{FC410879-0AB5-4936-AE41-4D4F635681FC}" destId="{849A34F1-B530-424A-A1CD-E76BEADEF6AB}" srcOrd="3" destOrd="0" presId="urn:microsoft.com/office/officeart/2005/8/layout/orgChart1"/>
    <dgm:cxn modelId="{4E3C02EA-F98A-4B31-BC7D-1ABC70A86322}" type="presParOf" srcId="{849A34F1-B530-424A-A1CD-E76BEADEF6AB}" destId="{43D5A4E1-B8AF-4164-B491-3995BB2D26B6}" srcOrd="0" destOrd="0" presId="urn:microsoft.com/office/officeart/2005/8/layout/orgChart1"/>
    <dgm:cxn modelId="{1211D583-4813-4438-B746-52F16F61F922}" type="presParOf" srcId="{43D5A4E1-B8AF-4164-B491-3995BB2D26B6}" destId="{AC025F70-5A3B-4A39-BBAC-0CAEEEFF6211}" srcOrd="0" destOrd="0" presId="urn:microsoft.com/office/officeart/2005/8/layout/orgChart1"/>
    <dgm:cxn modelId="{0BC5146F-5BAC-4E93-BF80-D0757F9BF03E}" type="presParOf" srcId="{43D5A4E1-B8AF-4164-B491-3995BB2D26B6}" destId="{FB4AB0E9-DDF2-4DFF-A23C-42F403B4BAE9}" srcOrd="1" destOrd="0" presId="urn:microsoft.com/office/officeart/2005/8/layout/orgChart1"/>
    <dgm:cxn modelId="{6A1923B7-D2EB-441D-8DCE-B397E4D7E4A0}" type="presParOf" srcId="{849A34F1-B530-424A-A1CD-E76BEADEF6AB}" destId="{006B6CD2-FCD8-4E00-89E8-53CE6394B507}" srcOrd="1" destOrd="0" presId="urn:microsoft.com/office/officeart/2005/8/layout/orgChart1"/>
    <dgm:cxn modelId="{75905035-335D-4803-83F1-3C26898E1ED9}" type="presParOf" srcId="{849A34F1-B530-424A-A1CD-E76BEADEF6AB}" destId="{67E5DFD0-66D3-46F4-B32F-52C8430426D9}" srcOrd="2" destOrd="0" presId="urn:microsoft.com/office/officeart/2005/8/layout/orgChart1"/>
    <dgm:cxn modelId="{1D0EFD3D-C4BD-4F6A-90FC-10B0AAEA0DAB}" type="presParOf" srcId="{85A9BE51-C952-4CEA-9EE3-E62C5D5EB436}" destId="{D00C4B31-184C-4184-8247-3AE3807DFA3B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296-4920-421F-AA07-3E058064A2D5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2D4A-35C5-4B51-894C-672E1DFE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296-4920-421F-AA07-3E058064A2D5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2D4A-35C5-4B51-894C-672E1DFE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296-4920-421F-AA07-3E058064A2D5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2D4A-35C5-4B51-894C-672E1DFE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296-4920-421F-AA07-3E058064A2D5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2D4A-35C5-4B51-894C-672E1DFE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296-4920-421F-AA07-3E058064A2D5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2D4A-35C5-4B51-894C-672E1DFE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296-4920-421F-AA07-3E058064A2D5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2D4A-35C5-4B51-894C-672E1DFE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296-4920-421F-AA07-3E058064A2D5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2D4A-35C5-4B51-894C-672E1DFE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296-4920-421F-AA07-3E058064A2D5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2D4A-35C5-4B51-894C-672E1DFE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296-4920-421F-AA07-3E058064A2D5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2D4A-35C5-4B51-894C-672E1DFE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296-4920-421F-AA07-3E058064A2D5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2D4A-35C5-4B51-894C-672E1DFE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296-4920-421F-AA07-3E058064A2D5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2D4A-35C5-4B51-894C-672E1DFE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grayscl/>
            <a:lum/>
          </a:blip>
          <a:srcRect/>
          <a:stretch>
            <a:fillRect l="-17000" t="-28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8A296-4920-421F-AA07-3E058064A2D5}" type="datetimeFigureOut">
              <a:rPr lang="en-US" smtClean="0"/>
              <a:pPr/>
              <a:t>6/30/2014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2D4A-35C5-4B51-894C-672E1DFE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5334000"/>
            <a:ext cx="1524000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4762" y="0"/>
            <a:ext cx="25992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www.mrcet.ac.in</a:t>
            </a:r>
            <a:endParaRPr lang="en-US" sz="16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8305800" cy="19812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Learning Management System</a:t>
            </a:r>
            <a:endParaRPr lang="en-US" sz="4800" b="1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3048000"/>
            <a:ext cx="7086600" cy="228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K.Saibaba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S.Sai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Karthik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Velu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R.Ashwitha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Reddy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Dimple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Lalwani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5334000"/>
            <a:ext cx="1524000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4762" y="0"/>
            <a:ext cx="25992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www.mrcet.ac.in</a:t>
            </a:r>
            <a:endParaRPr lang="en-US" sz="16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5334000"/>
            <a:ext cx="1524000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4762" y="0"/>
            <a:ext cx="25992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www.mrcet.ac.in</a:t>
            </a:r>
            <a:endParaRPr lang="en-US" sz="16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5334000"/>
            <a:ext cx="1524000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4762" y="0"/>
            <a:ext cx="25992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www.mrcet.ac.in</a:t>
            </a:r>
            <a:endParaRPr lang="en-US" sz="16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5334000"/>
            <a:ext cx="1524000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4762" y="0"/>
            <a:ext cx="25992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www.mrcet.ac.in</a:t>
            </a:r>
            <a:endParaRPr lang="en-US" sz="16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5334000"/>
            <a:ext cx="1524000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4762" y="0"/>
            <a:ext cx="25992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www.mrcet.ac.in</a:t>
            </a:r>
            <a:endParaRPr lang="en-US" sz="16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1295400"/>
            <a:ext cx="8382000" cy="1524000"/>
          </a:xfrm>
        </p:spPr>
        <p:txBody>
          <a:bodyPr>
            <a:noAutofit/>
          </a:bodyPr>
          <a:lstStyle/>
          <a:p>
            <a:r>
              <a:rPr lang="en-US" sz="4800" u="sng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What is a Learning Management System (LMS)?</a:t>
            </a:r>
            <a:endParaRPr lang="en-US" sz="4800" u="sng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15200" cy="2590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 bridge between the faculty and  student which paves way for an entirely new and interactive environment to share ideas/queries through discussion boards.  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5334000"/>
            <a:ext cx="1524000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4762" y="0"/>
            <a:ext cx="25992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www.mrcet.ac.in</a:t>
            </a:r>
            <a:endParaRPr lang="en-US" sz="16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5334000"/>
            <a:ext cx="1524000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4762" y="0"/>
            <a:ext cx="25992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www.mrcet.ac.in</a:t>
            </a:r>
            <a:endParaRPr lang="en-US" sz="16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u="sng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How does an LMS benefit an organization?</a:t>
            </a:r>
            <a:endParaRPr lang="en-US" sz="4800" u="sng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" y="2971800"/>
            <a:ext cx="8077200" cy="29718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Facilitate e-learning with an online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learning platform.</a:t>
            </a:r>
          </a:p>
          <a:p>
            <a:pPr algn="l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Easy and secure exchange of learning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 algn="l">
              <a:buFont typeface="Wingdings" pitchFamily="2" charset="2"/>
              <a:buChar char="ü"/>
            </a:pP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Increased interaction between learners and </a:t>
            </a:r>
            <a:r>
              <a:rPr lang="en-US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instructors</a:t>
            </a:r>
            <a:endParaRPr lang="en-US" sz="3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Ø"/>
            </a:pP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5334000"/>
            <a:ext cx="1524000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4762" y="0"/>
            <a:ext cx="25992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www.mrcet.ac.in</a:t>
            </a:r>
            <a:endParaRPr lang="en-US" sz="16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371600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LMS </a:t>
            </a:r>
            <a:r>
              <a:rPr lang="en-US" sz="4800" u="sng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vs. </a:t>
            </a:r>
            <a:r>
              <a:rPr lang="en-US" sz="4800" u="sng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Traditional methods</a:t>
            </a:r>
            <a:endParaRPr lang="en-US" sz="4800" u="sng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1600200"/>
            <a:ext cx="6858000" cy="40386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“Learn and Teach anywhere”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Quick response</a:t>
            </a:r>
          </a:p>
          <a:p>
            <a:pPr algn="l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File attachment facility</a:t>
            </a:r>
          </a:p>
          <a:p>
            <a:pPr algn="l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third party email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servers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Library resource availability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Interactive learning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 source support (PHP,MYSQL)</a:t>
            </a:r>
          </a:p>
          <a:p>
            <a:pPr algn="l">
              <a:buFont typeface="Wingdings" pitchFamily="2" charset="2"/>
              <a:buChar char="ü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Mobile compatible User Interface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5334000"/>
            <a:ext cx="1524000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4762" y="0"/>
            <a:ext cx="25992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www.mrcet.ac.in</a:t>
            </a:r>
            <a:endParaRPr lang="en-US" sz="16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609600" y="1295400"/>
          <a:ext cx="7239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student_im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21098632">
            <a:off x="5700012" y="3415052"/>
            <a:ext cx="923194" cy="909853"/>
          </a:xfrm>
          <a:prstGeom prst="rect">
            <a:avLst/>
          </a:prstGeom>
        </p:spPr>
      </p:pic>
      <p:pic>
        <p:nvPicPr>
          <p:cNvPr id="11" name="Picture 10" descr="faculty-51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858603">
            <a:off x="1868929" y="4002531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5334000"/>
            <a:ext cx="1524000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4762" y="0"/>
            <a:ext cx="25992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www.mrcet.ac.in</a:t>
            </a:r>
            <a:endParaRPr lang="en-US" sz="16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5334000"/>
            <a:ext cx="1524000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4762" y="0"/>
            <a:ext cx="25992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www.mrcet.ac.in</a:t>
            </a:r>
            <a:endParaRPr lang="en-US" sz="16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5334000"/>
            <a:ext cx="1524000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4762" y="0"/>
            <a:ext cx="259923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www.mrcet.ac.in</a:t>
            </a:r>
            <a:endParaRPr lang="en-US" sz="16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129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Learning Management System</vt:lpstr>
      <vt:lpstr>What is a Learning Management System (LMS)?</vt:lpstr>
      <vt:lpstr>Slide 3</vt:lpstr>
      <vt:lpstr>How does an LMS benefit an organization?</vt:lpstr>
      <vt:lpstr>LMS vs. Traditional methods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Manoj</dc:creator>
  <cp:lastModifiedBy>mrcet</cp:lastModifiedBy>
  <cp:revision>25</cp:revision>
  <dcterms:created xsi:type="dcterms:W3CDTF">2014-06-27T09:11:46Z</dcterms:created>
  <dcterms:modified xsi:type="dcterms:W3CDTF">2014-06-30T09:56:42Z</dcterms:modified>
</cp:coreProperties>
</file>