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4FA"/>
    <a:srgbClr val="3D9ECC"/>
    <a:srgbClr val="32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>
        <p:scale>
          <a:sx n="100" d="100"/>
          <a:sy n="100" d="100"/>
        </p:scale>
        <p:origin x="148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0DA3-1732-404C-B486-190C8431A0C1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9AAF-6594-D24B-9149-C49D005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249CEC-1F4D-194D-B0E2-B038AEE7B763}"/>
              </a:ext>
            </a:extLst>
          </p:cNvPr>
          <p:cNvSpPr txBox="1"/>
          <p:nvPr/>
        </p:nvSpPr>
        <p:spPr>
          <a:xfrm>
            <a:off x="3786539" y="932934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Johannes </a:t>
            </a:r>
            <a:r>
              <a:rPr lang="en-US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Hettig</a:t>
            </a:r>
            <a:endParaRPr lang="en-US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17BB7-62F5-2543-B8F5-0A2C19B4965F}"/>
              </a:ext>
            </a:extLst>
          </p:cNvPr>
          <p:cNvCxnSpPr/>
          <p:nvPr/>
        </p:nvCxnSpPr>
        <p:spPr>
          <a:xfrm>
            <a:off x="1134533" y="1667931"/>
            <a:ext cx="4724400" cy="0"/>
          </a:xfrm>
          <a:prstGeom prst="line">
            <a:avLst/>
          </a:prstGeom>
          <a:ln>
            <a:solidFill>
              <a:srgbClr val="3D9E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558F7A-82A6-7842-BB9C-55D80525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1" y="1850764"/>
            <a:ext cx="4861093" cy="3109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C5533-73EF-FB4E-8009-A661BAF43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0" t="22000" r="32400" b="42534"/>
          <a:stretch/>
        </p:blipFill>
        <p:spPr>
          <a:xfrm>
            <a:off x="1172633" y="494499"/>
            <a:ext cx="983152" cy="990600"/>
          </a:xfrm>
          <a:prstGeom prst="rect">
            <a:avLst/>
          </a:prstGeom>
          <a:effectLst>
            <a:glow rad="101600">
              <a:srgbClr val="79D4FA">
                <a:alpha val="40000"/>
              </a:srgb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A665EA-CB87-C34A-B1D7-10579005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41" y="5811067"/>
            <a:ext cx="1190968" cy="818334"/>
          </a:xfrm>
          <a:prstGeom prst="rect">
            <a:avLst/>
          </a:prstGeom>
          <a:effectLst>
            <a:glow rad="101600">
              <a:srgbClr val="79D4FA">
                <a:alpha val="40000"/>
              </a:srgb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312F5D-37F2-7B42-9DD2-883DD6473787}"/>
              </a:ext>
            </a:extLst>
          </p:cNvPr>
          <p:cNvSpPr txBox="1"/>
          <p:nvPr/>
        </p:nvSpPr>
        <p:spPr>
          <a:xfrm>
            <a:off x="1067341" y="53086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Featured 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C8EAD-2E9F-EA48-9CDD-EC0CB0E34648}"/>
              </a:ext>
            </a:extLst>
          </p:cNvPr>
          <p:cNvSpPr txBox="1"/>
          <p:nvPr/>
        </p:nvSpPr>
        <p:spPr>
          <a:xfrm>
            <a:off x="1185333" y="6654800"/>
            <a:ext cx="125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Finance report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786D94-D90E-BF4D-B42A-06B87FFF24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31623" y="5810949"/>
            <a:ext cx="1188720" cy="816864"/>
          </a:xfrm>
          <a:prstGeom prst="rect">
            <a:avLst/>
          </a:prstGeom>
          <a:effectLst>
            <a:glow rad="101600">
              <a:srgbClr val="79D4FA">
                <a:alpha val="40000"/>
              </a:srgbClr>
            </a:glo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15F3EF-5C1F-6D4D-A86C-292EECCDFFC4}"/>
              </a:ext>
            </a:extLst>
          </p:cNvPr>
          <p:cNvSpPr txBox="1"/>
          <p:nvPr/>
        </p:nvSpPr>
        <p:spPr>
          <a:xfrm>
            <a:off x="3138333" y="6654682"/>
            <a:ext cx="832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Linkedin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7E964E-D71D-F04D-B7B0-00820BFA3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357" y="5810949"/>
            <a:ext cx="1179576" cy="816982"/>
          </a:xfrm>
          <a:prstGeom prst="rect">
            <a:avLst/>
          </a:prstGeom>
          <a:effectLst>
            <a:glow rad="101600">
              <a:srgbClr val="79D4FA">
                <a:alpha val="40000"/>
              </a:srgbClr>
            </a:glo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D89336-D163-F44C-A35B-27AFE4E44E19}"/>
              </a:ext>
            </a:extLst>
          </p:cNvPr>
          <p:cNvSpPr txBox="1"/>
          <p:nvPr/>
        </p:nvSpPr>
        <p:spPr>
          <a:xfrm>
            <a:off x="4649633" y="665468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Coming soon..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A7E5F7-BC97-EA4F-9197-A65743E7F5E7}"/>
              </a:ext>
            </a:extLst>
          </p:cNvPr>
          <p:cNvCxnSpPr/>
          <p:nvPr/>
        </p:nvCxnSpPr>
        <p:spPr>
          <a:xfrm>
            <a:off x="1134533" y="7268631"/>
            <a:ext cx="4724400" cy="0"/>
          </a:xfrm>
          <a:prstGeom prst="line">
            <a:avLst/>
          </a:prstGeom>
          <a:ln>
            <a:solidFill>
              <a:srgbClr val="3D9E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4F17A2-7A65-994F-96F3-530A3DEABD6B}"/>
              </a:ext>
            </a:extLst>
          </p:cNvPr>
          <p:cNvSpPr txBox="1"/>
          <p:nvPr/>
        </p:nvSpPr>
        <p:spPr>
          <a:xfrm>
            <a:off x="1067341" y="7280828"/>
            <a:ext cx="102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325354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14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Hettig</dc:creator>
  <cp:lastModifiedBy>Johannes Hettig</cp:lastModifiedBy>
  <cp:revision>6</cp:revision>
  <dcterms:created xsi:type="dcterms:W3CDTF">2018-02-22T06:07:39Z</dcterms:created>
  <dcterms:modified xsi:type="dcterms:W3CDTF">2018-02-22T09:53:56Z</dcterms:modified>
</cp:coreProperties>
</file>